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4" r:id="rId2"/>
    <p:sldId id="357" r:id="rId3"/>
    <p:sldId id="312" r:id="rId4"/>
    <p:sldId id="319" r:id="rId5"/>
    <p:sldId id="372" r:id="rId6"/>
    <p:sldId id="358" r:id="rId7"/>
    <p:sldId id="359" r:id="rId8"/>
    <p:sldId id="360" r:id="rId9"/>
    <p:sldId id="373" r:id="rId10"/>
    <p:sldId id="361" r:id="rId11"/>
    <p:sldId id="362" r:id="rId12"/>
    <p:sldId id="363" r:id="rId13"/>
    <p:sldId id="364" r:id="rId14"/>
    <p:sldId id="365" r:id="rId15"/>
    <p:sldId id="370" r:id="rId16"/>
    <p:sldId id="371" r:id="rId17"/>
    <p:sldId id="366" r:id="rId18"/>
    <p:sldId id="367" r:id="rId19"/>
    <p:sldId id="368" r:id="rId20"/>
    <p:sldId id="369" r:id="rId21"/>
    <p:sldId id="3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458F-E95E-2846-9D4E-49E3E0532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FCB2A-A579-D446-A142-E2C79FB2B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94B5-1E25-3147-9F64-E7524CEF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3F38-0259-5241-9871-E54CDF76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91BF-844C-5F4F-8AA1-101D1C62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C857-64A2-484D-8A9B-776F88E0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4D1C-C61C-FF46-A2B6-49FC88A5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2DA2-CF90-4140-A6AC-31717880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F78C-0F8E-9243-8B4C-2D3E8E72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0D63-976F-DA43-B20C-A12DAB91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0D098-14C7-604E-9CC9-3972B8C97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68DF4-99B8-284F-A38C-1E3A4BE0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A08E-1AAB-9B42-B13D-B1A1D610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B44B-5109-3C49-9459-89229BFA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6AC4-0747-3447-BD28-B2CDD6E6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85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40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85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3777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6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2688-3EA0-714E-BF92-D960BBA1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7A0A-1209-864E-92AA-EC95A740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AC03F-F9FC-A548-803C-9E499AD8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DA19-D9BE-B947-A9AD-31CC944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48D9-6662-E648-861C-54FB2D88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CB87-16DA-8D47-849D-7DF6CFEF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0643-9595-2C4E-8606-B32E2A35F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23D4-8D41-E148-B977-CFD80E6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184A-9EBB-FC43-A652-0FC3569B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0B77-AF6A-8542-AEB9-8BF3C32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2856-393D-524F-A1FD-87B56F85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7B09-FCD9-944A-9EB2-4E550BFA3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348FC-6C98-AF4B-90EB-3EE194FA1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E4F35-61BE-F845-9BEA-44769FC2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2492D-5E1B-064E-8BB0-9F306D67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9A4E0-4DFE-C043-9265-EE6A8EC6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FB5A-A4BF-524B-B724-503F7ED2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D5C4D-EE85-BD45-8503-BA361EF8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0FD21-D33E-F84A-97C2-D86F4224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EA318-54DE-8A45-801A-D0AB525F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31EB6-E902-3A43-81C8-6527AB29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567C6-56E8-F44F-A87A-3D9CA42B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4A9A5-3836-E14A-B9A5-A5BED970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0A6F3-B3D7-644D-A6F0-10187F6D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2D8-7122-CF44-98DB-E67863C0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F4E1A-9D52-B043-95B2-BBF63CB5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CBB84-0335-614A-8B4A-D562BB1A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496EB-3BA6-984B-8235-3E53BB63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11E7E-A675-CE44-8DB0-80DA481E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58158-EFB0-964B-A781-9186149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068FF-8724-FE44-A7B6-099C74E5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6B2A-BBAE-434F-A7E3-D5969096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74A0-527C-7849-A6AD-16BB76E4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6A978-A687-A842-9083-247FD5D9A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70E4-AA7A-8C45-98B6-BB219DAC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8215D-A2B5-8542-AD44-449227CC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F1C0B-7F13-A348-996B-25305C9E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E32B-4937-6E41-B944-6936F910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186BC-1C99-6B4E-AD01-7AE188671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6B4AA-D714-674C-AF24-7EBC1F8A7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76205-8201-7641-BE0A-39BB11D2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243D4-244A-484E-AA74-093E3D5C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D932A-B87F-6648-B597-B1A75122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45A65-4B35-E64D-A356-A30AA391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D304-F86A-404F-BEA9-CA04B1D8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B982-1E1C-6043-BA27-A716C3C24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66B7-216B-6447-B45D-4454B3BFC11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653EF-06C2-034E-8100-9FE9D484C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DA7A-A526-B04C-95EB-5DFBB0BE6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9CF2-09E4-6A45-8148-D07682F5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254313" y="1564411"/>
            <a:ext cx="7882690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j-lt"/>
              </a:rPr>
              <a:t>FIN TECH 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- FRAUDULENT TRANSACTIONS ANALYSIS AND PREDICTIVE MODEL</a:t>
            </a:r>
          </a:p>
          <a:p>
            <a:endParaRPr lang="en-US" sz="3600" b="1" i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i="1" dirty="0">
                <a:solidFill>
                  <a:schemeClr val="bg1"/>
                </a:solidFill>
                <a:latin typeface="+mj-lt"/>
              </a:rPr>
              <a:t>Van Duong Ngo</a:t>
            </a:r>
          </a:p>
          <a:p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1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0037C-1903-CC42-81C8-5EC0F0801BD6}"/>
              </a:ext>
            </a:extLst>
          </p:cNvPr>
          <p:cNvSpPr txBox="1"/>
          <p:nvPr/>
        </p:nvSpPr>
        <p:spPr>
          <a:xfrm>
            <a:off x="669120" y="477884"/>
            <a:ext cx="793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2.3.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Fraudulent</a:t>
            </a:r>
            <a:r>
              <a:rPr lang="en-GB" sz="2400" b="1" dirty="0">
                <a:effectLst/>
                <a:latin typeface="-apple-system"/>
              </a:rPr>
              <a:t>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Transactions</a:t>
            </a:r>
            <a:r>
              <a:rPr lang="en-GB" sz="2400" b="1" dirty="0">
                <a:effectLst/>
                <a:latin typeface="-apple-system"/>
              </a:rPr>
              <a:t>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Characteristics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58219-34B0-8943-9FEA-41F7CD93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4275"/>
            <a:ext cx="5753100" cy="429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D1E7B-BF16-824D-9407-40AEAAB4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0" y="1444275"/>
            <a:ext cx="5753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8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0037C-1903-CC42-81C8-5EC0F0801BD6}"/>
              </a:ext>
            </a:extLst>
          </p:cNvPr>
          <p:cNvSpPr txBox="1"/>
          <p:nvPr/>
        </p:nvSpPr>
        <p:spPr>
          <a:xfrm>
            <a:off x="669120" y="477884"/>
            <a:ext cx="793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2.3.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Fraudulent</a:t>
            </a:r>
            <a:r>
              <a:rPr lang="en-GB" sz="2400" b="1" dirty="0">
                <a:effectLst/>
                <a:latin typeface="-apple-system"/>
              </a:rPr>
              <a:t>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Transactions</a:t>
            </a:r>
            <a:r>
              <a:rPr lang="en-GB" sz="2400" b="1" dirty="0">
                <a:effectLst/>
                <a:latin typeface="-apple-system"/>
              </a:rPr>
              <a:t>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Characteristics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39865-67B7-F944-997C-11B4690AC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936"/>
            <a:ext cx="12192000" cy="40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8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0037C-1903-CC42-81C8-5EC0F0801BD6}"/>
              </a:ext>
            </a:extLst>
          </p:cNvPr>
          <p:cNvSpPr txBox="1"/>
          <p:nvPr/>
        </p:nvSpPr>
        <p:spPr>
          <a:xfrm>
            <a:off x="669120" y="477884"/>
            <a:ext cx="793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2.3.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Fraudulent</a:t>
            </a:r>
            <a:r>
              <a:rPr lang="en-GB" sz="2400" b="1" dirty="0">
                <a:effectLst/>
                <a:latin typeface="-apple-system"/>
              </a:rPr>
              <a:t>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Transactions</a:t>
            </a:r>
            <a:r>
              <a:rPr lang="en-GB" sz="2400" b="1" dirty="0">
                <a:effectLst/>
                <a:latin typeface="-apple-system"/>
              </a:rPr>
              <a:t>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Characteristics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C31CA-90A2-3C40-A851-F4FF713D9D60}"/>
              </a:ext>
            </a:extLst>
          </p:cNvPr>
          <p:cNvSpPr txBox="1"/>
          <p:nvPr/>
        </p:nvSpPr>
        <p:spPr>
          <a:xfrm>
            <a:off x="1325355" y="5733785"/>
            <a:ext cx="961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-apple-system"/>
              </a:rPr>
              <a:t>It can be seen over 80% of the fraudulent transactions were made through the Mozilla browser.</a:t>
            </a:r>
          </a:p>
          <a:p>
            <a:r>
              <a:rPr lang="en-GB" b="1" i="1" dirty="0">
                <a:latin typeface="-apple-system"/>
              </a:rPr>
              <a:t>However</a:t>
            </a:r>
            <a:r>
              <a:rPr lang="en-GB" dirty="0">
                <a:latin typeface="-apple-system"/>
              </a:rPr>
              <a:t>, it’s because there were 80% of all transactions made through Mozilla browser.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6EC2A-985F-5742-A8A7-00FE99D3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448" y="1339674"/>
            <a:ext cx="4699000" cy="375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609C3B-E7DE-984A-A5B6-9B706E5C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326974"/>
            <a:ext cx="4699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4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E8123D-DAB2-4647-A6D4-8A595C834437}"/>
              </a:ext>
            </a:extLst>
          </p:cNvPr>
          <p:cNvGrpSpPr/>
          <p:nvPr/>
        </p:nvGrpSpPr>
        <p:grpSpPr>
          <a:xfrm>
            <a:off x="8970640" y="1431196"/>
            <a:ext cx="879217" cy="886735"/>
            <a:chOff x="3949971" y="3289143"/>
            <a:chExt cx="879217" cy="886735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979ED967-35DE-41BC-BAA1-DBAB9F5AF234}"/>
                </a:ext>
              </a:extLst>
            </p:cNvPr>
            <p:cNvSpPr/>
            <p:nvPr/>
          </p:nvSpPr>
          <p:spPr>
            <a:xfrm>
              <a:off x="3949971" y="3289143"/>
              <a:ext cx="879217" cy="886734"/>
            </a:xfrm>
            <a:custGeom>
              <a:avLst/>
              <a:gdLst>
                <a:gd name="connsiteX0" fmla="*/ 2093370 w 6797527"/>
                <a:gd name="connsiteY0" fmla="*/ 5591383 h 6855646"/>
                <a:gd name="connsiteX1" fmla="*/ 2253467 w 6797527"/>
                <a:gd name="connsiteY1" fmla="*/ 5685286 h 6855646"/>
                <a:gd name="connsiteX2" fmla="*/ 2252544 w 6797527"/>
                <a:gd name="connsiteY2" fmla="*/ 5875940 h 6855646"/>
                <a:gd name="connsiteX3" fmla="*/ 1899176 w 6797527"/>
                <a:gd name="connsiteY3" fmla="*/ 6342608 h 6855646"/>
                <a:gd name="connsiteX4" fmla="*/ 1638633 w 6797527"/>
                <a:gd name="connsiteY4" fmla="*/ 6355384 h 6855646"/>
                <a:gd name="connsiteX5" fmla="*/ 1615696 w 6797527"/>
                <a:gd name="connsiteY5" fmla="*/ 6095380 h 6855646"/>
                <a:gd name="connsiteX6" fmla="*/ 1938430 w 6797527"/>
                <a:gd name="connsiteY6" fmla="*/ 5668892 h 6855646"/>
                <a:gd name="connsiteX7" fmla="*/ 2093370 w 6797527"/>
                <a:gd name="connsiteY7" fmla="*/ 5591383 h 6855646"/>
                <a:gd name="connsiteX8" fmla="*/ 3586502 w 6797527"/>
                <a:gd name="connsiteY8" fmla="*/ 5588368 h 6855646"/>
                <a:gd name="connsiteX9" fmla="*/ 3658934 w 6797527"/>
                <a:gd name="connsiteY9" fmla="*/ 5611087 h 6855646"/>
                <a:gd name="connsiteX10" fmla="*/ 3730131 w 6797527"/>
                <a:gd name="connsiteY10" fmla="*/ 5872707 h 6855646"/>
                <a:gd name="connsiteX11" fmla="*/ 3179797 w 6797527"/>
                <a:gd name="connsiteY11" fmla="*/ 6752856 h 6855646"/>
                <a:gd name="connsiteX12" fmla="*/ 3018007 w 6797527"/>
                <a:gd name="connsiteY12" fmla="*/ 6838215 h 6855646"/>
                <a:gd name="connsiteX13" fmla="*/ 2855524 w 6797527"/>
                <a:gd name="connsiteY13" fmla="*/ 6738232 h 6855646"/>
                <a:gd name="connsiteX14" fmla="*/ 2868455 w 6797527"/>
                <a:gd name="connsiteY14" fmla="*/ 6538264 h 6855646"/>
                <a:gd name="connsiteX15" fmla="*/ 3171331 w 6797527"/>
                <a:gd name="connsiteY15" fmla="*/ 6074445 h 6855646"/>
                <a:gd name="connsiteX16" fmla="*/ 3399238 w 6797527"/>
                <a:gd name="connsiteY16" fmla="*/ 5690058 h 6855646"/>
                <a:gd name="connsiteX17" fmla="*/ 3586502 w 6797527"/>
                <a:gd name="connsiteY17" fmla="*/ 5588368 h 6855646"/>
                <a:gd name="connsiteX18" fmla="*/ 1146313 w 6797527"/>
                <a:gd name="connsiteY18" fmla="*/ 4775343 h 6855646"/>
                <a:gd name="connsiteX19" fmla="*/ 1215839 w 6797527"/>
                <a:gd name="connsiteY19" fmla="*/ 4801058 h 6855646"/>
                <a:gd name="connsiteX20" fmla="*/ 1281725 w 6797527"/>
                <a:gd name="connsiteY20" fmla="*/ 5053827 h 6855646"/>
                <a:gd name="connsiteX21" fmla="*/ 955912 w 6797527"/>
                <a:gd name="connsiteY21" fmla="*/ 5507410 h 6855646"/>
                <a:gd name="connsiteX22" fmla="*/ 803589 w 6797527"/>
                <a:gd name="connsiteY22" fmla="*/ 5568985 h 6855646"/>
                <a:gd name="connsiteX23" fmla="*/ 646802 w 6797527"/>
                <a:gd name="connsiteY23" fmla="*/ 5461843 h 6855646"/>
                <a:gd name="connsiteX24" fmla="*/ 669200 w 6797527"/>
                <a:gd name="connsiteY24" fmla="*/ 5263338 h 6855646"/>
                <a:gd name="connsiteX25" fmla="*/ 959222 w 6797527"/>
                <a:gd name="connsiteY25" fmla="*/ 4859402 h 6855646"/>
                <a:gd name="connsiteX26" fmla="*/ 1146313 w 6797527"/>
                <a:gd name="connsiteY26" fmla="*/ 4775343 h 6855646"/>
                <a:gd name="connsiteX27" fmla="*/ 5271911 w 6797527"/>
                <a:gd name="connsiteY27" fmla="*/ 4285054 h 6855646"/>
                <a:gd name="connsiteX28" fmla="*/ 5443091 w 6797527"/>
                <a:gd name="connsiteY28" fmla="*/ 4494181 h 6855646"/>
                <a:gd name="connsiteX29" fmla="*/ 5404452 w 6797527"/>
                <a:gd name="connsiteY29" fmla="*/ 4706463 h 6855646"/>
                <a:gd name="connsiteX30" fmla="*/ 4766836 w 6797527"/>
                <a:gd name="connsiteY30" fmla="*/ 6560201 h 6855646"/>
                <a:gd name="connsiteX31" fmla="*/ 4513682 w 6797527"/>
                <a:gd name="connsiteY31" fmla="*/ 6652180 h 6855646"/>
                <a:gd name="connsiteX32" fmla="*/ 4426707 w 6797527"/>
                <a:gd name="connsiteY32" fmla="*/ 6395101 h 6855646"/>
                <a:gd name="connsiteX33" fmla="*/ 4618284 w 6797527"/>
                <a:gd name="connsiteY33" fmla="*/ 5982698 h 6855646"/>
                <a:gd name="connsiteX34" fmla="*/ 5067172 w 6797527"/>
                <a:gd name="connsiteY34" fmla="*/ 4448153 h 6855646"/>
                <a:gd name="connsiteX35" fmla="*/ 5271911 w 6797527"/>
                <a:gd name="connsiteY35" fmla="*/ 4285054 h 6855646"/>
                <a:gd name="connsiteX36" fmla="*/ 2779786 w 6797527"/>
                <a:gd name="connsiteY36" fmla="*/ 3896434 h 6855646"/>
                <a:gd name="connsiteX37" fmla="*/ 2952660 w 6797527"/>
                <a:gd name="connsiteY37" fmla="*/ 4104945 h 6855646"/>
                <a:gd name="connsiteX38" fmla="*/ 2911866 w 6797527"/>
                <a:gd name="connsiteY38" fmla="*/ 4314148 h 6855646"/>
                <a:gd name="connsiteX39" fmla="*/ 2506621 w 6797527"/>
                <a:gd name="connsiteY39" fmla="*/ 5444295 h 6855646"/>
                <a:gd name="connsiteX40" fmla="*/ 2230685 w 6797527"/>
                <a:gd name="connsiteY40" fmla="*/ 5524882 h 6855646"/>
                <a:gd name="connsiteX41" fmla="*/ 2166184 w 6797527"/>
                <a:gd name="connsiteY41" fmla="*/ 5279040 h 6855646"/>
                <a:gd name="connsiteX42" fmla="*/ 2366228 w 6797527"/>
                <a:gd name="connsiteY42" fmla="*/ 4826613 h 6855646"/>
                <a:gd name="connsiteX43" fmla="*/ 2576586 w 6797527"/>
                <a:gd name="connsiteY43" fmla="*/ 4058917 h 6855646"/>
                <a:gd name="connsiteX44" fmla="*/ 2779786 w 6797527"/>
                <a:gd name="connsiteY44" fmla="*/ 3896434 h 6855646"/>
                <a:gd name="connsiteX45" fmla="*/ 4704259 w 6797527"/>
                <a:gd name="connsiteY45" fmla="*/ 3551763 h 6855646"/>
                <a:gd name="connsiteX46" fmla="*/ 4893297 w 6797527"/>
                <a:gd name="connsiteY46" fmla="*/ 3755886 h 6855646"/>
                <a:gd name="connsiteX47" fmla="*/ 4834723 w 6797527"/>
                <a:gd name="connsiteY47" fmla="*/ 4298677 h 6855646"/>
                <a:gd name="connsiteX48" fmla="*/ 4531539 w 6797527"/>
                <a:gd name="connsiteY48" fmla="*/ 5514413 h 6855646"/>
                <a:gd name="connsiteX49" fmla="*/ 3931483 w 6797527"/>
                <a:gd name="connsiteY49" fmla="*/ 6761014 h 6855646"/>
                <a:gd name="connsiteX50" fmla="*/ 3727591 w 6797527"/>
                <a:gd name="connsiteY50" fmla="*/ 6851300 h 6855646"/>
                <a:gd name="connsiteX51" fmla="*/ 3580117 w 6797527"/>
                <a:gd name="connsiteY51" fmla="*/ 6687047 h 6855646"/>
                <a:gd name="connsiteX52" fmla="*/ 3611366 w 6797527"/>
                <a:gd name="connsiteY52" fmla="*/ 6559739 h 6855646"/>
                <a:gd name="connsiteX53" fmla="*/ 3959500 w 6797527"/>
                <a:gd name="connsiteY53" fmla="*/ 5914887 h 6855646"/>
                <a:gd name="connsiteX54" fmla="*/ 4435327 w 6797527"/>
                <a:gd name="connsiteY54" fmla="*/ 4403124 h 6855646"/>
                <a:gd name="connsiteX55" fmla="*/ 4515837 w 6797527"/>
                <a:gd name="connsiteY55" fmla="*/ 3736336 h 6855646"/>
                <a:gd name="connsiteX56" fmla="*/ 4704259 w 6797527"/>
                <a:gd name="connsiteY56" fmla="*/ 3551763 h 6855646"/>
                <a:gd name="connsiteX57" fmla="*/ 913194 w 6797527"/>
                <a:gd name="connsiteY57" fmla="*/ 3542296 h 6855646"/>
                <a:gd name="connsiteX58" fmla="*/ 1093611 w 6797527"/>
                <a:gd name="connsiteY58" fmla="*/ 3754193 h 6855646"/>
                <a:gd name="connsiteX59" fmla="*/ 617168 w 6797527"/>
                <a:gd name="connsiteY59" fmla="*/ 4919745 h 6855646"/>
                <a:gd name="connsiteX60" fmla="*/ 460843 w 6797527"/>
                <a:gd name="connsiteY60" fmla="*/ 5000025 h 6855646"/>
                <a:gd name="connsiteX61" fmla="*/ 296359 w 6797527"/>
                <a:gd name="connsiteY61" fmla="*/ 4898963 h 6855646"/>
                <a:gd name="connsiteX62" fmla="*/ 309136 w 6797527"/>
                <a:gd name="connsiteY62" fmla="*/ 4701613 h 6855646"/>
                <a:gd name="connsiteX63" fmla="*/ 536812 w 6797527"/>
                <a:gd name="connsiteY63" fmla="*/ 4308529 h 6855646"/>
                <a:gd name="connsiteX64" fmla="*/ 717075 w 6797527"/>
                <a:gd name="connsiteY64" fmla="*/ 3716555 h 6855646"/>
                <a:gd name="connsiteX65" fmla="*/ 913194 w 6797527"/>
                <a:gd name="connsiteY65" fmla="*/ 3542296 h 6855646"/>
                <a:gd name="connsiteX66" fmla="*/ 6585301 w 6797527"/>
                <a:gd name="connsiteY66" fmla="*/ 3151303 h 6855646"/>
                <a:gd name="connsiteX67" fmla="*/ 6680841 w 6797527"/>
                <a:gd name="connsiteY67" fmla="*/ 3165376 h 6855646"/>
                <a:gd name="connsiteX68" fmla="*/ 6787290 w 6797527"/>
                <a:gd name="connsiteY68" fmla="*/ 3278905 h 6855646"/>
                <a:gd name="connsiteX69" fmla="*/ 6797450 w 6797527"/>
                <a:gd name="connsiteY69" fmla="*/ 3305847 h 6855646"/>
                <a:gd name="connsiteX70" fmla="*/ 6797527 w 6797527"/>
                <a:gd name="connsiteY70" fmla="*/ 3552225 h 6855646"/>
                <a:gd name="connsiteX71" fmla="*/ 6788291 w 6797527"/>
                <a:gd name="connsiteY71" fmla="*/ 3725253 h 6855646"/>
                <a:gd name="connsiteX72" fmla="*/ 6672836 w 6797527"/>
                <a:gd name="connsiteY72" fmla="*/ 4780661 h 6855646"/>
                <a:gd name="connsiteX73" fmla="*/ 6489956 w 6797527"/>
                <a:gd name="connsiteY73" fmla="*/ 4948686 h 6855646"/>
                <a:gd name="connsiteX74" fmla="*/ 6303382 w 6797527"/>
                <a:gd name="connsiteY74" fmla="*/ 4809525 h 6855646"/>
                <a:gd name="connsiteX75" fmla="*/ 6301226 w 6797527"/>
                <a:gd name="connsiteY75" fmla="*/ 4711850 h 6855646"/>
                <a:gd name="connsiteX76" fmla="*/ 6419144 w 6797527"/>
                <a:gd name="connsiteY76" fmla="*/ 3350949 h 6855646"/>
                <a:gd name="connsiteX77" fmla="*/ 6585301 w 6797527"/>
                <a:gd name="connsiteY77" fmla="*/ 3151303 h 6855646"/>
                <a:gd name="connsiteX78" fmla="*/ 3454503 w 6797527"/>
                <a:gd name="connsiteY78" fmla="*/ 3150597 h 6855646"/>
                <a:gd name="connsiteX79" fmla="*/ 3646696 w 6797527"/>
                <a:gd name="connsiteY79" fmla="*/ 3336633 h 6855646"/>
                <a:gd name="connsiteX80" fmla="*/ 3646773 w 6797527"/>
                <a:gd name="connsiteY80" fmla="*/ 3510661 h 6855646"/>
                <a:gd name="connsiteX81" fmla="*/ 3048026 w 6797527"/>
                <a:gd name="connsiteY81" fmla="*/ 5768490 h 6855646"/>
                <a:gd name="connsiteX82" fmla="*/ 2504620 w 6797527"/>
                <a:gd name="connsiteY82" fmla="*/ 6601149 h 6855646"/>
                <a:gd name="connsiteX83" fmla="*/ 2302112 w 6797527"/>
                <a:gd name="connsiteY83" fmla="*/ 6669575 h 6855646"/>
                <a:gd name="connsiteX84" fmla="*/ 2165568 w 6797527"/>
                <a:gd name="connsiteY84" fmla="*/ 6511171 h 6855646"/>
                <a:gd name="connsiteX85" fmla="*/ 2212981 w 6797527"/>
                <a:gd name="connsiteY85" fmla="*/ 6360002 h 6855646"/>
                <a:gd name="connsiteX86" fmla="*/ 2577433 w 6797527"/>
                <a:gd name="connsiteY86" fmla="*/ 5834684 h 6855646"/>
                <a:gd name="connsiteX87" fmla="*/ 3192652 w 6797527"/>
                <a:gd name="connsiteY87" fmla="*/ 4192613 h 6855646"/>
                <a:gd name="connsiteX88" fmla="*/ 3268313 w 6797527"/>
                <a:gd name="connsiteY88" fmla="*/ 3348409 h 6855646"/>
                <a:gd name="connsiteX89" fmla="*/ 3454503 w 6797527"/>
                <a:gd name="connsiteY89" fmla="*/ 3150597 h 6855646"/>
                <a:gd name="connsiteX90" fmla="*/ 3479193 w 6797527"/>
                <a:gd name="connsiteY90" fmla="*/ 2521216 h 6855646"/>
                <a:gd name="connsiteX91" fmla="*/ 4260222 w 6797527"/>
                <a:gd name="connsiteY91" fmla="*/ 3175074 h 6855646"/>
                <a:gd name="connsiteX92" fmla="*/ 4274846 w 6797527"/>
                <a:gd name="connsiteY92" fmla="*/ 3471099 h 6855646"/>
                <a:gd name="connsiteX93" fmla="*/ 4006376 w 6797527"/>
                <a:gd name="connsiteY93" fmla="*/ 5097777 h 6855646"/>
                <a:gd name="connsiteX94" fmla="*/ 3791245 w 6797527"/>
                <a:gd name="connsiteY94" fmla="*/ 5228856 h 6855646"/>
                <a:gd name="connsiteX95" fmla="*/ 3637383 w 6797527"/>
                <a:gd name="connsiteY95" fmla="*/ 5034661 h 6855646"/>
                <a:gd name="connsiteX96" fmla="*/ 3650929 w 6797527"/>
                <a:gd name="connsiteY96" fmla="*/ 4969468 h 6855646"/>
                <a:gd name="connsiteX97" fmla="*/ 3868215 w 6797527"/>
                <a:gd name="connsiteY97" fmla="*/ 3912059 h 6855646"/>
                <a:gd name="connsiteX98" fmla="*/ 3898156 w 6797527"/>
                <a:gd name="connsiteY98" fmla="*/ 3337327 h 6855646"/>
                <a:gd name="connsiteX99" fmla="*/ 3563646 w 6797527"/>
                <a:gd name="connsiteY99" fmla="*/ 2911145 h 6855646"/>
                <a:gd name="connsiteX100" fmla="*/ 3069654 w 6797527"/>
                <a:gd name="connsiteY100" fmla="*/ 3129354 h 6855646"/>
                <a:gd name="connsiteX101" fmla="*/ 3015776 w 6797527"/>
                <a:gd name="connsiteY101" fmla="*/ 3345332 h 6855646"/>
                <a:gd name="connsiteX102" fmla="*/ 2884619 w 6797527"/>
                <a:gd name="connsiteY102" fmla="*/ 3519744 h 6855646"/>
                <a:gd name="connsiteX103" fmla="*/ 2676647 w 6797527"/>
                <a:gd name="connsiteY103" fmla="*/ 3453011 h 6855646"/>
                <a:gd name="connsiteX104" fmla="*/ 2638932 w 6797527"/>
                <a:gd name="connsiteY104" fmla="*/ 3340867 h 6855646"/>
                <a:gd name="connsiteX105" fmla="*/ 3316034 w 6797527"/>
                <a:gd name="connsiteY105" fmla="*/ 2532993 h 6855646"/>
                <a:gd name="connsiteX106" fmla="*/ 3479193 w 6797527"/>
                <a:gd name="connsiteY106" fmla="*/ 2521216 h 6855646"/>
                <a:gd name="connsiteX107" fmla="*/ 3505307 w 6797527"/>
                <a:gd name="connsiteY107" fmla="*/ 1890232 h 6855646"/>
                <a:gd name="connsiteX108" fmla="*/ 4795315 w 6797527"/>
                <a:gd name="connsiteY108" fmla="*/ 2781375 h 6855646"/>
                <a:gd name="connsiteX109" fmla="*/ 4697024 w 6797527"/>
                <a:gd name="connsiteY109" fmla="*/ 3032219 h 6855646"/>
                <a:gd name="connsiteX110" fmla="*/ 4446796 w 6797527"/>
                <a:gd name="connsiteY110" fmla="*/ 2927387 h 6855646"/>
                <a:gd name="connsiteX111" fmla="*/ 3893230 w 6797527"/>
                <a:gd name="connsiteY111" fmla="*/ 2360812 h 6855646"/>
                <a:gd name="connsiteX112" fmla="*/ 2404636 w 6797527"/>
                <a:gd name="connsiteY112" fmla="*/ 3147135 h 6855646"/>
                <a:gd name="connsiteX113" fmla="*/ 2380159 w 6797527"/>
                <a:gd name="connsiteY113" fmla="*/ 3405137 h 6855646"/>
                <a:gd name="connsiteX114" fmla="*/ 2387625 w 6797527"/>
                <a:gd name="connsiteY114" fmla="*/ 3406522 h 6855646"/>
                <a:gd name="connsiteX115" fmla="*/ 1399027 w 6797527"/>
                <a:gd name="connsiteY115" fmla="*/ 5958991 h 6855646"/>
                <a:gd name="connsiteX116" fmla="*/ 1194518 w 6797527"/>
                <a:gd name="connsiteY116" fmla="*/ 6021875 h 6855646"/>
                <a:gd name="connsiteX117" fmla="*/ 1062284 w 6797527"/>
                <a:gd name="connsiteY117" fmla="*/ 5854004 h 6855646"/>
                <a:gd name="connsiteX118" fmla="*/ 1112930 w 6797527"/>
                <a:gd name="connsiteY118" fmla="*/ 5711841 h 6855646"/>
                <a:gd name="connsiteX119" fmla="*/ 1480999 w 6797527"/>
                <a:gd name="connsiteY119" fmla="*/ 5212308 h 6855646"/>
                <a:gd name="connsiteX120" fmla="*/ 1959443 w 6797527"/>
                <a:gd name="connsiteY120" fmla="*/ 3928838 h 6855646"/>
                <a:gd name="connsiteX121" fmla="*/ 2009396 w 6797527"/>
                <a:gd name="connsiteY121" fmla="*/ 3304922 h 6855646"/>
                <a:gd name="connsiteX122" fmla="*/ 3137310 w 6797527"/>
                <a:gd name="connsiteY122" fmla="*/ 1925550 h 6855646"/>
                <a:gd name="connsiteX123" fmla="*/ 3393813 w 6797527"/>
                <a:gd name="connsiteY123" fmla="*/ 1890793 h 6855646"/>
                <a:gd name="connsiteX124" fmla="*/ 3505307 w 6797527"/>
                <a:gd name="connsiteY124" fmla="*/ 1890232 h 6855646"/>
                <a:gd name="connsiteX125" fmla="*/ 2778686 w 6797527"/>
                <a:gd name="connsiteY125" fmla="*/ 1380518 h 6855646"/>
                <a:gd name="connsiteX126" fmla="*/ 2983756 w 6797527"/>
                <a:gd name="connsiteY126" fmla="*/ 1569102 h 6855646"/>
                <a:gd name="connsiteX127" fmla="*/ 2857217 w 6797527"/>
                <a:gd name="connsiteY127" fmla="*/ 1746979 h 6855646"/>
                <a:gd name="connsiteX128" fmla="*/ 2381929 w 6797527"/>
                <a:gd name="connsiteY128" fmla="*/ 2021684 h 6855646"/>
                <a:gd name="connsiteX129" fmla="*/ 1772099 w 6797527"/>
                <a:gd name="connsiteY129" fmla="*/ 3117347 h 6855646"/>
                <a:gd name="connsiteX130" fmla="*/ 1756320 w 6797527"/>
                <a:gd name="connsiteY130" fmla="*/ 3395054 h 6855646"/>
                <a:gd name="connsiteX131" fmla="*/ 1575826 w 6797527"/>
                <a:gd name="connsiteY131" fmla="*/ 4421675 h 6855646"/>
                <a:gd name="connsiteX132" fmla="*/ 1336296 w 6797527"/>
                <a:gd name="connsiteY132" fmla="*/ 4544519 h 6855646"/>
                <a:gd name="connsiteX133" fmla="*/ 1218148 w 6797527"/>
                <a:gd name="connsiteY133" fmla="*/ 4300602 h 6855646"/>
                <a:gd name="connsiteX134" fmla="*/ 1378245 w 6797527"/>
                <a:gd name="connsiteY134" fmla="*/ 3333093 h 6855646"/>
                <a:gd name="connsiteX135" fmla="*/ 2483606 w 6797527"/>
                <a:gd name="connsiteY135" fmla="*/ 1502831 h 6855646"/>
                <a:gd name="connsiteX136" fmla="*/ 2732526 w 6797527"/>
                <a:gd name="connsiteY136" fmla="*/ 1391533 h 6855646"/>
                <a:gd name="connsiteX137" fmla="*/ 2778686 w 6797527"/>
                <a:gd name="connsiteY137" fmla="*/ 1380518 h 6855646"/>
                <a:gd name="connsiteX138" fmla="*/ 5263954 w 6797527"/>
                <a:gd name="connsiteY138" fmla="*/ 1369442 h 6855646"/>
                <a:gd name="connsiteX139" fmla="*/ 5371356 w 6797527"/>
                <a:gd name="connsiteY139" fmla="*/ 1422321 h 6855646"/>
                <a:gd name="connsiteX140" fmla="*/ 5518676 w 6797527"/>
                <a:gd name="connsiteY140" fmla="*/ 1581418 h 6855646"/>
                <a:gd name="connsiteX141" fmla="*/ 6125890 w 6797527"/>
                <a:gd name="connsiteY141" fmla="*/ 2868197 h 6855646"/>
                <a:gd name="connsiteX142" fmla="*/ 6167377 w 6797527"/>
                <a:gd name="connsiteY142" fmla="*/ 3412449 h 6855646"/>
                <a:gd name="connsiteX143" fmla="*/ 5678080 w 6797527"/>
                <a:gd name="connsiteY143" fmla="*/ 6048583 h 6855646"/>
                <a:gd name="connsiteX144" fmla="*/ 5434394 w 6797527"/>
                <a:gd name="connsiteY144" fmla="*/ 6167655 h 6855646"/>
                <a:gd name="connsiteX145" fmla="*/ 5323711 w 6797527"/>
                <a:gd name="connsiteY145" fmla="*/ 5918120 h 6855646"/>
                <a:gd name="connsiteX146" fmla="*/ 5609269 w 6797527"/>
                <a:gd name="connsiteY146" fmla="*/ 4957076 h 6855646"/>
                <a:gd name="connsiteX147" fmla="*/ 5763516 w 6797527"/>
                <a:gd name="connsiteY147" fmla="*/ 3933764 h 6855646"/>
                <a:gd name="connsiteX148" fmla="*/ 5787223 w 6797527"/>
                <a:gd name="connsiteY148" fmla="*/ 3307924 h 6855646"/>
                <a:gd name="connsiteX149" fmla="*/ 5121512 w 6797527"/>
                <a:gd name="connsiteY149" fmla="*/ 1706955 h 6855646"/>
                <a:gd name="connsiteX150" fmla="*/ 5056242 w 6797527"/>
                <a:gd name="connsiteY150" fmla="*/ 1601584 h 6855646"/>
                <a:gd name="connsiteX151" fmla="*/ 5146450 w 6797527"/>
                <a:gd name="connsiteY151" fmla="*/ 1393226 h 6855646"/>
                <a:gd name="connsiteX152" fmla="*/ 5263954 w 6797527"/>
                <a:gd name="connsiteY152" fmla="*/ 1369442 h 6855646"/>
                <a:gd name="connsiteX153" fmla="*/ 3461891 w 6797527"/>
                <a:gd name="connsiteY153" fmla="*/ 1260300 h 6855646"/>
                <a:gd name="connsiteX154" fmla="*/ 4501136 w 6797527"/>
                <a:gd name="connsiteY154" fmla="*/ 1541701 h 6855646"/>
                <a:gd name="connsiteX155" fmla="*/ 5493429 w 6797527"/>
                <a:gd name="connsiteY155" fmla="*/ 2915225 h 6855646"/>
                <a:gd name="connsiteX156" fmla="*/ 5531452 w 6797527"/>
                <a:gd name="connsiteY156" fmla="*/ 3410294 h 6855646"/>
                <a:gd name="connsiteX157" fmla="*/ 5530837 w 6797527"/>
                <a:gd name="connsiteY157" fmla="*/ 3629811 h 6855646"/>
                <a:gd name="connsiteX158" fmla="*/ 5261828 w 6797527"/>
                <a:gd name="connsiteY158" fmla="*/ 3797990 h 6855646"/>
                <a:gd name="connsiteX159" fmla="*/ 5153531 w 6797527"/>
                <a:gd name="connsiteY159" fmla="*/ 3624269 h 6855646"/>
                <a:gd name="connsiteX160" fmla="*/ 5157764 w 6797527"/>
                <a:gd name="connsiteY160" fmla="*/ 3335094 h 6855646"/>
                <a:gd name="connsiteX161" fmla="*/ 4523457 w 6797527"/>
                <a:gd name="connsiteY161" fmla="*/ 2014988 h 6855646"/>
                <a:gd name="connsiteX162" fmla="*/ 3467510 w 6797527"/>
                <a:gd name="connsiteY162" fmla="*/ 1638606 h 6855646"/>
                <a:gd name="connsiteX163" fmla="*/ 3271468 w 6797527"/>
                <a:gd name="connsiteY163" fmla="*/ 1479971 h 6855646"/>
                <a:gd name="connsiteX164" fmla="*/ 3461891 w 6797527"/>
                <a:gd name="connsiteY164" fmla="*/ 1260300 h 6855646"/>
                <a:gd name="connsiteX165" fmla="*/ 1226133 w 6797527"/>
                <a:gd name="connsiteY165" fmla="*/ 922605 h 6855646"/>
                <a:gd name="connsiteX166" fmla="*/ 1361465 w 6797527"/>
                <a:gd name="connsiteY166" fmla="*/ 976282 h 6855646"/>
                <a:gd name="connsiteX167" fmla="*/ 1359310 w 6797527"/>
                <a:gd name="connsiteY167" fmla="*/ 1249370 h 6855646"/>
                <a:gd name="connsiteX168" fmla="*/ 676127 w 6797527"/>
                <a:gd name="connsiteY168" fmla="*/ 2322789 h 6855646"/>
                <a:gd name="connsiteX169" fmla="*/ 495325 w 6797527"/>
                <a:gd name="connsiteY169" fmla="*/ 3364342 h 6855646"/>
                <a:gd name="connsiteX170" fmla="*/ 367556 w 6797527"/>
                <a:gd name="connsiteY170" fmla="*/ 4058609 h 6855646"/>
                <a:gd name="connsiteX171" fmla="*/ 187524 w 6797527"/>
                <a:gd name="connsiteY171" fmla="*/ 4185840 h 6855646"/>
                <a:gd name="connsiteX172" fmla="*/ 11340 w 6797527"/>
                <a:gd name="connsiteY172" fmla="*/ 3932995 h 6855646"/>
                <a:gd name="connsiteX173" fmla="*/ 96391 w 6797527"/>
                <a:gd name="connsiteY173" fmla="*/ 3601871 h 6855646"/>
                <a:gd name="connsiteX174" fmla="*/ 117404 w 6797527"/>
                <a:gd name="connsiteY174" fmla="*/ 3297765 h 6855646"/>
                <a:gd name="connsiteX175" fmla="*/ 1090224 w 6797527"/>
                <a:gd name="connsiteY175" fmla="*/ 984209 h 6855646"/>
                <a:gd name="connsiteX176" fmla="*/ 1226133 w 6797527"/>
                <a:gd name="connsiteY176" fmla="*/ 922605 h 6855646"/>
                <a:gd name="connsiteX177" fmla="*/ 3423099 w 6797527"/>
                <a:gd name="connsiteY177" fmla="*/ 632227 h 6855646"/>
                <a:gd name="connsiteX178" fmla="*/ 4751750 w 6797527"/>
                <a:gd name="connsiteY178" fmla="*/ 959194 h 6855646"/>
                <a:gd name="connsiteX179" fmla="*/ 4850887 w 6797527"/>
                <a:gd name="connsiteY179" fmla="*/ 1179943 h 6855646"/>
                <a:gd name="connsiteX180" fmla="*/ 4660002 w 6797527"/>
                <a:gd name="connsiteY180" fmla="*/ 1316951 h 6855646"/>
                <a:gd name="connsiteX181" fmla="*/ 4569024 w 6797527"/>
                <a:gd name="connsiteY181" fmla="*/ 1289471 h 6855646"/>
                <a:gd name="connsiteX182" fmla="*/ 3739906 w 6797527"/>
                <a:gd name="connsiteY182" fmla="*/ 1025696 h 6855646"/>
                <a:gd name="connsiteX183" fmla="*/ 2317583 w 6797527"/>
                <a:gd name="connsiteY183" fmla="*/ 1307021 h 6855646"/>
                <a:gd name="connsiteX184" fmla="*/ 1185590 w 6797527"/>
                <a:gd name="connsiteY184" fmla="*/ 2814011 h 6855646"/>
                <a:gd name="connsiteX185" fmla="*/ 1163577 w 6797527"/>
                <a:gd name="connsiteY185" fmla="*/ 2918766 h 6855646"/>
                <a:gd name="connsiteX186" fmla="*/ 937748 w 6797527"/>
                <a:gd name="connsiteY186" fmla="*/ 3069011 h 6855646"/>
                <a:gd name="connsiteX187" fmla="*/ 793198 w 6797527"/>
                <a:gd name="connsiteY187" fmla="*/ 2843567 h 6855646"/>
                <a:gd name="connsiteX188" fmla="*/ 1870389 w 6797527"/>
                <a:gd name="connsiteY188" fmla="*/ 1144846 h 6855646"/>
                <a:gd name="connsiteX189" fmla="*/ 3283938 w 6797527"/>
                <a:gd name="connsiteY189" fmla="*/ 636383 h 6855646"/>
                <a:gd name="connsiteX190" fmla="*/ 3353442 w 6797527"/>
                <a:gd name="connsiteY190" fmla="*/ 632458 h 6855646"/>
                <a:gd name="connsiteX191" fmla="*/ 3423099 w 6797527"/>
                <a:gd name="connsiteY191" fmla="*/ 632227 h 6855646"/>
                <a:gd name="connsiteX192" fmla="*/ 3202504 w 6797527"/>
                <a:gd name="connsiteY192" fmla="*/ 0 h 6855646"/>
                <a:gd name="connsiteX193" fmla="*/ 3582965 w 6797527"/>
                <a:gd name="connsiteY193" fmla="*/ 77 h 6855646"/>
                <a:gd name="connsiteX194" fmla="*/ 3702807 w 6797527"/>
                <a:gd name="connsiteY194" fmla="*/ 9390 h 6855646"/>
                <a:gd name="connsiteX195" fmla="*/ 5355731 w 6797527"/>
                <a:gd name="connsiteY195" fmla="*/ 593513 h 6855646"/>
                <a:gd name="connsiteX196" fmla="*/ 6741648 w 6797527"/>
                <a:gd name="connsiteY196" fmla="*/ 2732269 h 6855646"/>
                <a:gd name="connsiteX197" fmla="*/ 6596791 w 6797527"/>
                <a:gd name="connsiteY197" fmla="*/ 2952480 h 6855646"/>
                <a:gd name="connsiteX198" fmla="*/ 6373117 w 6797527"/>
                <a:gd name="connsiteY198" fmla="*/ 2810779 h 6855646"/>
                <a:gd name="connsiteX199" fmla="*/ 6236496 w 6797527"/>
                <a:gd name="connsiteY199" fmla="*/ 2316094 h 6855646"/>
                <a:gd name="connsiteX200" fmla="*/ 4688481 w 6797527"/>
                <a:gd name="connsiteY200" fmla="*/ 646852 h 6855646"/>
                <a:gd name="connsiteX201" fmla="*/ 3715353 w 6797527"/>
                <a:gd name="connsiteY201" fmla="*/ 390620 h 6855646"/>
                <a:gd name="connsiteX202" fmla="*/ 2814885 w 6797527"/>
                <a:gd name="connsiteY202" fmla="*/ 412250 h 6855646"/>
                <a:gd name="connsiteX203" fmla="*/ 2186581 w 6797527"/>
                <a:gd name="connsiteY203" fmla="*/ 651241 h 6855646"/>
                <a:gd name="connsiteX204" fmla="*/ 2067432 w 6797527"/>
                <a:gd name="connsiteY204" fmla="*/ 728209 h 6855646"/>
                <a:gd name="connsiteX205" fmla="*/ 1802271 w 6797527"/>
                <a:gd name="connsiteY205" fmla="*/ 680026 h 6855646"/>
                <a:gd name="connsiteX206" fmla="*/ 1854765 w 6797527"/>
                <a:gd name="connsiteY206" fmla="*/ 415867 h 6855646"/>
                <a:gd name="connsiteX207" fmla="*/ 2568889 w 6797527"/>
                <a:gd name="connsiteY207" fmla="*/ 76431 h 6855646"/>
                <a:gd name="connsiteX208" fmla="*/ 3018470 w 6797527"/>
                <a:gd name="connsiteY208" fmla="*/ 10545 h 6855646"/>
                <a:gd name="connsiteX209" fmla="*/ 3202504 w 6797527"/>
                <a:gd name="connsiteY209" fmla="*/ 0 h 685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6797527" h="6855646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3E0495F-DFBD-4BC5-937D-33E149EC4EBE}"/>
                </a:ext>
              </a:extLst>
            </p:cNvPr>
            <p:cNvSpPr/>
            <p:nvPr/>
          </p:nvSpPr>
          <p:spPr>
            <a:xfrm>
              <a:off x="3949971" y="3746797"/>
              <a:ext cx="879217" cy="429081"/>
            </a:xfrm>
            <a:custGeom>
              <a:avLst/>
              <a:gdLst>
                <a:gd name="connsiteX0" fmla="*/ 270764 w 879217"/>
                <a:gd name="connsiteY0" fmla="*/ 265557 h 429081"/>
                <a:gd name="connsiteX1" fmla="*/ 291472 w 879217"/>
                <a:gd name="connsiteY1" fmla="*/ 277703 h 429081"/>
                <a:gd name="connsiteX2" fmla="*/ 291353 w 879217"/>
                <a:gd name="connsiteY2" fmla="*/ 302362 h 429081"/>
                <a:gd name="connsiteX3" fmla="*/ 245647 w 879217"/>
                <a:gd name="connsiteY3" fmla="*/ 362723 h 429081"/>
                <a:gd name="connsiteX4" fmla="*/ 211947 w 879217"/>
                <a:gd name="connsiteY4" fmla="*/ 364375 h 429081"/>
                <a:gd name="connsiteX5" fmla="*/ 208980 w 879217"/>
                <a:gd name="connsiteY5" fmla="*/ 330746 h 429081"/>
                <a:gd name="connsiteX6" fmla="*/ 250724 w 879217"/>
                <a:gd name="connsiteY6" fmla="*/ 275582 h 429081"/>
                <a:gd name="connsiteX7" fmla="*/ 270764 w 879217"/>
                <a:gd name="connsiteY7" fmla="*/ 265557 h 429081"/>
                <a:gd name="connsiteX8" fmla="*/ 463892 w 879217"/>
                <a:gd name="connsiteY8" fmla="*/ 265167 h 429081"/>
                <a:gd name="connsiteX9" fmla="*/ 473260 w 879217"/>
                <a:gd name="connsiteY9" fmla="*/ 268105 h 429081"/>
                <a:gd name="connsiteX10" fmla="*/ 482469 w 879217"/>
                <a:gd name="connsiteY10" fmla="*/ 301944 h 429081"/>
                <a:gd name="connsiteX11" fmla="*/ 411287 w 879217"/>
                <a:gd name="connsiteY11" fmla="*/ 415786 h 429081"/>
                <a:gd name="connsiteX12" fmla="*/ 390360 w 879217"/>
                <a:gd name="connsiteY12" fmla="*/ 426827 h 429081"/>
                <a:gd name="connsiteX13" fmla="*/ 369344 w 879217"/>
                <a:gd name="connsiteY13" fmla="*/ 413894 h 429081"/>
                <a:gd name="connsiteX14" fmla="*/ 371017 w 879217"/>
                <a:gd name="connsiteY14" fmla="*/ 388030 h 429081"/>
                <a:gd name="connsiteX15" fmla="*/ 410192 w 879217"/>
                <a:gd name="connsiteY15" fmla="*/ 328038 h 429081"/>
                <a:gd name="connsiteX16" fmla="*/ 439670 w 879217"/>
                <a:gd name="connsiteY16" fmla="*/ 278320 h 429081"/>
                <a:gd name="connsiteX17" fmla="*/ 463892 w 879217"/>
                <a:gd name="connsiteY17" fmla="*/ 265167 h 429081"/>
                <a:gd name="connsiteX18" fmla="*/ 148268 w 879217"/>
                <a:gd name="connsiteY18" fmla="*/ 160007 h 429081"/>
                <a:gd name="connsiteX19" fmla="*/ 157261 w 879217"/>
                <a:gd name="connsiteY19" fmla="*/ 163333 h 429081"/>
                <a:gd name="connsiteX20" fmla="*/ 165783 w 879217"/>
                <a:gd name="connsiteY20" fmla="*/ 196027 h 429081"/>
                <a:gd name="connsiteX21" fmla="*/ 123641 w 879217"/>
                <a:gd name="connsiteY21" fmla="*/ 254695 h 429081"/>
                <a:gd name="connsiteX22" fmla="*/ 103939 w 879217"/>
                <a:gd name="connsiteY22" fmla="*/ 262660 h 429081"/>
                <a:gd name="connsiteX23" fmla="*/ 83660 w 879217"/>
                <a:gd name="connsiteY23" fmla="*/ 248802 h 429081"/>
                <a:gd name="connsiteX24" fmla="*/ 86557 w 879217"/>
                <a:gd name="connsiteY24" fmla="*/ 223126 h 429081"/>
                <a:gd name="connsiteX25" fmla="*/ 124069 w 879217"/>
                <a:gd name="connsiteY25" fmla="*/ 170880 h 429081"/>
                <a:gd name="connsiteX26" fmla="*/ 148268 w 879217"/>
                <a:gd name="connsiteY26" fmla="*/ 160007 h 429081"/>
                <a:gd name="connsiteX27" fmla="*/ 681888 w 879217"/>
                <a:gd name="connsiteY27" fmla="*/ 96592 h 429081"/>
                <a:gd name="connsiteX28" fmla="*/ 704030 w 879217"/>
                <a:gd name="connsiteY28" fmla="*/ 123641 h 429081"/>
                <a:gd name="connsiteX29" fmla="*/ 699032 w 879217"/>
                <a:gd name="connsiteY29" fmla="*/ 151098 h 429081"/>
                <a:gd name="connsiteX30" fmla="*/ 616560 w 879217"/>
                <a:gd name="connsiteY30" fmla="*/ 390867 h 429081"/>
                <a:gd name="connsiteX31" fmla="*/ 583816 w 879217"/>
                <a:gd name="connsiteY31" fmla="*/ 402764 h 429081"/>
                <a:gd name="connsiteX32" fmla="*/ 572567 w 879217"/>
                <a:gd name="connsiteY32" fmla="*/ 369513 h 429081"/>
                <a:gd name="connsiteX33" fmla="*/ 597346 w 879217"/>
                <a:gd name="connsiteY33" fmla="*/ 316171 h 429081"/>
                <a:gd name="connsiteX34" fmla="*/ 655407 w 879217"/>
                <a:gd name="connsiteY34" fmla="*/ 117687 h 429081"/>
                <a:gd name="connsiteX35" fmla="*/ 681888 w 879217"/>
                <a:gd name="connsiteY35" fmla="*/ 96592 h 429081"/>
                <a:gd name="connsiteX36" fmla="*/ 359548 w 879217"/>
                <a:gd name="connsiteY36" fmla="*/ 46326 h 429081"/>
                <a:gd name="connsiteX37" fmla="*/ 381908 w 879217"/>
                <a:gd name="connsiteY37" fmla="*/ 73296 h 429081"/>
                <a:gd name="connsiteX38" fmla="*/ 376632 w 879217"/>
                <a:gd name="connsiteY38" fmla="*/ 100355 h 429081"/>
                <a:gd name="connsiteX39" fmla="*/ 324216 w 879217"/>
                <a:gd name="connsiteY39" fmla="*/ 246532 h 429081"/>
                <a:gd name="connsiteX40" fmla="*/ 288525 w 879217"/>
                <a:gd name="connsiteY40" fmla="*/ 256955 h 429081"/>
                <a:gd name="connsiteX41" fmla="*/ 280182 w 879217"/>
                <a:gd name="connsiteY41" fmla="*/ 225157 h 429081"/>
                <a:gd name="connsiteX42" fmla="*/ 306057 w 879217"/>
                <a:gd name="connsiteY42" fmla="*/ 166639 h 429081"/>
                <a:gd name="connsiteX43" fmla="*/ 333265 w 879217"/>
                <a:gd name="connsiteY43" fmla="*/ 67342 h 429081"/>
                <a:gd name="connsiteX44" fmla="*/ 359548 w 879217"/>
                <a:gd name="connsiteY44" fmla="*/ 46326 h 429081"/>
                <a:gd name="connsiteX45" fmla="*/ 608466 w 879217"/>
                <a:gd name="connsiteY45" fmla="*/ 1745 h 429081"/>
                <a:gd name="connsiteX46" fmla="*/ 632917 w 879217"/>
                <a:gd name="connsiteY46" fmla="*/ 28147 h 429081"/>
                <a:gd name="connsiteX47" fmla="*/ 625341 w 879217"/>
                <a:gd name="connsiteY47" fmla="*/ 98354 h 429081"/>
                <a:gd name="connsiteX48" fmla="*/ 586126 w 879217"/>
                <a:gd name="connsiteY48" fmla="*/ 255601 h 429081"/>
                <a:gd name="connsiteX49" fmla="*/ 508513 w 879217"/>
                <a:gd name="connsiteY49" fmla="*/ 416841 h 429081"/>
                <a:gd name="connsiteX50" fmla="*/ 482140 w 879217"/>
                <a:gd name="connsiteY50" fmla="*/ 428519 h 429081"/>
                <a:gd name="connsiteX51" fmla="*/ 463066 w 879217"/>
                <a:gd name="connsiteY51" fmla="*/ 407274 h 429081"/>
                <a:gd name="connsiteX52" fmla="*/ 467108 w 879217"/>
                <a:gd name="connsiteY52" fmla="*/ 390807 h 429081"/>
                <a:gd name="connsiteX53" fmla="*/ 512136 w 879217"/>
                <a:gd name="connsiteY53" fmla="*/ 307400 h 429081"/>
                <a:gd name="connsiteX54" fmla="*/ 573682 w 879217"/>
                <a:gd name="connsiteY54" fmla="*/ 111863 h 429081"/>
                <a:gd name="connsiteX55" fmla="*/ 584095 w 879217"/>
                <a:gd name="connsiteY55" fmla="*/ 25618 h 429081"/>
                <a:gd name="connsiteX56" fmla="*/ 608466 w 879217"/>
                <a:gd name="connsiteY56" fmla="*/ 1745 h 429081"/>
                <a:gd name="connsiteX57" fmla="*/ 118116 w 879217"/>
                <a:gd name="connsiteY57" fmla="*/ 520 h 429081"/>
                <a:gd name="connsiteX58" fmla="*/ 141452 w 879217"/>
                <a:gd name="connsiteY58" fmla="*/ 27928 h 429081"/>
                <a:gd name="connsiteX59" fmla="*/ 79827 w 879217"/>
                <a:gd name="connsiteY59" fmla="*/ 178685 h 429081"/>
                <a:gd name="connsiteX60" fmla="*/ 59607 w 879217"/>
                <a:gd name="connsiteY60" fmla="*/ 189068 h 429081"/>
                <a:gd name="connsiteX61" fmla="*/ 38332 w 879217"/>
                <a:gd name="connsiteY61" fmla="*/ 175997 h 429081"/>
                <a:gd name="connsiteX62" fmla="*/ 39985 w 879217"/>
                <a:gd name="connsiteY62" fmla="*/ 150471 h 429081"/>
                <a:gd name="connsiteX63" fmla="*/ 69433 w 879217"/>
                <a:gd name="connsiteY63" fmla="*/ 99628 h 429081"/>
                <a:gd name="connsiteX64" fmla="*/ 92749 w 879217"/>
                <a:gd name="connsiteY64" fmla="*/ 23060 h 429081"/>
                <a:gd name="connsiteX65" fmla="*/ 118116 w 879217"/>
                <a:gd name="connsiteY65" fmla="*/ 520 h 429081"/>
                <a:gd name="connsiteX66" fmla="*/ 829204 w 879217"/>
                <a:gd name="connsiteY66" fmla="*/ 0 h 429081"/>
                <a:gd name="connsiteX67" fmla="*/ 879217 w 879217"/>
                <a:gd name="connsiteY67" fmla="*/ 0 h 429081"/>
                <a:gd name="connsiteX68" fmla="*/ 879217 w 879217"/>
                <a:gd name="connsiteY68" fmla="*/ 1805 h 429081"/>
                <a:gd name="connsiteX69" fmla="*/ 878023 w 879217"/>
                <a:gd name="connsiteY69" fmla="*/ 24185 h 429081"/>
                <a:gd name="connsiteX70" fmla="*/ 863089 w 879217"/>
                <a:gd name="connsiteY70" fmla="*/ 160695 h 429081"/>
                <a:gd name="connsiteX71" fmla="*/ 839435 w 879217"/>
                <a:gd name="connsiteY71" fmla="*/ 182428 h 429081"/>
                <a:gd name="connsiteX72" fmla="*/ 815303 w 879217"/>
                <a:gd name="connsiteY72" fmla="*/ 164428 h 429081"/>
                <a:gd name="connsiteX73" fmla="*/ 815024 w 879217"/>
                <a:gd name="connsiteY73" fmla="*/ 151795 h 429081"/>
                <a:gd name="connsiteX74" fmla="*/ 826368 w 879217"/>
                <a:gd name="connsiteY74" fmla="*/ 64104 h 429081"/>
                <a:gd name="connsiteX75" fmla="*/ 747412 w 879217"/>
                <a:gd name="connsiteY75" fmla="*/ 0 h 429081"/>
                <a:gd name="connsiteX76" fmla="*/ 796096 w 879217"/>
                <a:gd name="connsiteY76" fmla="*/ 0 h 429081"/>
                <a:gd name="connsiteX77" fmla="*/ 780258 w 879217"/>
                <a:gd name="connsiteY77" fmla="*/ 159608 h 429081"/>
                <a:gd name="connsiteX78" fmla="*/ 734424 w 879217"/>
                <a:gd name="connsiteY78" fmla="*/ 324693 h 429081"/>
                <a:gd name="connsiteX79" fmla="*/ 702905 w 879217"/>
                <a:gd name="connsiteY79" fmla="*/ 340094 h 429081"/>
                <a:gd name="connsiteX80" fmla="*/ 688588 w 879217"/>
                <a:gd name="connsiteY80" fmla="*/ 307818 h 429081"/>
                <a:gd name="connsiteX81" fmla="*/ 725524 w 879217"/>
                <a:gd name="connsiteY81" fmla="*/ 183513 h 429081"/>
                <a:gd name="connsiteX82" fmla="*/ 745474 w 879217"/>
                <a:gd name="connsiteY82" fmla="*/ 51154 h 429081"/>
                <a:gd name="connsiteX83" fmla="*/ 666740 w 879217"/>
                <a:gd name="connsiteY83" fmla="*/ 0 h 429081"/>
                <a:gd name="connsiteX84" fmla="*/ 715412 w 879217"/>
                <a:gd name="connsiteY84" fmla="*/ 0 h 429081"/>
                <a:gd name="connsiteX85" fmla="*/ 715379 w 879217"/>
                <a:gd name="connsiteY85" fmla="*/ 11840 h 429081"/>
                <a:gd name="connsiteX86" fmla="*/ 680584 w 879217"/>
                <a:gd name="connsiteY86" fmla="*/ 33593 h 429081"/>
                <a:gd name="connsiteX87" fmla="*/ 666577 w 879217"/>
                <a:gd name="connsiteY87" fmla="*/ 11123 h 429081"/>
                <a:gd name="connsiteX88" fmla="*/ 502848 w 879217"/>
                <a:gd name="connsiteY88" fmla="*/ 0 h 429081"/>
                <a:gd name="connsiteX89" fmla="*/ 552117 w 879217"/>
                <a:gd name="connsiteY89" fmla="*/ 0 h 429081"/>
                <a:gd name="connsiteX90" fmla="*/ 543032 w 879217"/>
                <a:gd name="connsiteY90" fmla="*/ 97744 h 429081"/>
                <a:gd name="connsiteX91" fmla="*/ 518200 w 879217"/>
                <a:gd name="connsiteY91" fmla="*/ 201712 h 429081"/>
                <a:gd name="connsiteX92" fmla="*/ 490374 w 879217"/>
                <a:gd name="connsiteY92" fmla="*/ 218666 h 429081"/>
                <a:gd name="connsiteX93" fmla="*/ 470473 w 879217"/>
                <a:gd name="connsiteY93" fmla="*/ 193548 h 429081"/>
                <a:gd name="connsiteX94" fmla="*/ 472225 w 879217"/>
                <a:gd name="connsiteY94" fmla="*/ 185116 h 429081"/>
                <a:gd name="connsiteX95" fmla="*/ 500329 w 879217"/>
                <a:gd name="connsiteY95" fmla="*/ 48347 h 429081"/>
                <a:gd name="connsiteX96" fmla="*/ 420535 w 879217"/>
                <a:gd name="connsiteY96" fmla="*/ 0 h 429081"/>
                <a:gd name="connsiteX97" fmla="*/ 471355 w 879217"/>
                <a:gd name="connsiteY97" fmla="*/ 0 h 429081"/>
                <a:gd name="connsiteX98" fmla="*/ 464583 w 879217"/>
                <a:gd name="connsiteY98" fmla="*/ 72708 h 429081"/>
                <a:gd name="connsiteX99" fmla="*/ 394243 w 879217"/>
                <a:gd name="connsiteY99" fmla="*/ 288464 h 429081"/>
                <a:gd name="connsiteX100" fmla="*/ 323957 w 879217"/>
                <a:gd name="connsiteY100" fmla="*/ 396164 h 429081"/>
                <a:gd name="connsiteX101" fmla="*/ 297764 w 879217"/>
                <a:gd name="connsiteY101" fmla="*/ 405014 h 429081"/>
                <a:gd name="connsiteX102" fmla="*/ 280103 w 879217"/>
                <a:gd name="connsiteY102" fmla="*/ 384526 h 429081"/>
                <a:gd name="connsiteX103" fmla="*/ 286235 w 879217"/>
                <a:gd name="connsiteY103" fmla="*/ 364973 h 429081"/>
                <a:gd name="connsiteX104" fmla="*/ 333375 w 879217"/>
                <a:gd name="connsiteY104" fmla="*/ 297026 h 429081"/>
                <a:gd name="connsiteX105" fmla="*/ 412950 w 879217"/>
                <a:gd name="connsiteY105" fmla="*/ 84635 h 429081"/>
                <a:gd name="connsiteX106" fmla="*/ 257486 w 879217"/>
                <a:gd name="connsiteY106" fmla="*/ 0 h 429081"/>
                <a:gd name="connsiteX107" fmla="*/ 306942 w 879217"/>
                <a:gd name="connsiteY107" fmla="*/ 0 h 429081"/>
                <a:gd name="connsiteX108" fmla="*/ 298775 w 879217"/>
                <a:gd name="connsiteY108" fmla="*/ 73965 h 429081"/>
                <a:gd name="connsiteX109" fmla="*/ 180955 w 879217"/>
                <a:gd name="connsiteY109" fmla="*/ 313105 h 429081"/>
                <a:gd name="connsiteX110" fmla="*/ 154503 w 879217"/>
                <a:gd name="connsiteY110" fmla="*/ 321238 h 429081"/>
                <a:gd name="connsiteX111" fmla="*/ 137400 w 879217"/>
                <a:gd name="connsiteY111" fmla="*/ 299525 h 429081"/>
                <a:gd name="connsiteX112" fmla="*/ 143951 w 879217"/>
                <a:gd name="connsiteY112" fmla="*/ 281137 h 429081"/>
                <a:gd name="connsiteX113" fmla="*/ 191558 w 879217"/>
                <a:gd name="connsiteY113" fmla="*/ 216526 h 429081"/>
                <a:gd name="connsiteX114" fmla="*/ 253442 w 879217"/>
                <a:gd name="connsiteY114" fmla="*/ 50517 h 429081"/>
                <a:gd name="connsiteX115" fmla="*/ 176036 w 879217"/>
                <a:gd name="connsiteY115" fmla="*/ 0 h 429081"/>
                <a:gd name="connsiteX116" fmla="*/ 225378 w 879217"/>
                <a:gd name="connsiteY116" fmla="*/ 0 h 429081"/>
                <a:gd name="connsiteX117" fmla="*/ 220663 w 879217"/>
                <a:gd name="connsiteY117" fmla="*/ 48788 h 429081"/>
                <a:gd name="connsiteX118" fmla="*/ 203823 w 879217"/>
                <a:gd name="connsiteY118" fmla="*/ 114263 h 429081"/>
                <a:gd name="connsiteX119" fmla="*/ 172842 w 879217"/>
                <a:gd name="connsiteY119" fmla="*/ 130152 h 429081"/>
                <a:gd name="connsiteX120" fmla="*/ 157560 w 879217"/>
                <a:gd name="connsiteY120" fmla="*/ 98603 h 429081"/>
                <a:gd name="connsiteX121" fmla="*/ 172935 w 879217"/>
                <a:gd name="connsiteY121" fmla="*/ 36887 h 429081"/>
                <a:gd name="connsiteX122" fmla="*/ 13036 w 879217"/>
                <a:gd name="connsiteY122" fmla="*/ 0 h 429081"/>
                <a:gd name="connsiteX123" fmla="*/ 61958 w 879217"/>
                <a:gd name="connsiteY123" fmla="*/ 0 h 429081"/>
                <a:gd name="connsiteX124" fmla="*/ 59791 w 879217"/>
                <a:gd name="connsiteY124" fmla="*/ 23105 h 429081"/>
                <a:gd name="connsiteX125" fmla="*/ 47541 w 879217"/>
                <a:gd name="connsiteY125" fmla="*/ 67302 h 429081"/>
                <a:gd name="connsiteX126" fmla="*/ 24255 w 879217"/>
                <a:gd name="connsiteY126" fmla="*/ 83759 h 429081"/>
                <a:gd name="connsiteX127" fmla="*/ 1467 w 879217"/>
                <a:gd name="connsiteY127" fmla="*/ 51055 h 429081"/>
                <a:gd name="connsiteX128" fmla="*/ 12468 w 879217"/>
                <a:gd name="connsiteY128" fmla="*/ 8226 h 42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879217" h="429081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E72252-406E-4457-A16F-80587C3569F1}"/>
              </a:ext>
            </a:extLst>
          </p:cNvPr>
          <p:cNvGrpSpPr/>
          <p:nvPr/>
        </p:nvGrpSpPr>
        <p:grpSpPr>
          <a:xfrm>
            <a:off x="8743338" y="1231617"/>
            <a:ext cx="1333820" cy="1314466"/>
            <a:chOff x="1595604" y="2399774"/>
            <a:chExt cx="998454" cy="983966"/>
          </a:xfrm>
          <a:solidFill>
            <a:schemeClr val="accent4"/>
          </a:solidFill>
        </p:grpSpPr>
        <p:sp>
          <p:nvSpPr>
            <p:cNvPr id="33" name="L 도형 32">
              <a:extLst>
                <a:ext uri="{FF2B5EF4-FFF2-40B4-BE49-F238E27FC236}">
                  <a16:creationId xmlns:a16="http://schemas.microsoft.com/office/drawing/2014/main" id="{8FADBD2A-C5AA-4CF4-A183-36910FD9EF12}"/>
                </a:ext>
              </a:extLst>
            </p:cNvPr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L 도형 33">
              <a:extLst>
                <a:ext uri="{FF2B5EF4-FFF2-40B4-BE49-F238E27FC236}">
                  <a16:creationId xmlns:a16="http://schemas.microsoft.com/office/drawing/2014/main" id="{4D7E5B55-1158-4C89-9EAF-9C7051580CEE}"/>
                </a:ext>
              </a:extLst>
            </p:cNvPr>
            <p:cNvSpPr/>
            <p:nvPr/>
          </p:nvSpPr>
          <p:spPr>
            <a:xfrm rot="16200000">
              <a:off x="236733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L 도형 34">
              <a:extLst>
                <a:ext uri="{FF2B5EF4-FFF2-40B4-BE49-F238E27FC236}">
                  <a16:creationId xmlns:a16="http://schemas.microsoft.com/office/drawing/2014/main" id="{1A2A6EA6-CAD4-49DF-97FA-B38E13898AF4}"/>
                </a:ext>
              </a:extLst>
            </p:cNvPr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L 도형 35">
              <a:extLst>
                <a:ext uri="{FF2B5EF4-FFF2-40B4-BE49-F238E27FC236}">
                  <a16:creationId xmlns:a16="http://schemas.microsoft.com/office/drawing/2014/main" id="{6C0B63BA-5CAB-4D1B-ACDE-B17FDE0B0754}"/>
                </a:ext>
              </a:extLst>
            </p:cNvPr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Freeform 2">
            <a:extLst>
              <a:ext uri="{FF2B5EF4-FFF2-40B4-BE49-F238E27FC236}">
                <a16:creationId xmlns:a16="http://schemas.microsoft.com/office/drawing/2014/main" id="{16E50BD7-72B2-4F6D-AEB0-5D91BEF5902F}"/>
              </a:ext>
            </a:extLst>
          </p:cNvPr>
          <p:cNvSpPr/>
          <p:nvPr/>
        </p:nvSpPr>
        <p:spPr>
          <a:xfrm>
            <a:off x="17274" y="2337034"/>
            <a:ext cx="12183754" cy="3712651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4869712"/>
              <a:gd name="connsiteY0" fmla="*/ 2636141 h 2636599"/>
              <a:gd name="connsiteX1" fmla="*/ 2317774 w 4869712"/>
              <a:gd name="connsiteY1" fmla="*/ 2632825 h 2636599"/>
              <a:gd name="connsiteX2" fmla="*/ 2317012 w 4869712"/>
              <a:gd name="connsiteY2" fmla="*/ 2387384 h 2636599"/>
              <a:gd name="connsiteX3" fmla="*/ 1726462 w 4869712"/>
              <a:gd name="connsiteY3" fmla="*/ 1320584 h 2636599"/>
              <a:gd name="connsiteX4" fmla="*/ 1923438 w 4869712"/>
              <a:gd name="connsiteY4" fmla="*/ 1152105 h 2636599"/>
              <a:gd name="connsiteX5" fmla="*/ 2345587 w 4869712"/>
              <a:gd name="connsiteY5" fmla="*/ 1634909 h 2636599"/>
              <a:gd name="connsiteX6" fmla="*/ 2288437 w 4869712"/>
              <a:gd name="connsiteY6" fmla="*/ 168059 h 2636599"/>
              <a:gd name="connsiteX7" fmla="*/ 2564662 w 4869712"/>
              <a:gd name="connsiteY7" fmla="*/ 177584 h 2636599"/>
              <a:gd name="connsiteX8" fmla="*/ 2631337 w 4869712"/>
              <a:gd name="connsiteY8" fmla="*/ 1149134 h 2636599"/>
              <a:gd name="connsiteX9" fmla="*/ 2817796 w 4869712"/>
              <a:gd name="connsiteY9" fmla="*/ 723252 h 2636599"/>
              <a:gd name="connsiteX10" fmla="*/ 2986657 w 4869712"/>
              <a:gd name="connsiteY10" fmla="*/ 1152791 h 2636599"/>
              <a:gd name="connsiteX11" fmla="*/ 3172585 w 4869712"/>
              <a:gd name="connsiteY11" fmla="*/ 763487 h 2636599"/>
              <a:gd name="connsiteX12" fmla="*/ 3347922 w 4869712"/>
              <a:gd name="connsiteY12" fmla="*/ 1178395 h 2636599"/>
              <a:gd name="connsiteX13" fmla="*/ 3501768 w 4869712"/>
              <a:gd name="connsiteY13" fmla="*/ 840297 h 2636599"/>
              <a:gd name="connsiteX14" fmla="*/ 3648302 w 4869712"/>
              <a:gd name="connsiteY14" fmla="*/ 1167422 h 2636599"/>
              <a:gd name="connsiteX15" fmla="*/ 3640225 w 4869712"/>
              <a:gd name="connsiteY15" fmla="*/ 1945576 h 2636599"/>
              <a:gd name="connsiteX16" fmla="*/ 3523714 w 4869712"/>
              <a:gd name="connsiteY16" fmla="*/ 2317968 h 2636599"/>
              <a:gd name="connsiteX17" fmla="*/ 3449649 w 4869712"/>
              <a:gd name="connsiteY17" fmla="*/ 2635034 h 2636599"/>
              <a:gd name="connsiteX18" fmla="*/ 4869712 w 4869712"/>
              <a:gd name="connsiteY18" fmla="*/ 2635034 h 2636599"/>
              <a:gd name="connsiteX0" fmla="*/ 0 w 4869712"/>
              <a:gd name="connsiteY0" fmla="*/ 2636141 h 2636141"/>
              <a:gd name="connsiteX1" fmla="*/ 2317774 w 4869712"/>
              <a:gd name="connsiteY1" fmla="*/ 2632825 h 2636141"/>
              <a:gd name="connsiteX2" fmla="*/ 2317012 w 4869712"/>
              <a:gd name="connsiteY2" fmla="*/ 2387384 h 2636141"/>
              <a:gd name="connsiteX3" fmla="*/ 1726462 w 4869712"/>
              <a:gd name="connsiteY3" fmla="*/ 1320584 h 2636141"/>
              <a:gd name="connsiteX4" fmla="*/ 1923438 w 4869712"/>
              <a:gd name="connsiteY4" fmla="*/ 1152105 h 2636141"/>
              <a:gd name="connsiteX5" fmla="*/ 2345587 w 4869712"/>
              <a:gd name="connsiteY5" fmla="*/ 1634909 h 2636141"/>
              <a:gd name="connsiteX6" fmla="*/ 2288437 w 4869712"/>
              <a:gd name="connsiteY6" fmla="*/ 168059 h 2636141"/>
              <a:gd name="connsiteX7" fmla="*/ 2564662 w 4869712"/>
              <a:gd name="connsiteY7" fmla="*/ 177584 h 2636141"/>
              <a:gd name="connsiteX8" fmla="*/ 2631337 w 4869712"/>
              <a:gd name="connsiteY8" fmla="*/ 1149134 h 2636141"/>
              <a:gd name="connsiteX9" fmla="*/ 2817796 w 4869712"/>
              <a:gd name="connsiteY9" fmla="*/ 723252 h 2636141"/>
              <a:gd name="connsiteX10" fmla="*/ 2986657 w 4869712"/>
              <a:gd name="connsiteY10" fmla="*/ 1152791 h 2636141"/>
              <a:gd name="connsiteX11" fmla="*/ 3172585 w 4869712"/>
              <a:gd name="connsiteY11" fmla="*/ 763487 h 2636141"/>
              <a:gd name="connsiteX12" fmla="*/ 3347922 w 4869712"/>
              <a:gd name="connsiteY12" fmla="*/ 1178395 h 2636141"/>
              <a:gd name="connsiteX13" fmla="*/ 3501768 w 4869712"/>
              <a:gd name="connsiteY13" fmla="*/ 840297 h 2636141"/>
              <a:gd name="connsiteX14" fmla="*/ 3648302 w 4869712"/>
              <a:gd name="connsiteY14" fmla="*/ 1167422 h 2636141"/>
              <a:gd name="connsiteX15" fmla="*/ 3640225 w 4869712"/>
              <a:gd name="connsiteY15" fmla="*/ 1945576 h 2636141"/>
              <a:gd name="connsiteX16" fmla="*/ 3523714 w 4869712"/>
              <a:gd name="connsiteY16" fmla="*/ 2317968 h 2636141"/>
              <a:gd name="connsiteX17" fmla="*/ 3449649 w 4869712"/>
              <a:gd name="connsiteY17" fmla="*/ 2635034 h 2636141"/>
              <a:gd name="connsiteX18" fmla="*/ 4869712 w 4869712"/>
              <a:gd name="connsiteY18" fmla="*/ 2635034 h 2636141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113906 w 4005423"/>
              <a:gd name="connsiteY0" fmla="*/ 2668039 h 2670195"/>
              <a:gd name="connsiteX1" fmla="*/ 1453485 w 4005423"/>
              <a:gd name="connsiteY1" fmla="*/ 2632825 h 2670195"/>
              <a:gd name="connsiteX2" fmla="*/ 1452723 w 4005423"/>
              <a:gd name="connsiteY2" fmla="*/ 2387384 h 2670195"/>
              <a:gd name="connsiteX3" fmla="*/ 862173 w 4005423"/>
              <a:gd name="connsiteY3" fmla="*/ 1320584 h 2670195"/>
              <a:gd name="connsiteX4" fmla="*/ 1059149 w 4005423"/>
              <a:gd name="connsiteY4" fmla="*/ 1152105 h 2670195"/>
              <a:gd name="connsiteX5" fmla="*/ 1481298 w 4005423"/>
              <a:gd name="connsiteY5" fmla="*/ 1634909 h 2670195"/>
              <a:gd name="connsiteX6" fmla="*/ 1424148 w 4005423"/>
              <a:gd name="connsiteY6" fmla="*/ 168059 h 2670195"/>
              <a:gd name="connsiteX7" fmla="*/ 1700373 w 4005423"/>
              <a:gd name="connsiteY7" fmla="*/ 177584 h 2670195"/>
              <a:gd name="connsiteX8" fmla="*/ 1767048 w 4005423"/>
              <a:gd name="connsiteY8" fmla="*/ 1149134 h 2670195"/>
              <a:gd name="connsiteX9" fmla="*/ 1953507 w 4005423"/>
              <a:gd name="connsiteY9" fmla="*/ 723252 h 2670195"/>
              <a:gd name="connsiteX10" fmla="*/ 2122368 w 4005423"/>
              <a:gd name="connsiteY10" fmla="*/ 1152791 h 2670195"/>
              <a:gd name="connsiteX11" fmla="*/ 2308296 w 4005423"/>
              <a:gd name="connsiteY11" fmla="*/ 763487 h 2670195"/>
              <a:gd name="connsiteX12" fmla="*/ 2483633 w 4005423"/>
              <a:gd name="connsiteY12" fmla="*/ 1178395 h 2670195"/>
              <a:gd name="connsiteX13" fmla="*/ 2637479 w 4005423"/>
              <a:gd name="connsiteY13" fmla="*/ 840297 h 2670195"/>
              <a:gd name="connsiteX14" fmla="*/ 2784013 w 4005423"/>
              <a:gd name="connsiteY14" fmla="*/ 1167422 h 2670195"/>
              <a:gd name="connsiteX15" fmla="*/ 2775936 w 4005423"/>
              <a:gd name="connsiteY15" fmla="*/ 1945576 h 2670195"/>
              <a:gd name="connsiteX16" fmla="*/ 2659425 w 4005423"/>
              <a:gd name="connsiteY16" fmla="*/ 2317968 h 2670195"/>
              <a:gd name="connsiteX17" fmla="*/ 2585360 w 4005423"/>
              <a:gd name="connsiteY17" fmla="*/ 2635034 h 2670195"/>
              <a:gd name="connsiteX18" fmla="*/ 4005423 w 4005423"/>
              <a:gd name="connsiteY18" fmla="*/ 2635034 h 2670195"/>
              <a:gd name="connsiteX0" fmla="*/ 479716 w 3701381"/>
              <a:gd name="connsiteY0" fmla="*/ 3072076 h 3072352"/>
              <a:gd name="connsiteX1" fmla="*/ 1149443 w 3701381"/>
              <a:gd name="connsiteY1" fmla="*/ 2632825 h 3072352"/>
              <a:gd name="connsiteX2" fmla="*/ 1148681 w 3701381"/>
              <a:gd name="connsiteY2" fmla="*/ 2387384 h 3072352"/>
              <a:gd name="connsiteX3" fmla="*/ 558131 w 3701381"/>
              <a:gd name="connsiteY3" fmla="*/ 1320584 h 3072352"/>
              <a:gd name="connsiteX4" fmla="*/ 755107 w 3701381"/>
              <a:gd name="connsiteY4" fmla="*/ 1152105 h 3072352"/>
              <a:gd name="connsiteX5" fmla="*/ 1177256 w 3701381"/>
              <a:gd name="connsiteY5" fmla="*/ 1634909 h 3072352"/>
              <a:gd name="connsiteX6" fmla="*/ 1120106 w 3701381"/>
              <a:gd name="connsiteY6" fmla="*/ 168059 h 3072352"/>
              <a:gd name="connsiteX7" fmla="*/ 1396331 w 3701381"/>
              <a:gd name="connsiteY7" fmla="*/ 177584 h 3072352"/>
              <a:gd name="connsiteX8" fmla="*/ 1463006 w 3701381"/>
              <a:gd name="connsiteY8" fmla="*/ 1149134 h 3072352"/>
              <a:gd name="connsiteX9" fmla="*/ 1649465 w 3701381"/>
              <a:gd name="connsiteY9" fmla="*/ 723252 h 3072352"/>
              <a:gd name="connsiteX10" fmla="*/ 1818326 w 3701381"/>
              <a:gd name="connsiteY10" fmla="*/ 1152791 h 3072352"/>
              <a:gd name="connsiteX11" fmla="*/ 2004254 w 3701381"/>
              <a:gd name="connsiteY11" fmla="*/ 763487 h 3072352"/>
              <a:gd name="connsiteX12" fmla="*/ 2179591 w 3701381"/>
              <a:gd name="connsiteY12" fmla="*/ 1178395 h 3072352"/>
              <a:gd name="connsiteX13" fmla="*/ 2333437 w 3701381"/>
              <a:gd name="connsiteY13" fmla="*/ 840297 h 3072352"/>
              <a:gd name="connsiteX14" fmla="*/ 2479971 w 3701381"/>
              <a:gd name="connsiteY14" fmla="*/ 1167422 h 3072352"/>
              <a:gd name="connsiteX15" fmla="*/ 2471894 w 3701381"/>
              <a:gd name="connsiteY15" fmla="*/ 1945576 h 3072352"/>
              <a:gd name="connsiteX16" fmla="*/ 2355383 w 3701381"/>
              <a:gd name="connsiteY16" fmla="*/ 2317968 h 3072352"/>
              <a:gd name="connsiteX17" fmla="*/ 2281318 w 3701381"/>
              <a:gd name="connsiteY17" fmla="*/ 2635034 h 3072352"/>
              <a:gd name="connsiteX18" fmla="*/ 3701381 w 3701381"/>
              <a:gd name="connsiteY18" fmla="*/ 2635034 h 3072352"/>
              <a:gd name="connsiteX0" fmla="*/ 609558 w 3831223"/>
              <a:gd name="connsiteY0" fmla="*/ 3072076 h 3072076"/>
              <a:gd name="connsiteX1" fmla="*/ 1279285 w 3831223"/>
              <a:gd name="connsiteY1" fmla="*/ 2632825 h 3072076"/>
              <a:gd name="connsiteX2" fmla="*/ 1278523 w 3831223"/>
              <a:gd name="connsiteY2" fmla="*/ 2387384 h 3072076"/>
              <a:gd name="connsiteX3" fmla="*/ 687973 w 3831223"/>
              <a:gd name="connsiteY3" fmla="*/ 1320584 h 3072076"/>
              <a:gd name="connsiteX4" fmla="*/ 884949 w 3831223"/>
              <a:gd name="connsiteY4" fmla="*/ 1152105 h 3072076"/>
              <a:gd name="connsiteX5" fmla="*/ 1307098 w 3831223"/>
              <a:gd name="connsiteY5" fmla="*/ 1634909 h 3072076"/>
              <a:gd name="connsiteX6" fmla="*/ 1249948 w 3831223"/>
              <a:gd name="connsiteY6" fmla="*/ 168059 h 3072076"/>
              <a:gd name="connsiteX7" fmla="*/ 1526173 w 3831223"/>
              <a:gd name="connsiteY7" fmla="*/ 177584 h 3072076"/>
              <a:gd name="connsiteX8" fmla="*/ 1592848 w 3831223"/>
              <a:gd name="connsiteY8" fmla="*/ 1149134 h 3072076"/>
              <a:gd name="connsiteX9" fmla="*/ 1779307 w 3831223"/>
              <a:gd name="connsiteY9" fmla="*/ 723252 h 3072076"/>
              <a:gd name="connsiteX10" fmla="*/ 1948168 w 3831223"/>
              <a:gd name="connsiteY10" fmla="*/ 1152791 h 3072076"/>
              <a:gd name="connsiteX11" fmla="*/ 2134096 w 3831223"/>
              <a:gd name="connsiteY11" fmla="*/ 763487 h 3072076"/>
              <a:gd name="connsiteX12" fmla="*/ 2309433 w 3831223"/>
              <a:gd name="connsiteY12" fmla="*/ 1178395 h 3072076"/>
              <a:gd name="connsiteX13" fmla="*/ 2463279 w 3831223"/>
              <a:gd name="connsiteY13" fmla="*/ 840297 h 3072076"/>
              <a:gd name="connsiteX14" fmla="*/ 2609813 w 3831223"/>
              <a:gd name="connsiteY14" fmla="*/ 1167422 h 3072076"/>
              <a:gd name="connsiteX15" fmla="*/ 2601736 w 3831223"/>
              <a:gd name="connsiteY15" fmla="*/ 1945576 h 3072076"/>
              <a:gd name="connsiteX16" fmla="*/ 2485225 w 3831223"/>
              <a:gd name="connsiteY16" fmla="*/ 2317968 h 3072076"/>
              <a:gd name="connsiteX17" fmla="*/ 2411160 w 3831223"/>
              <a:gd name="connsiteY17" fmla="*/ 2635034 h 3072076"/>
              <a:gd name="connsiteX18" fmla="*/ 3831223 w 3831223"/>
              <a:gd name="connsiteY18" fmla="*/ 2635034 h 3072076"/>
              <a:gd name="connsiteX0" fmla="*/ 111732 w 4715630"/>
              <a:gd name="connsiteY0" fmla="*/ 3274095 h 3274095"/>
              <a:gd name="connsiteX1" fmla="*/ 2163692 w 4715630"/>
              <a:gd name="connsiteY1" fmla="*/ 2632825 h 3274095"/>
              <a:gd name="connsiteX2" fmla="*/ 2162930 w 4715630"/>
              <a:gd name="connsiteY2" fmla="*/ 2387384 h 3274095"/>
              <a:gd name="connsiteX3" fmla="*/ 1572380 w 4715630"/>
              <a:gd name="connsiteY3" fmla="*/ 1320584 h 3274095"/>
              <a:gd name="connsiteX4" fmla="*/ 1769356 w 4715630"/>
              <a:gd name="connsiteY4" fmla="*/ 1152105 h 3274095"/>
              <a:gd name="connsiteX5" fmla="*/ 2191505 w 4715630"/>
              <a:gd name="connsiteY5" fmla="*/ 1634909 h 3274095"/>
              <a:gd name="connsiteX6" fmla="*/ 2134355 w 4715630"/>
              <a:gd name="connsiteY6" fmla="*/ 168059 h 3274095"/>
              <a:gd name="connsiteX7" fmla="*/ 2410580 w 4715630"/>
              <a:gd name="connsiteY7" fmla="*/ 177584 h 3274095"/>
              <a:gd name="connsiteX8" fmla="*/ 2477255 w 4715630"/>
              <a:gd name="connsiteY8" fmla="*/ 1149134 h 3274095"/>
              <a:gd name="connsiteX9" fmla="*/ 2663714 w 4715630"/>
              <a:gd name="connsiteY9" fmla="*/ 723252 h 3274095"/>
              <a:gd name="connsiteX10" fmla="*/ 2832575 w 4715630"/>
              <a:gd name="connsiteY10" fmla="*/ 1152791 h 3274095"/>
              <a:gd name="connsiteX11" fmla="*/ 3018503 w 4715630"/>
              <a:gd name="connsiteY11" fmla="*/ 763487 h 3274095"/>
              <a:gd name="connsiteX12" fmla="*/ 3193840 w 4715630"/>
              <a:gd name="connsiteY12" fmla="*/ 1178395 h 3274095"/>
              <a:gd name="connsiteX13" fmla="*/ 3347686 w 4715630"/>
              <a:gd name="connsiteY13" fmla="*/ 840297 h 3274095"/>
              <a:gd name="connsiteX14" fmla="*/ 3494220 w 4715630"/>
              <a:gd name="connsiteY14" fmla="*/ 1167422 h 3274095"/>
              <a:gd name="connsiteX15" fmla="*/ 3486143 w 4715630"/>
              <a:gd name="connsiteY15" fmla="*/ 1945576 h 3274095"/>
              <a:gd name="connsiteX16" fmla="*/ 3369632 w 4715630"/>
              <a:gd name="connsiteY16" fmla="*/ 2317968 h 3274095"/>
              <a:gd name="connsiteX17" fmla="*/ 3295567 w 4715630"/>
              <a:gd name="connsiteY17" fmla="*/ 2635034 h 3274095"/>
              <a:gd name="connsiteX18" fmla="*/ 4715630 w 4715630"/>
              <a:gd name="connsiteY18" fmla="*/ 2635034 h 3274095"/>
              <a:gd name="connsiteX0" fmla="*/ 0 w 4603898"/>
              <a:gd name="connsiteY0" fmla="*/ 3274095 h 3274095"/>
              <a:gd name="connsiteX1" fmla="*/ 2051960 w 4603898"/>
              <a:gd name="connsiteY1" fmla="*/ 2632825 h 3274095"/>
              <a:gd name="connsiteX2" fmla="*/ 2051198 w 4603898"/>
              <a:gd name="connsiteY2" fmla="*/ 2387384 h 3274095"/>
              <a:gd name="connsiteX3" fmla="*/ 1460648 w 4603898"/>
              <a:gd name="connsiteY3" fmla="*/ 1320584 h 3274095"/>
              <a:gd name="connsiteX4" fmla="*/ 1657624 w 4603898"/>
              <a:gd name="connsiteY4" fmla="*/ 1152105 h 3274095"/>
              <a:gd name="connsiteX5" fmla="*/ 2079773 w 4603898"/>
              <a:gd name="connsiteY5" fmla="*/ 1634909 h 3274095"/>
              <a:gd name="connsiteX6" fmla="*/ 2022623 w 4603898"/>
              <a:gd name="connsiteY6" fmla="*/ 168059 h 3274095"/>
              <a:gd name="connsiteX7" fmla="*/ 2298848 w 4603898"/>
              <a:gd name="connsiteY7" fmla="*/ 177584 h 3274095"/>
              <a:gd name="connsiteX8" fmla="*/ 2365523 w 4603898"/>
              <a:gd name="connsiteY8" fmla="*/ 1149134 h 3274095"/>
              <a:gd name="connsiteX9" fmla="*/ 2551982 w 4603898"/>
              <a:gd name="connsiteY9" fmla="*/ 723252 h 3274095"/>
              <a:gd name="connsiteX10" fmla="*/ 2720843 w 4603898"/>
              <a:gd name="connsiteY10" fmla="*/ 1152791 h 3274095"/>
              <a:gd name="connsiteX11" fmla="*/ 2906771 w 4603898"/>
              <a:gd name="connsiteY11" fmla="*/ 763487 h 3274095"/>
              <a:gd name="connsiteX12" fmla="*/ 3082108 w 4603898"/>
              <a:gd name="connsiteY12" fmla="*/ 1178395 h 3274095"/>
              <a:gd name="connsiteX13" fmla="*/ 3235954 w 4603898"/>
              <a:gd name="connsiteY13" fmla="*/ 840297 h 3274095"/>
              <a:gd name="connsiteX14" fmla="*/ 3382488 w 4603898"/>
              <a:gd name="connsiteY14" fmla="*/ 1167422 h 3274095"/>
              <a:gd name="connsiteX15" fmla="*/ 3374411 w 4603898"/>
              <a:gd name="connsiteY15" fmla="*/ 1945576 h 3274095"/>
              <a:gd name="connsiteX16" fmla="*/ 3257900 w 4603898"/>
              <a:gd name="connsiteY16" fmla="*/ 2317968 h 3274095"/>
              <a:gd name="connsiteX17" fmla="*/ 3183835 w 4603898"/>
              <a:gd name="connsiteY17" fmla="*/ 2635034 h 3274095"/>
              <a:gd name="connsiteX18" fmla="*/ 4603898 w 4603898"/>
              <a:gd name="connsiteY18" fmla="*/ 2635034 h 3274095"/>
              <a:gd name="connsiteX0" fmla="*/ 58169 w 4130439"/>
              <a:gd name="connsiteY0" fmla="*/ 2678672 h 2678672"/>
              <a:gd name="connsiteX1" fmla="*/ 1578501 w 4130439"/>
              <a:gd name="connsiteY1" fmla="*/ 2632825 h 2678672"/>
              <a:gd name="connsiteX2" fmla="*/ 1577739 w 4130439"/>
              <a:gd name="connsiteY2" fmla="*/ 2387384 h 2678672"/>
              <a:gd name="connsiteX3" fmla="*/ 987189 w 4130439"/>
              <a:gd name="connsiteY3" fmla="*/ 1320584 h 2678672"/>
              <a:gd name="connsiteX4" fmla="*/ 1184165 w 4130439"/>
              <a:gd name="connsiteY4" fmla="*/ 1152105 h 2678672"/>
              <a:gd name="connsiteX5" fmla="*/ 1606314 w 4130439"/>
              <a:gd name="connsiteY5" fmla="*/ 1634909 h 2678672"/>
              <a:gd name="connsiteX6" fmla="*/ 1549164 w 4130439"/>
              <a:gd name="connsiteY6" fmla="*/ 168059 h 2678672"/>
              <a:gd name="connsiteX7" fmla="*/ 1825389 w 4130439"/>
              <a:gd name="connsiteY7" fmla="*/ 177584 h 2678672"/>
              <a:gd name="connsiteX8" fmla="*/ 1892064 w 4130439"/>
              <a:gd name="connsiteY8" fmla="*/ 1149134 h 2678672"/>
              <a:gd name="connsiteX9" fmla="*/ 2078523 w 4130439"/>
              <a:gd name="connsiteY9" fmla="*/ 723252 h 2678672"/>
              <a:gd name="connsiteX10" fmla="*/ 2247384 w 4130439"/>
              <a:gd name="connsiteY10" fmla="*/ 1152791 h 2678672"/>
              <a:gd name="connsiteX11" fmla="*/ 2433312 w 4130439"/>
              <a:gd name="connsiteY11" fmla="*/ 763487 h 2678672"/>
              <a:gd name="connsiteX12" fmla="*/ 2608649 w 4130439"/>
              <a:gd name="connsiteY12" fmla="*/ 1178395 h 2678672"/>
              <a:gd name="connsiteX13" fmla="*/ 2762495 w 4130439"/>
              <a:gd name="connsiteY13" fmla="*/ 840297 h 2678672"/>
              <a:gd name="connsiteX14" fmla="*/ 2909029 w 4130439"/>
              <a:gd name="connsiteY14" fmla="*/ 1167422 h 2678672"/>
              <a:gd name="connsiteX15" fmla="*/ 2900952 w 4130439"/>
              <a:gd name="connsiteY15" fmla="*/ 1945576 h 2678672"/>
              <a:gd name="connsiteX16" fmla="*/ 2784441 w 4130439"/>
              <a:gd name="connsiteY16" fmla="*/ 2317968 h 2678672"/>
              <a:gd name="connsiteX17" fmla="*/ 2710376 w 4130439"/>
              <a:gd name="connsiteY17" fmla="*/ 2635034 h 2678672"/>
              <a:gd name="connsiteX18" fmla="*/ 4130439 w 4130439"/>
              <a:gd name="connsiteY18" fmla="*/ 2635034 h 2678672"/>
              <a:gd name="connsiteX0" fmla="*/ 31727 w 4189058"/>
              <a:gd name="connsiteY0" fmla="*/ 2678672 h 2678672"/>
              <a:gd name="connsiteX1" fmla="*/ 1637120 w 4189058"/>
              <a:gd name="connsiteY1" fmla="*/ 2632825 h 2678672"/>
              <a:gd name="connsiteX2" fmla="*/ 1636358 w 4189058"/>
              <a:gd name="connsiteY2" fmla="*/ 2387384 h 2678672"/>
              <a:gd name="connsiteX3" fmla="*/ 1045808 w 4189058"/>
              <a:gd name="connsiteY3" fmla="*/ 1320584 h 2678672"/>
              <a:gd name="connsiteX4" fmla="*/ 1242784 w 4189058"/>
              <a:gd name="connsiteY4" fmla="*/ 1152105 h 2678672"/>
              <a:gd name="connsiteX5" fmla="*/ 1664933 w 4189058"/>
              <a:gd name="connsiteY5" fmla="*/ 1634909 h 2678672"/>
              <a:gd name="connsiteX6" fmla="*/ 1607783 w 4189058"/>
              <a:gd name="connsiteY6" fmla="*/ 168059 h 2678672"/>
              <a:gd name="connsiteX7" fmla="*/ 1884008 w 4189058"/>
              <a:gd name="connsiteY7" fmla="*/ 177584 h 2678672"/>
              <a:gd name="connsiteX8" fmla="*/ 1950683 w 4189058"/>
              <a:gd name="connsiteY8" fmla="*/ 1149134 h 2678672"/>
              <a:gd name="connsiteX9" fmla="*/ 2137142 w 4189058"/>
              <a:gd name="connsiteY9" fmla="*/ 723252 h 2678672"/>
              <a:gd name="connsiteX10" fmla="*/ 2306003 w 4189058"/>
              <a:gd name="connsiteY10" fmla="*/ 1152791 h 2678672"/>
              <a:gd name="connsiteX11" fmla="*/ 2491931 w 4189058"/>
              <a:gd name="connsiteY11" fmla="*/ 763487 h 2678672"/>
              <a:gd name="connsiteX12" fmla="*/ 2667268 w 4189058"/>
              <a:gd name="connsiteY12" fmla="*/ 1178395 h 2678672"/>
              <a:gd name="connsiteX13" fmla="*/ 2821114 w 4189058"/>
              <a:gd name="connsiteY13" fmla="*/ 840297 h 2678672"/>
              <a:gd name="connsiteX14" fmla="*/ 2967648 w 4189058"/>
              <a:gd name="connsiteY14" fmla="*/ 1167422 h 2678672"/>
              <a:gd name="connsiteX15" fmla="*/ 2959571 w 4189058"/>
              <a:gd name="connsiteY15" fmla="*/ 1945576 h 2678672"/>
              <a:gd name="connsiteX16" fmla="*/ 2843060 w 4189058"/>
              <a:gd name="connsiteY16" fmla="*/ 2317968 h 2678672"/>
              <a:gd name="connsiteX17" fmla="*/ 2768995 w 4189058"/>
              <a:gd name="connsiteY17" fmla="*/ 2635034 h 2678672"/>
              <a:gd name="connsiteX18" fmla="*/ 4189058 w 4189058"/>
              <a:gd name="connsiteY18" fmla="*/ 2635034 h 2678672"/>
              <a:gd name="connsiteX0" fmla="*/ 231463 w 3899696"/>
              <a:gd name="connsiteY0" fmla="*/ 2636142 h 2636142"/>
              <a:gd name="connsiteX1" fmla="*/ 1347758 w 3899696"/>
              <a:gd name="connsiteY1" fmla="*/ 2632825 h 2636142"/>
              <a:gd name="connsiteX2" fmla="*/ 1346996 w 3899696"/>
              <a:gd name="connsiteY2" fmla="*/ 2387384 h 2636142"/>
              <a:gd name="connsiteX3" fmla="*/ 756446 w 3899696"/>
              <a:gd name="connsiteY3" fmla="*/ 1320584 h 2636142"/>
              <a:gd name="connsiteX4" fmla="*/ 953422 w 3899696"/>
              <a:gd name="connsiteY4" fmla="*/ 1152105 h 2636142"/>
              <a:gd name="connsiteX5" fmla="*/ 1375571 w 3899696"/>
              <a:gd name="connsiteY5" fmla="*/ 1634909 h 2636142"/>
              <a:gd name="connsiteX6" fmla="*/ 1318421 w 3899696"/>
              <a:gd name="connsiteY6" fmla="*/ 168059 h 2636142"/>
              <a:gd name="connsiteX7" fmla="*/ 1594646 w 3899696"/>
              <a:gd name="connsiteY7" fmla="*/ 177584 h 2636142"/>
              <a:gd name="connsiteX8" fmla="*/ 1661321 w 3899696"/>
              <a:gd name="connsiteY8" fmla="*/ 1149134 h 2636142"/>
              <a:gd name="connsiteX9" fmla="*/ 1847780 w 3899696"/>
              <a:gd name="connsiteY9" fmla="*/ 723252 h 2636142"/>
              <a:gd name="connsiteX10" fmla="*/ 2016641 w 3899696"/>
              <a:gd name="connsiteY10" fmla="*/ 1152791 h 2636142"/>
              <a:gd name="connsiteX11" fmla="*/ 2202569 w 3899696"/>
              <a:gd name="connsiteY11" fmla="*/ 763487 h 2636142"/>
              <a:gd name="connsiteX12" fmla="*/ 2377906 w 3899696"/>
              <a:gd name="connsiteY12" fmla="*/ 1178395 h 2636142"/>
              <a:gd name="connsiteX13" fmla="*/ 2531752 w 3899696"/>
              <a:gd name="connsiteY13" fmla="*/ 840297 h 2636142"/>
              <a:gd name="connsiteX14" fmla="*/ 2678286 w 3899696"/>
              <a:gd name="connsiteY14" fmla="*/ 1167422 h 2636142"/>
              <a:gd name="connsiteX15" fmla="*/ 2670209 w 3899696"/>
              <a:gd name="connsiteY15" fmla="*/ 1945576 h 2636142"/>
              <a:gd name="connsiteX16" fmla="*/ 2553698 w 3899696"/>
              <a:gd name="connsiteY16" fmla="*/ 2317968 h 2636142"/>
              <a:gd name="connsiteX17" fmla="*/ 2479633 w 3899696"/>
              <a:gd name="connsiteY17" fmla="*/ 2635034 h 2636142"/>
              <a:gd name="connsiteX18" fmla="*/ 3899696 w 3899696"/>
              <a:gd name="connsiteY18" fmla="*/ 2635034 h 2636142"/>
              <a:gd name="connsiteX0" fmla="*/ 0 w 3668233"/>
              <a:gd name="connsiteY0" fmla="*/ 2636142 h 2636142"/>
              <a:gd name="connsiteX1" fmla="*/ 1116295 w 3668233"/>
              <a:gd name="connsiteY1" fmla="*/ 2632825 h 2636142"/>
              <a:gd name="connsiteX2" fmla="*/ 1115533 w 3668233"/>
              <a:gd name="connsiteY2" fmla="*/ 2387384 h 2636142"/>
              <a:gd name="connsiteX3" fmla="*/ 524983 w 3668233"/>
              <a:gd name="connsiteY3" fmla="*/ 1320584 h 2636142"/>
              <a:gd name="connsiteX4" fmla="*/ 721959 w 3668233"/>
              <a:gd name="connsiteY4" fmla="*/ 1152105 h 2636142"/>
              <a:gd name="connsiteX5" fmla="*/ 1144108 w 3668233"/>
              <a:gd name="connsiteY5" fmla="*/ 1634909 h 2636142"/>
              <a:gd name="connsiteX6" fmla="*/ 1086958 w 3668233"/>
              <a:gd name="connsiteY6" fmla="*/ 168059 h 2636142"/>
              <a:gd name="connsiteX7" fmla="*/ 1363183 w 3668233"/>
              <a:gd name="connsiteY7" fmla="*/ 177584 h 2636142"/>
              <a:gd name="connsiteX8" fmla="*/ 1429858 w 3668233"/>
              <a:gd name="connsiteY8" fmla="*/ 1149134 h 2636142"/>
              <a:gd name="connsiteX9" fmla="*/ 1616317 w 3668233"/>
              <a:gd name="connsiteY9" fmla="*/ 723252 h 2636142"/>
              <a:gd name="connsiteX10" fmla="*/ 1785178 w 3668233"/>
              <a:gd name="connsiteY10" fmla="*/ 1152791 h 2636142"/>
              <a:gd name="connsiteX11" fmla="*/ 1971106 w 3668233"/>
              <a:gd name="connsiteY11" fmla="*/ 763487 h 2636142"/>
              <a:gd name="connsiteX12" fmla="*/ 2146443 w 3668233"/>
              <a:gd name="connsiteY12" fmla="*/ 1178395 h 2636142"/>
              <a:gd name="connsiteX13" fmla="*/ 2300289 w 3668233"/>
              <a:gd name="connsiteY13" fmla="*/ 840297 h 2636142"/>
              <a:gd name="connsiteX14" fmla="*/ 2446823 w 3668233"/>
              <a:gd name="connsiteY14" fmla="*/ 1167422 h 2636142"/>
              <a:gd name="connsiteX15" fmla="*/ 2438746 w 3668233"/>
              <a:gd name="connsiteY15" fmla="*/ 1945576 h 2636142"/>
              <a:gd name="connsiteX16" fmla="*/ 2322235 w 3668233"/>
              <a:gd name="connsiteY16" fmla="*/ 2317968 h 2636142"/>
              <a:gd name="connsiteX17" fmla="*/ 2248170 w 3668233"/>
              <a:gd name="connsiteY17" fmla="*/ 2635034 h 2636142"/>
              <a:gd name="connsiteX18" fmla="*/ 3668233 w 3668233"/>
              <a:gd name="connsiteY18" fmla="*/ 2635034 h 2636142"/>
              <a:gd name="connsiteX0" fmla="*/ 357493 w 3207019"/>
              <a:gd name="connsiteY0" fmla="*/ 2636142 h 2636142"/>
              <a:gd name="connsiteX1" fmla="*/ 655081 w 3207019"/>
              <a:gd name="connsiteY1" fmla="*/ 2632825 h 2636142"/>
              <a:gd name="connsiteX2" fmla="*/ 654319 w 3207019"/>
              <a:gd name="connsiteY2" fmla="*/ 2387384 h 2636142"/>
              <a:gd name="connsiteX3" fmla="*/ 63769 w 3207019"/>
              <a:gd name="connsiteY3" fmla="*/ 1320584 h 2636142"/>
              <a:gd name="connsiteX4" fmla="*/ 260745 w 3207019"/>
              <a:gd name="connsiteY4" fmla="*/ 1152105 h 2636142"/>
              <a:gd name="connsiteX5" fmla="*/ 682894 w 3207019"/>
              <a:gd name="connsiteY5" fmla="*/ 1634909 h 2636142"/>
              <a:gd name="connsiteX6" fmla="*/ 625744 w 3207019"/>
              <a:gd name="connsiteY6" fmla="*/ 168059 h 2636142"/>
              <a:gd name="connsiteX7" fmla="*/ 901969 w 3207019"/>
              <a:gd name="connsiteY7" fmla="*/ 177584 h 2636142"/>
              <a:gd name="connsiteX8" fmla="*/ 968644 w 3207019"/>
              <a:gd name="connsiteY8" fmla="*/ 1149134 h 2636142"/>
              <a:gd name="connsiteX9" fmla="*/ 1155103 w 3207019"/>
              <a:gd name="connsiteY9" fmla="*/ 723252 h 2636142"/>
              <a:gd name="connsiteX10" fmla="*/ 1323964 w 3207019"/>
              <a:gd name="connsiteY10" fmla="*/ 1152791 h 2636142"/>
              <a:gd name="connsiteX11" fmla="*/ 1509892 w 3207019"/>
              <a:gd name="connsiteY11" fmla="*/ 763487 h 2636142"/>
              <a:gd name="connsiteX12" fmla="*/ 1685229 w 3207019"/>
              <a:gd name="connsiteY12" fmla="*/ 1178395 h 2636142"/>
              <a:gd name="connsiteX13" fmla="*/ 1839075 w 3207019"/>
              <a:gd name="connsiteY13" fmla="*/ 840297 h 2636142"/>
              <a:gd name="connsiteX14" fmla="*/ 1985609 w 3207019"/>
              <a:gd name="connsiteY14" fmla="*/ 1167422 h 2636142"/>
              <a:gd name="connsiteX15" fmla="*/ 1977532 w 3207019"/>
              <a:gd name="connsiteY15" fmla="*/ 1945576 h 2636142"/>
              <a:gd name="connsiteX16" fmla="*/ 1861021 w 3207019"/>
              <a:gd name="connsiteY16" fmla="*/ 2317968 h 2636142"/>
              <a:gd name="connsiteX17" fmla="*/ 1786956 w 3207019"/>
              <a:gd name="connsiteY17" fmla="*/ 2635034 h 2636142"/>
              <a:gd name="connsiteX18" fmla="*/ 3207019 w 3207019"/>
              <a:gd name="connsiteY18" fmla="*/ 2635034 h 2636142"/>
              <a:gd name="connsiteX0" fmla="*/ 357493 w 3207019"/>
              <a:gd name="connsiteY0" fmla="*/ 2841040 h 2841040"/>
              <a:gd name="connsiteX1" fmla="*/ 655081 w 3207019"/>
              <a:gd name="connsiteY1" fmla="*/ 2837723 h 2841040"/>
              <a:gd name="connsiteX2" fmla="*/ 654319 w 3207019"/>
              <a:gd name="connsiteY2" fmla="*/ 2592282 h 2841040"/>
              <a:gd name="connsiteX3" fmla="*/ 63769 w 3207019"/>
              <a:gd name="connsiteY3" fmla="*/ 1525482 h 2841040"/>
              <a:gd name="connsiteX4" fmla="*/ 260745 w 3207019"/>
              <a:gd name="connsiteY4" fmla="*/ 1357003 h 2841040"/>
              <a:gd name="connsiteX5" fmla="*/ 682894 w 3207019"/>
              <a:gd name="connsiteY5" fmla="*/ 1839807 h 2841040"/>
              <a:gd name="connsiteX6" fmla="*/ 625744 w 3207019"/>
              <a:gd name="connsiteY6" fmla="*/ 372957 h 2841040"/>
              <a:gd name="connsiteX7" fmla="*/ 744075 w 3207019"/>
              <a:gd name="connsiteY7" fmla="*/ 18 h 2841040"/>
              <a:gd name="connsiteX8" fmla="*/ 901969 w 3207019"/>
              <a:gd name="connsiteY8" fmla="*/ 382482 h 2841040"/>
              <a:gd name="connsiteX9" fmla="*/ 968644 w 3207019"/>
              <a:gd name="connsiteY9" fmla="*/ 1354032 h 2841040"/>
              <a:gd name="connsiteX10" fmla="*/ 1155103 w 3207019"/>
              <a:gd name="connsiteY10" fmla="*/ 928150 h 2841040"/>
              <a:gd name="connsiteX11" fmla="*/ 1323964 w 3207019"/>
              <a:gd name="connsiteY11" fmla="*/ 1357689 h 2841040"/>
              <a:gd name="connsiteX12" fmla="*/ 1509892 w 3207019"/>
              <a:gd name="connsiteY12" fmla="*/ 968385 h 2841040"/>
              <a:gd name="connsiteX13" fmla="*/ 1685229 w 3207019"/>
              <a:gd name="connsiteY13" fmla="*/ 1383293 h 2841040"/>
              <a:gd name="connsiteX14" fmla="*/ 1839075 w 3207019"/>
              <a:gd name="connsiteY14" fmla="*/ 1045195 h 2841040"/>
              <a:gd name="connsiteX15" fmla="*/ 1985609 w 3207019"/>
              <a:gd name="connsiteY15" fmla="*/ 1372320 h 2841040"/>
              <a:gd name="connsiteX16" fmla="*/ 1977532 w 3207019"/>
              <a:gd name="connsiteY16" fmla="*/ 2150474 h 2841040"/>
              <a:gd name="connsiteX17" fmla="*/ 1861021 w 3207019"/>
              <a:gd name="connsiteY17" fmla="*/ 2522866 h 2841040"/>
              <a:gd name="connsiteX18" fmla="*/ 1786956 w 3207019"/>
              <a:gd name="connsiteY18" fmla="*/ 2839932 h 2841040"/>
              <a:gd name="connsiteX19" fmla="*/ 3207019 w 3207019"/>
              <a:gd name="connsiteY19" fmla="*/ 2839932 h 2841040"/>
              <a:gd name="connsiteX0" fmla="*/ 357493 w 3207019"/>
              <a:gd name="connsiteY0" fmla="*/ 2926729 h 2926729"/>
              <a:gd name="connsiteX1" fmla="*/ 655081 w 3207019"/>
              <a:gd name="connsiteY1" fmla="*/ 2923412 h 2926729"/>
              <a:gd name="connsiteX2" fmla="*/ 654319 w 3207019"/>
              <a:gd name="connsiteY2" fmla="*/ 2677971 h 2926729"/>
              <a:gd name="connsiteX3" fmla="*/ 63769 w 3207019"/>
              <a:gd name="connsiteY3" fmla="*/ 1611171 h 2926729"/>
              <a:gd name="connsiteX4" fmla="*/ 260745 w 3207019"/>
              <a:gd name="connsiteY4" fmla="*/ 1442692 h 2926729"/>
              <a:gd name="connsiteX5" fmla="*/ 682894 w 3207019"/>
              <a:gd name="connsiteY5" fmla="*/ 1925496 h 2926729"/>
              <a:gd name="connsiteX6" fmla="*/ 625744 w 3207019"/>
              <a:gd name="connsiteY6" fmla="*/ 458646 h 2926729"/>
              <a:gd name="connsiteX7" fmla="*/ 744075 w 3207019"/>
              <a:gd name="connsiteY7" fmla="*/ 10 h 2926729"/>
              <a:gd name="connsiteX8" fmla="*/ 901969 w 3207019"/>
              <a:gd name="connsiteY8" fmla="*/ 468171 h 2926729"/>
              <a:gd name="connsiteX9" fmla="*/ 968644 w 3207019"/>
              <a:gd name="connsiteY9" fmla="*/ 1439721 h 2926729"/>
              <a:gd name="connsiteX10" fmla="*/ 1155103 w 3207019"/>
              <a:gd name="connsiteY10" fmla="*/ 1013839 h 2926729"/>
              <a:gd name="connsiteX11" fmla="*/ 1323964 w 3207019"/>
              <a:gd name="connsiteY11" fmla="*/ 1443378 h 2926729"/>
              <a:gd name="connsiteX12" fmla="*/ 1509892 w 3207019"/>
              <a:gd name="connsiteY12" fmla="*/ 1054074 h 2926729"/>
              <a:gd name="connsiteX13" fmla="*/ 1685229 w 3207019"/>
              <a:gd name="connsiteY13" fmla="*/ 1468982 h 2926729"/>
              <a:gd name="connsiteX14" fmla="*/ 1839075 w 3207019"/>
              <a:gd name="connsiteY14" fmla="*/ 1130884 h 2926729"/>
              <a:gd name="connsiteX15" fmla="*/ 1985609 w 3207019"/>
              <a:gd name="connsiteY15" fmla="*/ 1458009 h 2926729"/>
              <a:gd name="connsiteX16" fmla="*/ 1977532 w 3207019"/>
              <a:gd name="connsiteY16" fmla="*/ 2236163 h 2926729"/>
              <a:gd name="connsiteX17" fmla="*/ 1861021 w 3207019"/>
              <a:gd name="connsiteY17" fmla="*/ 2608555 h 2926729"/>
              <a:gd name="connsiteX18" fmla="*/ 1786956 w 3207019"/>
              <a:gd name="connsiteY18" fmla="*/ 2925621 h 2926729"/>
              <a:gd name="connsiteX19" fmla="*/ 3207019 w 3207019"/>
              <a:gd name="connsiteY19" fmla="*/ 2925621 h 2926729"/>
              <a:gd name="connsiteX0" fmla="*/ 357493 w 3207019"/>
              <a:gd name="connsiteY0" fmla="*/ 2916018 h 2916018"/>
              <a:gd name="connsiteX1" fmla="*/ 655081 w 3207019"/>
              <a:gd name="connsiteY1" fmla="*/ 2912701 h 2916018"/>
              <a:gd name="connsiteX2" fmla="*/ 654319 w 3207019"/>
              <a:gd name="connsiteY2" fmla="*/ 2667260 h 2916018"/>
              <a:gd name="connsiteX3" fmla="*/ 63769 w 3207019"/>
              <a:gd name="connsiteY3" fmla="*/ 1600460 h 2916018"/>
              <a:gd name="connsiteX4" fmla="*/ 260745 w 3207019"/>
              <a:gd name="connsiteY4" fmla="*/ 1431981 h 2916018"/>
              <a:gd name="connsiteX5" fmla="*/ 682894 w 3207019"/>
              <a:gd name="connsiteY5" fmla="*/ 1914785 h 2916018"/>
              <a:gd name="connsiteX6" fmla="*/ 625744 w 3207019"/>
              <a:gd name="connsiteY6" fmla="*/ 447935 h 2916018"/>
              <a:gd name="connsiteX7" fmla="*/ 765499 w 3207019"/>
              <a:gd name="connsiteY7" fmla="*/ 11 h 2916018"/>
              <a:gd name="connsiteX8" fmla="*/ 901969 w 3207019"/>
              <a:gd name="connsiteY8" fmla="*/ 457460 h 2916018"/>
              <a:gd name="connsiteX9" fmla="*/ 968644 w 3207019"/>
              <a:gd name="connsiteY9" fmla="*/ 1429010 h 2916018"/>
              <a:gd name="connsiteX10" fmla="*/ 1155103 w 3207019"/>
              <a:gd name="connsiteY10" fmla="*/ 1003128 h 2916018"/>
              <a:gd name="connsiteX11" fmla="*/ 1323964 w 3207019"/>
              <a:gd name="connsiteY11" fmla="*/ 1432667 h 2916018"/>
              <a:gd name="connsiteX12" fmla="*/ 1509892 w 3207019"/>
              <a:gd name="connsiteY12" fmla="*/ 1043363 h 2916018"/>
              <a:gd name="connsiteX13" fmla="*/ 1685229 w 3207019"/>
              <a:gd name="connsiteY13" fmla="*/ 1458271 h 2916018"/>
              <a:gd name="connsiteX14" fmla="*/ 1839075 w 3207019"/>
              <a:gd name="connsiteY14" fmla="*/ 1120173 h 2916018"/>
              <a:gd name="connsiteX15" fmla="*/ 1985609 w 3207019"/>
              <a:gd name="connsiteY15" fmla="*/ 1447298 h 2916018"/>
              <a:gd name="connsiteX16" fmla="*/ 1977532 w 3207019"/>
              <a:gd name="connsiteY16" fmla="*/ 2225452 h 2916018"/>
              <a:gd name="connsiteX17" fmla="*/ 1861021 w 3207019"/>
              <a:gd name="connsiteY17" fmla="*/ 2597844 h 2916018"/>
              <a:gd name="connsiteX18" fmla="*/ 1786956 w 3207019"/>
              <a:gd name="connsiteY18" fmla="*/ 2914910 h 2916018"/>
              <a:gd name="connsiteX19" fmla="*/ 3207019 w 3207019"/>
              <a:gd name="connsiteY19" fmla="*/ 2914910 h 2916018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3207019 w 3207019"/>
              <a:gd name="connsiteY19" fmla="*/ 2898832 h 2899940"/>
              <a:gd name="connsiteX0" fmla="*/ 357493 w 3207019"/>
              <a:gd name="connsiteY0" fmla="*/ 2899940 h 2908847"/>
              <a:gd name="connsiteX1" fmla="*/ 655081 w 3207019"/>
              <a:gd name="connsiteY1" fmla="*/ 2896623 h 2908847"/>
              <a:gd name="connsiteX2" fmla="*/ 654319 w 3207019"/>
              <a:gd name="connsiteY2" fmla="*/ 2651182 h 2908847"/>
              <a:gd name="connsiteX3" fmla="*/ 63769 w 3207019"/>
              <a:gd name="connsiteY3" fmla="*/ 1584382 h 2908847"/>
              <a:gd name="connsiteX4" fmla="*/ 260745 w 3207019"/>
              <a:gd name="connsiteY4" fmla="*/ 1415903 h 2908847"/>
              <a:gd name="connsiteX5" fmla="*/ 682894 w 3207019"/>
              <a:gd name="connsiteY5" fmla="*/ 1898707 h 2908847"/>
              <a:gd name="connsiteX6" fmla="*/ 625744 w 3207019"/>
              <a:gd name="connsiteY6" fmla="*/ 431857 h 2908847"/>
              <a:gd name="connsiteX7" fmla="*/ 765498 w 3207019"/>
              <a:gd name="connsiteY7" fmla="*/ 0 h 2908847"/>
              <a:gd name="connsiteX8" fmla="*/ 901969 w 3207019"/>
              <a:gd name="connsiteY8" fmla="*/ 441382 h 2908847"/>
              <a:gd name="connsiteX9" fmla="*/ 968644 w 3207019"/>
              <a:gd name="connsiteY9" fmla="*/ 1412932 h 2908847"/>
              <a:gd name="connsiteX10" fmla="*/ 1155103 w 3207019"/>
              <a:gd name="connsiteY10" fmla="*/ 987050 h 2908847"/>
              <a:gd name="connsiteX11" fmla="*/ 1323964 w 3207019"/>
              <a:gd name="connsiteY11" fmla="*/ 1416589 h 2908847"/>
              <a:gd name="connsiteX12" fmla="*/ 1509892 w 3207019"/>
              <a:gd name="connsiteY12" fmla="*/ 1027285 h 2908847"/>
              <a:gd name="connsiteX13" fmla="*/ 1685229 w 3207019"/>
              <a:gd name="connsiteY13" fmla="*/ 1442193 h 2908847"/>
              <a:gd name="connsiteX14" fmla="*/ 1839075 w 3207019"/>
              <a:gd name="connsiteY14" fmla="*/ 1104095 h 2908847"/>
              <a:gd name="connsiteX15" fmla="*/ 1985609 w 3207019"/>
              <a:gd name="connsiteY15" fmla="*/ 1431220 h 2908847"/>
              <a:gd name="connsiteX16" fmla="*/ 1977532 w 3207019"/>
              <a:gd name="connsiteY16" fmla="*/ 2209374 h 2908847"/>
              <a:gd name="connsiteX17" fmla="*/ 1861021 w 3207019"/>
              <a:gd name="connsiteY17" fmla="*/ 2581766 h 2908847"/>
              <a:gd name="connsiteX18" fmla="*/ 1786956 w 3207019"/>
              <a:gd name="connsiteY18" fmla="*/ 2898832 h 2908847"/>
              <a:gd name="connsiteX19" fmla="*/ 2496608 w 3207019"/>
              <a:gd name="connsiteY19" fmla="*/ 2908634 h 2908847"/>
              <a:gd name="connsiteX20" fmla="*/ 3207019 w 3207019"/>
              <a:gd name="connsiteY20" fmla="*/ 2898832 h 2908847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2453760"/>
              <a:gd name="connsiteY0" fmla="*/ 2899940 h 2899940"/>
              <a:gd name="connsiteX1" fmla="*/ 655081 w 2453760"/>
              <a:gd name="connsiteY1" fmla="*/ 2896623 h 2899940"/>
              <a:gd name="connsiteX2" fmla="*/ 654319 w 2453760"/>
              <a:gd name="connsiteY2" fmla="*/ 2651182 h 2899940"/>
              <a:gd name="connsiteX3" fmla="*/ 63769 w 2453760"/>
              <a:gd name="connsiteY3" fmla="*/ 1584382 h 2899940"/>
              <a:gd name="connsiteX4" fmla="*/ 260745 w 2453760"/>
              <a:gd name="connsiteY4" fmla="*/ 1415903 h 2899940"/>
              <a:gd name="connsiteX5" fmla="*/ 682894 w 2453760"/>
              <a:gd name="connsiteY5" fmla="*/ 1898707 h 2899940"/>
              <a:gd name="connsiteX6" fmla="*/ 625744 w 2453760"/>
              <a:gd name="connsiteY6" fmla="*/ 431857 h 2899940"/>
              <a:gd name="connsiteX7" fmla="*/ 765498 w 2453760"/>
              <a:gd name="connsiteY7" fmla="*/ 0 h 2899940"/>
              <a:gd name="connsiteX8" fmla="*/ 901969 w 2453760"/>
              <a:gd name="connsiteY8" fmla="*/ 441382 h 2899940"/>
              <a:gd name="connsiteX9" fmla="*/ 968644 w 2453760"/>
              <a:gd name="connsiteY9" fmla="*/ 1412932 h 2899940"/>
              <a:gd name="connsiteX10" fmla="*/ 1155103 w 2453760"/>
              <a:gd name="connsiteY10" fmla="*/ 987050 h 2899940"/>
              <a:gd name="connsiteX11" fmla="*/ 1323964 w 2453760"/>
              <a:gd name="connsiteY11" fmla="*/ 1416589 h 2899940"/>
              <a:gd name="connsiteX12" fmla="*/ 1509892 w 2453760"/>
              <a:gd name="connsiteY12" fmla="*/ 1027285 h 2899940"/>
              <a:gd name="connsiteX13" fmla="*/ 1685229 w 2453760"/>
              <a:gd name="connsiteY13" fmla="*/ 1442193 h 2899940"/>
              <a:gd name="connsiteX14" fmla="*/ 1839075 w 2453760"/>
              <a:gd name="connsiteY14" fmla="*/ 1104095 h 2899940"/>
              <a:gd name="connsiteX15" fmla="*/ 1985609 w 2453760"/>
              <a:gd name="connsiteY15" fmla="*/ 1431220 h 2899940"/>
              <a:gd name="connsiteX16" fmla="*/ 1977532 w 2453760"/>
              <a:gd name="connsiteY16" fmla="*/ 2209374 h 2899940"/>
              <a:gd name="connsiteX17" fmla="*/ 1861021 w 2453760"/>
              <a:gd name="connsiteY17" fmla="*/ 2581766 h 2899940"/>
              <a:gd name="connsiteX18" fmla="*/ 1786956 w 2453760"/>
              <a:gd name="connsiteY18" fmla="*/ 2898832 h 2899940"/>
              <a:gd name="connsiteX19" fmla="*/ 2453760 w 2453760"/>
              <a:gd name="connsiteY19" fmla="*/ 2897922 h 2899940"/>
              <a:gd name="connsiteX0" fmla="*/ 357493 w 2255587"/>
              <a:gd name="connsiteY0" fmla="*/ 2899940 h 2899940"/>
              <a:gd name="connsiteX1" fmla="*/ 655081 w 2255587"/>
              <a:gd name="connsiteY1" fmla="*/ 2896623 h 2899940"/>
              <a:gd name="connsiteX2" fmla="*/ 654319 w 2255587"/>
              <a:gd name="connsiteY2" fmla="*/ 2651182 h 2899940"/>
              <a:gd name="connsiteX3" fmla="*/ 63769 w 2255587"/>
              <a:gd name="connsiteY3" fmla="*/ 1584382 h 2899940"/>
              <a:gd name="connsiteX4" fmla="*/ 260745 w 2255587"/>
              <a:gd name="connsiteY4" fmla="*/ 1415903 h 2899940"/>
              <a:gd name="connsiteX5" fmla="*/ 682894 w 2255587"/>
              <a:gd name="connsiteY5" fmla="*/ 1898707 h 2899940"/>
              <a:gd name="connsiteX6" fmla="*/ 625744 w 2255587"/>
              <a:gd name="connsiteY6" fmla="*/ 431857 h 2899940"/>
              <a:gd name="connsiteX7" fmla="*/ 765498 w 2255587"/>
              <a:gd name="connsiteY7" fmla="*/ 0 h 2899940"/>
              <a:gd name="connsiteX8" fmla="*/ 901969 w 2255587"/>
              <a:gd name="connsiteY8" fmla="*/ 441382 h 2899940"/>
              <a:gd name="connsiteX9" fmla="*/ 968644 w 2255587"/>
              <a:gd name="connsiteY9" fmla="*/ 1412932 h 2899940"/>
              <a:gd name="connsiteX10" fmla="*/ 1155103 w 2255587"/>
              <a:gd name="connsiteY10" fmla="*/ 987050 h 2899940"/>
              <a:gd name="connsiteX11" fmla="*/ 1323964 w 2255587"/>
              <a:gd name="connsiteY11" fmla="*/ 1416589 h 2899940"/>
              <a:gd name="connsiteX12" fmla="*/ 1509892 w 2255587"/>
              <a:gd name="connsiteY12" fmla="*/ 1027285 h 2899940"/>
              <a:gd name="connsiteX13" fmla="*/ 1685229 w 2255587"/>
              <a:gd name="connsiteY13" fmla="*/ 1442193 h 2899940"/>
              <a:gd name="connsiteX14" fmla="*/ 1839075 w 2255587"/>
              <a:gd name="connsiteY14" fmla="*/ 1104095 h 2899940"/>
              <a:gd name="connsiteX15" fmla="*/ 1985609 w 2255587"/>
              <a:gd name="connsiteY15" fmla="*/ 1431220 h 2899940"/>
              <a:gd name="connsiteX16" fmla="*/ 1977532 w 2255587"/>
              <a:gd name="connsiteY16" fmla="*/ 2209374 h 2899940"/>
              <a:gd name="connsiteX17" fmla="*/ 1861021 w 2255587"/>
              <a:gd name="connsiteY17" fmla="*/ 2581766 h 2899940"/>
              <a:gd name="connsiteX18" fmla="*/ 1786956 w 2255587"/>
              <a:gd name="connsiteY18" fmla="*/ 2898832 h 2899940"/>
              <a:gd name="connsiteX19" fmla="*/ 2255587 w 2255587"/>
              <a:gd name="connsiteY19" fmla="*/ 2897922 h 2899940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504294"/>
              <a:gd name="connsiteY0" fmla="*/ 2926720 h 2926720"/>
              <a:gd name="connsiteX1" fmla="*/ 5043045 w 6504294"/>
              <a:gd name="connsiteY1" fmla="*/ 2896623 h 2926720"/>
              <a:gd name="connsiteX2" fmla="*/ 4903026 w 6504294"/>
              <a:gd name="connsiteY2" fmla="*/ 2651182 h 2926720"/>
              <a:gd name="connsiteX3" fmla="*/ 4312476 w 6504294"/>
              <a:gd name="connsiteY3" fmla="*/ 1584382 h 2926720"/>
              <a:gd name="connsiteX4" fmla="*/ 4509452 w 6504294"/>
              <a:gd name="connsiteY4" fmla="*/ 1415903 h 2926720"/>
              <a:gd name="connsiteX5" fmla="*/ 4931601 w 6504294"/>
              <a:gd name="connsiteY5" fmla="*/ 1898707 h 2926720"/>
              <a:gd name="connsiteX6" fmla="*/ 4874451 w 6504294"/>
              <a:gd name="connsiteY6" fmla="*/ 431857 h 2926720"/>
              <a:gd name="connsiteX7" fmla="*/ 5014205 w 6504294"/>
              <a:gd name="connsiteY7" fmla="*/ 0 h 2926720"/>
              <a:gd name="connsiteX8" fmla="*/ 5150676 w 6504294"/>
              <a:gd name="connsiteY8" fmla="*/ 441382 h 2926720"/>
              <a:gd name="connsiteX9" fmla="*/ 5217351 w 6504294"/>
              <a:gd name="connsiteY9" fmla="*/ 1412932 h 2926720"/>
              <a:gd name="connsiteX10" fmla="*/ 5403810 w 6504294"/>
              <a:gd name="connsiteY10" fmla="*/ 987050 h 2926720"/>
              <a:gd name="connsiteX11" fmla="*/ 5572671 w 6504294"/>
              <a:gd name="connsiteY11" fmla="*/ 1416589 h 2926720"/>
              <a:gd name="connsiteX12" fmla="*/ 5758599 w 6504294"/>
              <a:gd name="connsiteY12" fmla="*/ 1027285 h 2926720"/>
              <a:gd name="connsiteX13" fmla="*/ 5933936 w 6504294"/>
              <a:gd name="connsiteY13" fmla="*/ 1442193 h 2926720"/>
              <a:gd name="connsiteX14" fmla="*/ 6087782 w 6504294"/>
              <a:gd name="connsiteY14" fmla="*/ 1104095 h 2926720"/>
              <a:gd name="connsiteX15" fmla="*/ 6234316 w 6504294"/>
              <a:gd name="connsiteY15" fmla="*/ 1431220 h 2926720"/>
              <a:gd name="connsiteX16" fmla="*/ 6226239 w 6504294"/>
              <a:gd name="connsiteY16" fmla="*/ 2209374 h 2926720"/>
              <a:gd name="connsiteX17" fmla="*/ 6109728 w 6504294"/>
              <a:gd name="connsiteY17" fmla="*/ 2581766 h 2926720"/>
              <a:gd name="connsiteX18" fmla="*/ 6035663 w 6504294"/>
              <a:gd name="connsiteY18" fmla="*/ 2898832 h 2926720"/>
              <a:gd name="connsiteX19" fmla="*/ 6504294 w 6504294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896623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917545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56993 w 6691756"/>
              <a:gd name="connsiteY1" fmla="*/ 2910571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898832 h 2927671"/>
              <a:gd name="connsiteX19" fmla="*/ 6691756 w 6691756"/>
              <a:gd name="connsiteY19" fmla="*/ 2897922 h 2927671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912780 h 2927671"/>
              <a:gd name="connsiteX19" fmla="*/ 6691756 w 6691756"/>
              <a:gd name="connsiteY19" fmla="*/ 2897922 h 2927671"/>
              <a:gd name="connsiteX0" fmla="*/ 0 w 6698730"/>
              <a:gd name="connsiteY0" fmla="*/ 2926720 h 2927671"/>
              <a:gd name="connsiteX1" fmla="*/ 5056993 w 6698730"/>
              <a:gd name="connsiteY1" fmla="*/ 2924519 h 2927671"/>
              <a:gd name="connsiteX2" fmla="*/ 4903026 w 6698730"/>
              <a:gd name="connsiteY2" fmla="*/ 2651182 h 2927671"/>
              <a:gd name="connsiteX3" fmla="*/ 4312476 w 6698730"/>
              <a:gd name="connsiteY3" fmla="*/ 1584382 h 2927671"/>
              <a:gd name="connsiteX4" fmla="*/ 4509452 w 6698730"/>
              <a:gd name="connsiteY4" fmla="*/ 1415903 h 2927671"/>
              <a:gd name="connsiteX5" fmla="*/ 4931601 w 6698730"/>
              <a:gd name="connsiteY5" fmla="*/ 1898707 h 2927671"/>
              <a:gd name="connsiteX6" fmla="*/ 4874451 w 6698730"/>
              <a:gd name="connsiteY6" fmla="*/ 431857 h 2927671"/>
              <a:gd name="connsiteX7" fmla="*/ 5014205 w 6698730"/>
              <a:gd name="connsiteY7" fmla="*/ 0 h 2927671"/>
              <a:gd name="connsiteX8" fmla="*/ 5150676 w 6698730"/>
              <a:gd name="connsiteY8" fmla="*/ 441382 h 2927671"/>
              <a:gd name="connsiteX9" fmla="*/ 5217351 w 6698730"/>
              <a:gd name="connsiteY9" fmla="*/ 1412932 h 2927671"/>
              <a:gd name="connsiteX10" fmla="*/ 5403810 w 6698730"/>
              <a:gd name="connsiteY10" fmla="*/ 987050 h 2927671"/>
              <a:gd name="connsiteX11" fmla="*/ 5572671 w 6698730"/>
              <a:gd name="connsiteY11" fmla="*/ 1416589 h 2927671"/>
              <a:gd name="connsiteX12" fmla="*/ 5758599 w 6698730"/>
              <a:gd name="connsiteY12" fmla="*/ 1027285 h 2927671"/>
              <a:gd name="connsiteX13" fmla="*/ 5933936 w 6698730"/>
              <a:gd name="connsiteY13" fmla="*/ 1442193 h 2927671"/>
              <a:gd name="connsiteX14" fmla="*/ 6087782 w 6698730"/>
              <a:gd name="connsiteY14" fmla="*/ 1104095 h 2927671"/>
              <a:gd name="connsiteX15" fmla="*/ 6234316 w 6698730"/>
              <a:gd name="connsiteY15" fmla="*/ 1431220 h 2927671"/>
              <a:gd name="connsiteX16" fmla="*/ 6226239 w 6698730"/>
              <a:gd name="connsiteY16" fmla="*/ 2209374 h 2927671"/>
              <a:gd name="connsiteX17" fmla="*/ 6109728 w 6698730"/>
              <a:gd name="connsiteY17" fmla="*/ 2581766 h 2927671"/>
              <a:gd name="connsiteX18" fmla="*/ 6035663 w 6698730"/>
              <a:gd name="connsiteY18" fmla="*/ 2912780 h 2927671"/>
              <a:gd name="connsiteX19" fmla="*/ 6698730 w 6698730"/>
              <a:gd name="connsiteY19" fmla="*/ 2918844 h 2927671"/>
              <a:gd name="connsiteX0" fmla="*/ 0 w 6698730"/>
              <a:gd name="connsiteY0" fmla="*/ 2926720 h 2940676"/>
              <a:gd name="connsiteX1" fmla="*/ 5056993 w 6698730"/>
              <a:gd name="connsiteY1" fmla="*/ 2924519 h 2940676"/>
              <a:gd name="connsiteX2" fmla="*/ 4903026 w 6698730"/>
              <a:gd name="connsiteY2" fmla="*/ 2651182 h 2940676"/>
              <a:gd name="connsiteX3" fmla="*/ 4312476 w 6698730"/>
              <a:gd name="connsiteY3" fmla="*/ 1584382 h 2940676"/>
              <a:gd name="connsiteX4" fmla="*/ 4509452 w 6698730"/>
              <a:gd name="connsiteY4" fmla="*/ 1415903 h 2940676"/>
              <a:gd name="connsiteX5" fmla="*/ 4931601 w 6698730"/>
              <a:gd name="connsiteY5" fmla="*/ 1898707 h 2940676"/>
              <a:gd name="connsiteX6" fmla="*/ 4874451 w 6698730"/>
              <a:gd name="connsiteY6" fmla="*/ 431857 h 2940676"/>
              <a:gd name="connsiteX7" fmla="*/ 5014205 w 6698730"/>
              <a:gd name="connsiteY7" fmla="*/ 0 h 2940676"/>
              <a:gd name="connsiteX8" fmla="*/ 5150676 w 6698730"/>
              <a:gd name="connsiteY8" fmla="*/ 441382 h 2940676"/>
              <a:gd name="connsiteX9" fmla="*/ 5217351 w 6698730"/>
              <a:gd name="connsiteY9" fmla="*/ 1412932 h 2940676"/>
              <a:gd name="connsiteX10" fmla="*/ 5403810 w 6698730"/>
              <a:gd name="connsiteY10" fmla="*/ 987050 h 2940676"/>
              <a:gd name="connsiteX11" fmla="*/ 5572671 w 6698730"/>
              <a:gd name="connsiteY11" fmla="*/ 1416589 h 2940676"/>
              <a:gd name="connsiteX12" fmla="*/ 5758599 w 6698730"/>
              <a:gd name="connsiteY12" fmla="*/ 1027285 h 2940676"/>
              <a:gd name="connsiteX13" fmla="*/ 5933936 w 6698730"/>
              <a:gd name="connsiteY13" fmla="*/ 1442193 h 2940676"/>
              <a:gd name="connsiteX14" fmla="*/ 6087782 w 6698730"/>
              <a:gd name="connsiteY14" fmla="*/ 1104095 h 2940676"/>
              <a:gd name="connsiteX15" fmla="*/ 6234316 w 6698730"/>
              <a:gd name="connsiteY15" fmla="*/ 1431220 h 2940676"/>
              <a:gd name="connsiteX16" fmla="*/ 6226239 w 6698730"/>
              <a:gd name="connsiteY16" fmla="*/ 2209374 h 2940676"/>
              <a:gd name="connsiteX17" fmla="*/ 6109728 w 6698730"/>
              <a:gd name="connsiteY17" fmla="*/ 2581766 h 2940676"/>
              <a:gd name="connsiteX18" fmla="*/ 6042637 w 6698730"/>
              <a:gd name="connsiteY18" fmla="*/ 2940676 h 2940676"/>
              <a:gd name="connsiteX19" fmla="*/ 6698730 w 6698730"/>
              <a:gd name="connsiteY19" fmla="*/ 2918844 h 2940676"/>
              <a:gd name="connsiteX0" fmla="*/ 0 w 6705704"/>
              <a:gd name="connsiteY0" fmla="*/ 2926720 h 2940676"/>
              <a:gd name="connsiteX1" fmla="*/ 5056993 w 6705704"/>
              <a:gd name="connsiteY1" fmla="*/ 2924519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6705704"/>
              <a:gd name="connsiteY0" fmla="*/ 2926720 h 2940676"/>
              <a:gd name="connsiteX1" fmla="*/ 5050019 w 6705704"/>
              <a:gd name="connsiteY1" fmla="*/ 2931493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7031072"/>
              <a:gd name="connsiteY0" fmla="*/ 2926720 h 2940676"/>
              <a:gd name="connsiteX1" fmla="*/ 5050019 w 7031072"/>
              <a:gd name="connsiteY1" fmla="*/ 2931493 h 2940676"/>
              <a:gd name="connsiteX2" fmla="*/ 4903026 w 7031072"/>
              <a:gd name="connsiteY2" fmla="*/ 2651182 h 2940676"/>
              <a:gd name="connsiteX3" fmla="*/ 4312476 w 7031072"/>
              <a:gd name="connsiteY3" fmla="*/ 1584382 h 2940676"/>
              <a:gd name="connsiteX4" fmla="*/ 4509452 w 7031072"/>
              <a:gd name="connsiteY4" fmla="*/ 1415903 h 2940676"/>
              <a:gd name="connsiteX5" fmla="*/ 4931601 w 7031072"/>
              <a:gd name="connsiteY5" fmla="*/ 1898707 h 2940676"/>
              <a:gd name="connsiteX6" fmla="*/ 4874451 w 7031072"/>
              <a:gd name="connsiteY6" fmla="*/ 431857 h 2940676"/>
              <a:gd name="connsiteX7" fmla="*/ 5014205 w 7031072"/>
              <a:gd name="connsiteY7" fmla="*/ 0 h 2940676"/>
              <a:gd name="connsiteX8" fmla="*/ 5150676 w 7031072"/>
              <a:gd name="connsiteY8" fmla="*/ 441382 h 2940676"/>
              <a:gd name="connsiteX9" fmla="*/ 5217351 w 7031072"/>
              <a:gd name="connsiteY9" fmla="*/ 1412932 h 2940676"/>
              <a:gd name="connsiteX10" fmla="*/ 5403810 w 7031072"/>
              <a:gd name="connsiteY10" fmla="*/ 987050 h 2940676"/>
              <a:gd name="connsiteX11" fmla="*/ 5572671 w 7031072"/>
              <a:gd name="connsiteY11" fmla="*/ 1416589 h 2940676"/>
              <a:gd name="connsiteX12" fmla="*/ 5758599 w 7031072"/>
              <a:gd name="connsiteY12" fmla="*/ 1027285 h 2940676"/>
              <a:gd name="connsiteX13" fmla="*/ 5933936 w 7031072"/>
              <a:gd name="connsiteY13" fmla="*/ 1442193 h 2940676"/>
              <a:gd name="connsiteX14" fmla="*/ 6087782 w 7031072"/>
              <a:gd name="connsiteY14" fmla="*/ 1104095 h 2940676"/>
              <a:gd name="connsiteX15" fmla="*/ 6234316 w 7031072"/>
              <a:gd name="connsiteY15" fmla="*/ 1431220 h 2940676"/>
              <a:gd name="connsiteX16" fmla="*/ 6226239 w 7031072"/>
              <a:gd name="connsiteY16" fmla="*/ 2209374 h 2940676"/>
              <a:gd name="connsiteX17" fmla="*/ 6109728 w 7031072"/>
              <a:gd name="connsiteY17" fmla="*/ 2581766 h 2940676"/>
              <a:gd name="connsiteX18" fmla="*/ 6042637 w 7031072"/>
              <a:gd name="connsiteY18" fmla="*/ 2940676 h 2940676"/>
              <a:gd name="connsiteX19" fmla="*/ 7031072 w 7031072"/>
              <a:gd name="connsiteY19" fmla="*/ 2939766 h 2940676"/>
              <a:gd name="connsiteX0" fmla="*/ 0 w 8920705"/>
              <a:gd name="connsiteY0" fmla="*/ 2914206 h 2940676"/>
              <a:gd name="connsiteX1" fmla="*/ 6939652 w 8920705"/>
              <a:gd name="connsiteY1" fmla="*/ 2931493 h 2940676"/>
              <a:gd name="connsiteX2" fmla="*/ 6792659 w 8920705"/>
              <a:gd name="connsiteY2" fmla="*/ 2651182 h 2940676"/>
              <a:gd name="connsiteX3" fmla="*/ 6202109 w 8920705"/>
              <a:gd name="connsiteY3" fmla="*/ 1584382 h 2940676"/>
              <a:gd name="connsiteX4" fmla="*/ 6399085 w 8920705"/>
              <a:gd name="connsiteY4" fmla="*/ 1415903 h 2940676"/>
              <a:gd name="connsiteX5" fmla="*/ 6821234 w 8920705"/>
              <a:gd name="connsiteY5" fmla="*/ 1898707 h 2940676"/>
              <a:gd name="connsiteX6" fmla="*/ 6764084 w 8920705"/>
              <a:gd name="connsiteY6" fmla="*/ 431857 h 2940676"/>
              <a:gd name="connsiteX7" fmla="*/ 6903838 w 8920705"/>
              <a:gd name="connsiteY7" fmla="*/ 0 h 2940676"/>
              <a:gd name="connsiteX8" fmla="*/ 7040309 w 8920705"/>
              <a:gd name="connsiteY8" fmla="*/ 441382 h 2940676"/>
              <a:gd name="connsiteX9" fmla="*/ 7106984 w 8920705"/>
              <a:gd name="connsiteY9" fmla="*/ 1412932 h 2940676"/>
              <a:gd name="connsiteX10" fmla="*/ 7293443 w 8920705"/>
              <a:gd name="connsiteY10" fmla="*/ 987050 h 2940676"/>
              <a:gd name="connsiteX11" fmla="*/ 7462304 w 8920705"/>
              <a:gd name="connsiteY11" fmla="*/ 1416589 h 2940676"/>
              <a:gd name="connsiteX12" fmla="*/ 7648232 w 8920705"/>
              <a:gd name="connsiteY12" fmla="*/ 1027285 h 2940676"/>
              <a:gd name="connsiteX13" fmla="*/ 7823569 w 8920705"/>
              <a:gd name="connsiteY13" fmla="*/ 1442193 h 2940676"/>
              <a:gd name="connsiteX14" fmla="*/ 7977415 w 8920705"/>
              <a:gd name="connsiteY14" fmla="*/ 1104095 h 2940676"/>
              <a:gd name="connsiteX15" fmla="*/ 8123949 w 8920705"/>
              <a:gd name="connsiteY15" fmla="*/ 1431220 h 2940676"/>
              <a:gd name="connsiteX16" fmla="*/ 8115872 w 8920705"/>
              <a:gd name="connsiteY16" fmla="*/ 2209374 h 2940676"/>
              <a:gd name="connsiteX17" fmla="*/ 7999361 w 8920705"/>
              <a:gd name="connsiteY17" fmla="*/ 2581766 h 2940676"/>
              <a:gd name="connsiteX18" fmla="*/ 7932270 w 8920705"/>
              <a:gd name="connsiteY18" fmla="*/ 2940676 h 2940676"/>
              <a:gd name="connsiteX19" fmla="*/ 8920705 w 8920705"/>
              <a:gd name="connsiteY19" fmla="*/ 2939766 h 2940676"/>
              <a:gd name="connsiteX0" fmla="*/ 0 w 8920705"/>
              <a:gd name="connsiteY0" fmla="*/ 2914286 h 2940756"/>
              <a:gd name="connsiteX1" fmla="*/ 6939652 w 8920705"/>
              <a:gd name="connsiteY1" fmla="*/ 2931573 h 2940756"/>
              <a:gd name="connsiteX2" fmla="*/ 6792659 w 8920705"/>
              <a:gd name="connsiteY2" fmla="*/ 2651262 h 2940756"/>
              <a:gd name="connsiteX3" fmla="*/ 6202109 w 8920705"/>
              <a:gd name="connsiteY3" fmla="*/ 1584462 h 2940756"/>
              <a:gd name="connsiteX4" fmla="*/ 6399085 w 8920705"/>
              <a:gd name="connsiteY4" fmla="*/ 1415983 h 2940756"/>
              <a:gd name="connsiteX5" fmla="*/ 6821234 w 8920705"/>
              <a:gd name="connsiteY5" fmla="*/ 1898787 h 2940756"/>
              <a:gd name="connsiteX6" fmla="*/ 6764084 w 8920705"/>
              <a:gd name="connsiteY6" fmla="*/ 431937 h 2940756"/>
              <a:gd name="connsiteX7" fmla="*/ 6903838 w 8920705"/>
              <a:gd name="connsiteY7" fmla="*/ 80 h 2940756"/>
              <a:gd name="connsiteX8" fmla="*/ 7040309 w 8920705"/>
              <a:gd name="connsiteY8" fmla="*/ 441462 h 2940756"/>
              <a:gd name="connsiteX9" fmla="*/ 7106984 w 8920705"/>
              <a:gd name="connsiteY9" fmla="*/ 1413012 h 2940756"/>
              <a:gd name="connsiteX10" fmla="*/ 7293443 w 8920705"/>
              <a:gd name="connsiteY10" fmla="*/ 987130 h 2940756"/>
              <a:gd name="connsiteX11" fmla="*/ 7462304 w 8920705"/>
              <a:gd name="connsiteY11" fmla="*/ 1416669 h 2940756"/>
              <a:gd name="connsiteX12" fmla="*/ 7648232 w 8920705"/>
              <a:gd name="connsiteY12" fmla="*/ 1027365 h 2940756"/>
              <a:gd name="connsiteX13" fmla="*/ 7823569 w 8920705"/>
              <a:gd name="connsiteY13" fmla="*/ 1442273 h 2940756"/>
              <a:gd name="connsiteX14" fmla="*/ 7977415 w 8920705"/>
              <a:gd name="connsiteY14" fmla="*/ 1104175 h 2940756"/>
              <a:gd name="connsiteX15" fmla="*/ 8123949 w 8920705"/>
              <a:gd name="connsiteY15" fmla="*/ 1431300 h 2940756"/>
              <a:gd name="connsiteX16" fmla="*/ 8115872 w 8920705"/>
              <a:gd name="connsiteY16" fmla="*/ 2209454 h 2940756"/>
              <a:gd name="connsiteX17" fmla="*/ 7999361 w 8920705"/>
              <a:gd name="connsiteY17" fmla="*/ 2581846 h 2940756"/>
              <a:gd name="connsiteX18" fmla="*/ 7932270 w 8920705"/>
              <a:gd name="connsiteY18" fmla="*/ 2940756 h 2940756"/>
              <a:gd name="connsiteX19" fmla="*/ 8920705 w 8920705"/>
              <a:gd name="connsiteY19" fmla="*/ 2939846 h 2940756"/>
              <a:gd name="connsiteX0" fmla="*/ 0 w 8920705"/>
              <a:gd name="connsiteY0" fmla="*/ 2914404 h 2940874"/>
              <a:gd name="connsiteX1" fmla="*/ 6939652 w 8920705"/>
              <a:gd name="connsiteY1" fmla="*/ 2931691 h 2940874"/>
              <a:gd name="connsiteX2" fmla="*/ 6792659 w 8920705"/>
              <a:gd name="connsiteY2" fmla="*/ 2651380 h 2940874"/>
              <a:gd name="connsiteX3" fmla="*/ 6202109 w 8920705"/>
              <a:gd name="connsiteY3" fmla="*/ 1584580 h 2940874"/>
              <a:gd name="connsiteX4" fmla="*/ 6399085 w 8920705"/>
              <a:gd name="connsiteY4" fmla="*/ 1416101 h 2940874"/>
              <a:gd name="connsiteX5" fmla="*/ 6821234 w 8920705"/>
              <a:gd name="connsiteY5" fmla="*/ 1898905 h 2940874"/>
              <a:gd name="connsiteX6" fmla="*/ 6764084 w 8920705"/>
              <a:gd name="connsiteY6" fmla="*/ 432055 h 2940874"/>
              <a:gd name="connsiteX7" fmla="*/ 6903838 w 8920705"/>
              <a:gd name="connsiteY7" fmla="*/ 198 h 2940874"/>
              <a:gd name="connsiteX8" fmla="*/ 7040309 w 8920705"/>
              <a:gd name="connsiteY8" fmla="*/ 441580 h 2940874"/>
              <a:gd name="connsiteX9" fmla="*/ 7106984 w 8920705"/>
              <a:gd name="connsiteY9" fmla="*/ 1413130 h 2940874"/>
              <a:gd name="connsiteX10" fmla="*/ 7293443 w 8920705"/>
              <a:gd name="connsiteY10" fmla="*/ 987248 h 2940874"/>
              <a:gd name="connsiteX11" fmla="*/ 7462304 w 8920705"/>
              <a:gd name="connsiteY11" fmla="*/ 1416787 h 2940874"/>
              <a:gd name="connsiteX12" fmla="*/ 7648232 w 8920705"/>
              <a:gd name="connsiteY12" fmla="*/ 1027483 h 2940874"/>
              <a:gd name="connsiteX13" fmla="*/ 7823569 w 8920705"/>
              <a:gd name="connsiteY13" fmla="*/ 1442391 h 2940874"/>
              <a:gd name="connsiteX14" fmla="*/ 7977415 w 8920705"/>
              <a:gd name="connsiteY14" fmla="*/ 1104293 h 2940874"/>
              <a:gd name="connsiteX15" fmla="*/ 8123949 w 8920705"/>
              <a:gd name="connsiteY15" fmla="*/ 1431418 h 2940874"/>
              <a:gd name="connsiteX16" fmla="*/ 8115872 w 8920705"/>
              <a:gd name="connsiteY16" fmla="*/ 2209572 h 2940874"/>
              <a:gd name="connsiteX17" fmla="*/ 7999361 w 8920705"/>
              <a:gd name="connsiteY17" fmla="*/ 2581964 h 2940874"/>
              <a:gd name="connsiteX18" fmla="*/ 7932270 w 8920705"/>
              <a:gd name="connsiteY18" fmla="*/ 2940874 h 2940874"/>
              <a:gd name="connsiteX19" fmla="*/ 8920705 w 8920705"/>
              <a:gd name="connsiteY19" fmla="*/ 2939964 h 2940874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688010 h 2714480"/>
              <a:gd name="connsiteX1" fmla="*/ 6939652 w 8920705"/>
              <a:gd name="connsiteY1" fmla="*/ 2705297 h 2714480"/>
              <a:gd name="connsiteX2" fmla="*/ 6792659 w 8920705"/>
              <a:gd name="connsiteY2" fmla="*/ 2424986 h 2714480"/>
              <a:gd name="connsiteX3" fmla="*/ 6202109 w 8920705"/>
              <a:gd name="connsiteY3" fmla="*/ 1358186 h 2714480"/>
              <a:gd name="connsiteX4" fmla="*/ 6399085 w 8920705"/>
              <a:gd name="connsiteY4" fmla="*/ 1189707 h 2714480"/>
              <a:gd name="connsiteX5" fmla="*/ 6821234 w 8920705"/>
              <a:gd name="connsiteY5" fmla="*/ 1672511 h 2714480"/>
              <a:gd name="connsiteX6" fmla="*/ 6764084 w 8920705"/>
              <a:gd name="connsiteY6" fmla="*/ 205661 h 2714480"/>
              <a:gd name="connsiteX7" fmla="*/ 6922967 w 8920705"/>
              <a:gd name="connsiteY7" fmla="*/ 3349 h 2714480"/>
              <a:gd name="connsiteX8" fmla="*/ 7040309 w 8920705"/>
              <a:gd name="connsiteY8" fmla="*/ 215186 h 2714480"/>
              <a:gd name="connsiteX9" fmla="*/ 7106984 w 8920705"/>
              <a:gd name="connsiteY9" fmla="*/ 1186736 h 2714480"/>
              <a:gd name="connsiteX10" fmla="*/ 7293443 w 8920705"/>
              <a:gd name="connsiteY10" fmla="*/ 760854 h 2714480"/>
              <a:gd name="connsiteX11" fmla="*/ 7462304 w 8920705"/>
              <a:gd name="connsiteY11" fmla="*/ 1190393 h 2714480"/>
              <a:gd name="connsiteX12" fmla="*/ 7648232 w 8920705"/>
              <a:gd name="connsiteY12" fmla="*/ 801089 h 2714480"/>
              <a:gd name="connsiteX13" fmla="*/ 7823569 w 8920705"/>
              <a:gd name="connsiteY13" fmla="*/ 1215997 h 2714480"/>
              <a:gd name="connsiteX14" fmla="*/ 7977415 w 8920705"/>
              <a:gd name="connsiteY14" fmla="*/ 877899 h 2714480"/>
              <a:gd name="connsiteX15" fmla="*/ 8123949 w 8920705"/>
              <a:gd name="connsiteY15" fmla="*/ 1205024 h 2714480"/>
              <a:gd name="connsiteX16" fmla="*/ 8115872 w 8920705"/>
              <a:gd name="connsiteY16" fmla="*/ 1983178 h 2714480"/>
              <a:gd name="connsiteX17" fmla="*/ 7999361 w 8920705"/>
              <a:gd name="connsiteY17" fmla="*/ 2355570 h 2714480"/>
              <a:gd name="connsiteX18" fmla="*/ 7932270 w 8920705"/>
              <a:gd name="connsiteY18" fmla="*/ 2714480 h 2714480"/>
              <a:gd name="connsiteX19" fmla="*/ 8920705 w 8920705"/>
              <a:gd name="connsiteY19" fmla="*/ 2713570 h 2714480"/>
              <a:gd name="connsiteX0" fmla="*/ 0 w 8920705"/>
              <a:gd name="connsiteY0" fmla="*/ 2690487 h 2716957"/>
              <a:gd name="connsiteX1" fmla="*/ 6939652 w 8920705"/>
              <a:gd name="connsiteY1" fmla="*/ 2707774 h 2716957"/>
              <a:gd name="connsiteX2" fmla="*/ 6792659 w 8920705"/>
              <a:gd name="connsiteY2" fmla="*/ 2427463 h 2716957"/>
              <a:gd name="connsiteX3" fmla="*/ 6202109 w 8920705"/>
              <a:gd name="connsiteY3" fmla="*/ 1360663 h 2716957"/>
              <a:gd name="connsiteX4" fmla="*/ 6399085 w 8920705"/>
              <a:gd name="connsiteY4" fmla="*/ 1192184 h 2716957"/>
              <a:gd name="connsiteX5" fmla="*/ 6821234 w 8920705"/>
              <a:gd name="connsiteY5" fmla="*/ 1674988 h 2716957"/>
              <a:gd name="connsiteX6" fmla="*/ 6764084 w 8920705"/>
              <a:gd name="connsiteY6" fmla="*/ 208138 h 2716957"/>
              <a:gd name="connsiteX7" fmla="*/ 6922967 w 8920705"/>
              <a:gd name="connsiteY7" fmla="*/ 5826 h 2716957"/>
              <a:gd name="connsiteX8" fmla="*/ 7040309 w 8920705"/>
              <a:gd name="connsiteY8" fmla="*/ 217663 h 2716957"/>
              <a:gd name="connsiteX9" fmla="*/ 7106984 w 8920705"/>
              <a:gd name="connsiteY9" fmla="*/ 1189213 h 2716957"/>
              <a:gd name="connsiteX10" fmla="*/ 7293443 w 8920705"/>
              <a:gd name="connsiteY10" fmla="*/ 763331 h 2716957"/>
              <a:gd name="connsiteX11" fmla="*/ 7462304 w 8920705"/>
              <a:gd name="connsiteY11" fmla="*/ 1192870 h 2716957"/>
              <a:gd name="connsiteX12" fmla="*/ 7648232 w 8920705"/>
              <a:gd name="connsiteY12" fmla="*/ 803566 h 2716957"/>
              <a:gd name="connsiteX13" fmla="*/ 7823569 w 8920705"/>
              <a:gd name="connsiteY13" fmla="*/ 1218474 h 2716957"/>
              <a:gd name="connsiteX14" fmla="*/ 7977415 w 8920705"/>
              <a:gd name="connsiteY14" fmla="*/ 880376 h 2716957"/>
              <a:gd name="connsiteX15" fmla="*/ 8123949 w 8920705"/>
              <a:gd name="connsiteY15" fmla="*/ 1207501 h 2716957"/>
              <a:gd name="connsiteX16" fmla="*/ 8115872 w 8920705"/>
              <a:gd name="connsiteY16" fmla="*/ 1985655 h 2716957"/>
              <a:gd name="connsiteX17" fmla="*/ 7999361 w 8920705"/>
              <a:gd name="connsiteY17" fmla="*/ 2358047 h 2716957"/>
              <a:gd name="connsiteX18" fmla="*/ 7932270 w 8920705"/>
              <a:gd name="connsiteY18" fmla="*/ 2716957 h 2716957"/>
              <a:gd name="connsiteX19" fmla="*/ 8920705 w 8920705"/>
              <a:gd name="connsiteY19" fmla="*/ 2716047 h 2716957"/>
              <a:gd name="connsiteX0" fmla="*/ 0 w 8920705"/>
              <a:gd name="connsiteY0" fmla="*/ 2687215 h 2713685"/>
              <a:gd name="connsiteX1" fmla="*/ 6939652 w 8920705"/>
              <a:gd name="connsiteY1" fmla="*/ 2704502 h 2713685"/>
              <a:gd name="connsiteX2" fmla="*/ 6792659 w 8920705"/>
              <a:gd name="connsiteY2" fmla="*/ 2424191 h 2713685"/>
              <a:gd name="connsiteX3" fmla="*/ 6202109 w 8920705"/>
              <a:gd name="connsiteY3" fmla="*/ 1357391 h 2713685"/>
              <a:gd name="connsiteX4" fmla="*/ 6399085 w 8920705"/>
              <a:gd name="connsiteY4" fmla="*/ 1188912 h 2713685"/>
              <a:gd name="connsiteX5" fmla="*/ 6821234 w 8920705"/>
              <a:gd name="connsiteY5" fmla="*/ 1671716 h 2713685"/>
              <a:gd name="connsiteX6" fmla="*/ 6764084 w 8920705"/>
              <a:gd name="connsiteY6" fmla="*/ 204866 h 2713685"/>
              <a:gd name="connsiteX7" fmla="*/ 6922967 w 8920705"/>
              <a:gd name="connsiteY7" fmla="*/ 2554 h 2713685"/>
              <a:gd name="connsiteX8" fmla="*/ 7040309 w 8920705"/>
              <a:gd name="connsiteY8" fmla="*/ 214391 h 2713685"/>
              <a:gd name="connsiteX9" fmla="*/ 7106984 w 8920705"/>
              <a:gd name="connsiteY9" fmla="*/ 1185941 h 2713685"/>
              <a:gd name="connsiteX10" fmla="*/ 7293443 w 8920705"/>
              <a:gd name="connsiteY10" fmla="*/ 760059 h 2713685"/>
              <a:gd name="connsiteX11" fmla="*/ 7462304 w 8920705"/>
              <a:gd name="connsiteY11" fmla="*/ 1189598 h 2713685"/>
              <a:gd name="connsiteX12" fmla="*/ 7648232 w 8920705"/>
              <a:gd name="connsiteY12" fmla="*/ 800294 h 2713685"/>
              <a:gd name="connsiteX13" fmla="*/ 7823569 w 8920705"/>
              <a:gd name="connsiteY13" fmla="*/ 1215202 h 2713685"/>
              <a:gd name="connsiteX14" fmla="*/ 7977415 w 8920705"/>
              <a:gd name="connsiteY14" fmla="*/ 877104 h 2713685"/>
              <a:gd name="connsiteX15" fmla="*/ 8123949 w 8920705"/>
              <a:gd name="connsiteY15" fmla="*/ 1204229 h 2713685"/>
              <a:gd name="connsiteX16" fmla="*/ 8115872 w 8920705"/>
              <a:gd name="connsiteY16" fmla="*/ 1982383 h 2713685"/>
              <a:gd name="connsiteX17" fmla="*/ 7999361 w 8920705"/>
              <a:gd name="connsiteY17" fmla="*/ 2354775 h 2713685"/>
              <a:gd name="connsiteX18" fmla="*/ 7932270 w 8920705"/>
              <a:gd name="connsiteY18" fmla="*/ 2713685 h 2713685"/>
              <a:gd name="connsiteX19" fmla="*/ 8920705 w 8920705"/>
              <a:gd name="connsiteY19" fmla="*/ 2712775 h 2713685"/>
              <a:gd name="connsiteX0" fmla="*/ 0 w 8920705"/>
              <a:gd name="connsiteY0" fmla="*/ 2685815 h 2712285"/>
              <a:gd name="connsiteX1" fmla="*/ 6939652 w 8920705"/>
              <a:gd name="connsiteY1" fmla="*/ 2703102 h 2712285"/>
              <a:gd name="connsiteX2" fmla="*/ 6792659 w 8920705"/>
              <a:gd name="connsiteY2" fmla="*/ 2422791 h 2712285"/>
              <a:gd name="connsiteX3" fmla="*/ 6202109 w 8920705"/>
              <a:gd name="connsiteY3" fmla="*/ 1355991 h 2712285"/>
              <a:gd name="connsiteX4" fmla="*/ 6399085 w 8920705"/>
              <a:gd name="connsiteY4" fmla="*/ 1187512 h 2712285"/>
              <a:gd name="connsiteX5" fmla="*/ 6821234 w 8920705"/>
              <a:gd name="connsiteY5" fmla="*/ 1670316 h 2712285"/>
              <a:gd name="connsiteX6" fmla="*/ 6764084 w 8920705"/>
              <a:gd name="connsiteY6" fmla="*/ 203466 h 2712285"/>
              <a:gd name="connsiteX7" fmla="*/ 6922967 w 8920705"/>
              <a:gd name="connsiteY7" fmla="*/ 1154 h 2712285"/>
              <a:gd name="connsiteX8" fmla="*/ 7040309 w 8920705"/>
              <a:gd name="connsiteY8" fmla="*/ 212991 h 2712285"/>
              <a:gd name="connsiteX9" fmla="*/ 7106984 w 8920705"/>
              <a:gd name="connsiteY9" fmla="*/ 1184541 h 2712285"/>
              <a:gd name="connsiteX10" fmla="*/ 7293443 w 8920705"/>
              <a:gd name="connsiteY10" fmla="*/ 758659 h 2712285"/>
              <a:gd name="connsiteX11" fmla="*/ 7462304 w 8920705"/>
              <a:gd name="connsiteY11" fmla="*/ 1188198 h 2712285"/>
              <a:gd name="connsiteX12" fmla="*/ 7648232 w 8920705"/>
              <a:gd name="connsiteY12" fmla="*/ 798894 h 2712285"/>
              <a:gd name="connsiteX13" fmla="*/ 7823569 w 8920705"/>
              <a:gd name="connsiteY13" fmla="*/ 1213802 h 2712285"/>
              <a:gd name="connsiteX14" fmla="*/ 7977415 w 8920705"/>
              <a:gd name="connsiteY14" fmla="*/ 875704 h 2712285"/>
              <a:gd name="connsiteX15" fmla="*/ 8123949 w 8920705"/>
              <a:gd name="connsiteY15" fmla="*/ 1202829 h 2712285"/>
              <a:gd name="connsiteX16" fmla="*/ 8115872 w 8920705"/>
              <a:gd name="connsiteY16" fmla="*/ 1980983 h 2712285"/>
              <a:gd name="connsiteX17" fmla="*/ 7999361 w 8920705"/>
              <a:gd name="connsiteY17" fmla="*/ 2353375 h 2712285"/>
              <a:gd name="connsiteX18" fmla="*/ 7932270 w 8920705"/>
              <a:gd name="connsiteY18" fmla="*/ 2712285 h 2712285"/>
              <a:gd name="connsiteX19" fmla="*/ 8920705 w 8920705"/>
              <a:gd name="connsiteY19" fmla="*/ 2711375 h 2712285"/>
              <a:gd name="connsiteX0" fmla="*/ 0 w 8920705"/>
              <a:gd name="connsiteY0" fmla="*/ 2685640 h 2712110"/>
              <a:gd name="connsiteX1" fmla="*/ 6939652 w 8920705"/>
              <a:gd name="connsiteY1" fmla="*/ 2702927 h 2712110"/>
              <a:gd name="connsiteX2" fmla="*/ 6792659 w 8920705"/>
              <a:gd name="connsiteY2" fmla="*/ 2422616 h 2712110"/>
              <a:gd name="connsiteX3" fmla="*/ 6202109 w 8920705"/>
              <a:gd name="connsiteY3" fmla="*/ 1355816 h 2712110"/>
              <a:gd name="connsiteX4" fmla="*/ 6399085 w 8920705"/>
              <a:gd name="connsiteY4" fmla="*/ 1187337 h 2712110"/>
              <a:gd name="connsiteX5" fmla="*/ 6821234 w 8920705"/>
              <a:gd name="connsiteY5" fmla="*/ 1670141 h 2712110"/>
              <a:gd name="connsiteX6" fmla="*/ 6764084 w 8920705"/>
              <a:gd name="connsiteY6" fmla="*/ 203291 h 2712110"/>
              <a:gd name="connsiteX7" fmla="*/ 6922967 w 8920705"/>
              <a:gd name="connsiteY7" fmla="*/ 979 h 2712110"/>
              <a:gd name="connsiteX8" fmla="*/ 7040309 w 8920705"/>
              <a:gd name="connsiteY8" fmla="*/ 238321 h 2712110"/>
              <a:gd name="connsiteX9" fmla="*/ 7106984 w 8920705"/>
              <a:gd name="connsiteY9" fmla="*/ 1184366 h 2712110"/>
              <a:gd name="connsiteX10" fmla="*/ 7293443 w 8920705"/>
              <a:gd name="connsiteY10" fmla="*/ 758484 h 2712110"/>
              <a:gd name="connsiteX11" fmla="*/ 7462304 w 8920705"/>
              <a:gd name="connsiteY11" fmla="*/ 1188023 h 2712110"/>
              <a:gd name="connsiteX12" fmla="*/ 7648232 w 8920705"/>
              <a:gd name="connsiteY12" fmla="*/ 798719 h 2712110"/>
              <a:gd name="connsiteX13" fmla="*/ 7823569 w 8920705"/>
              <a:gd name="connsiteY13" fmla="*/ 1213627 h 2712110"/>
              <a:gd name="connsiteX14" fmla="*/ 7977415 w 8920705"/>
              <a:gd name="connsiteY14" fmla="*/ 875529 h 2712110"/>
              <a:gd name="connsiteX15" fmla="*/ 8123949 w 8920705"/>
              <a:gd name="connsiteY15" fmla="*/ 1202654 h 2712110"/>
              <a:gd name="connsiteX16" fmla="*/ 8115872 w 8920705"/>
              <a:gd name="connsiteY16" fmla="*/ 1980808 h 2712110"/>
              <a:gd name="connsiteX17" fmla="*/ 7999361 w 8920705"/>
              <a:gd name="connsiteY17" fmla="*/ 2353200 h 2712110"/>
              <a:gd name="connsiteX18" fmla="*/ 7932270 w 8920705"/>
              <a:gd name="connsiteY18" fmla="*/ 2712110 h 2712110"/>
              <a:gd name="connsiteX19" fmla="*/ 8920705 w 8920705"/>
              <a:gd name="connsiteY19" fmla="*/ 2711200 h 2712110"/>
              <a:gd name="connsiteX0" fmla="*/ 0 w 8920705"/>
              <a:gd name="connsiteY0" fmla="*/ 2685512 h 2711982"/>
              <a:gd name="connsiteX1" fmla="*/ 6939652 w 8920705"/>
              <a:gd name="connsiteY1" fmla="*/ 2702799 h 2711982"/>
              <a:gd name="connsiteX2" fmla="*/ 6792659 w 8920705"/>
              <a:gd name="connsiteY2" fmla="*/ 2422488 h 2711982"/>
              <a:gd name="connsiteX3" fmla="*/ 6202109 w 8920705"/>
              <a:gd name="connsiteY3" fmla="*/ 1355688 h 2711982"/>
              <a:gd name="connsiteX4" fmla="*/ 6399085 w 8920705"/>
              <a:gd name="connsiteY4" fmla="*/ 1187209 h 2711982"/>
              <a:gd name="connsiteX5" fmla="*/ 6821234 w 8920705"/>
              <a:gd name="connsiteY5" fmla="*/ 1670013 h 2711982"/>
              <a:gd name="connsiteX6" fmla="*/ 6764084 w 8920705"/>
              <a:gd name="connsiteY6" fmla="*/ 203163 h 2711982"/>
              <a:gd name="connsiteX7" fmla="*/ 6922967 w 8920705"/>
              <a:gd name="connsiteY7" fmla="*/ 851 h 2711982"/>
              <a:gd name="connsiteX8" fmla="*/ 7040309 w 8920705"/>
              <a:gd name="connsiteY8" fmla="*/ 238193 h 2711982"/>
              <a:gd name="connsiteX9" fmla="*/ 7106984 w 8920705"/>
              <a:gd name="connsiteY9" fmla="*/ 1184238 h 2711982"/>
              <a:gd name="connsiteX10" fmla="*/ 7293443 w 8920705"/>
              <a:gd name="connsiteY10" fmla="*/ 758356 h 2711982"/>
              <a:gd name="connsiteX11" fmla="*/ 7462304 w 8920705"/>
              <a:gd name="connsiteY11" fmla="*/ 1187895 h 2711982"/>
              <a:gd name="connsiteX12" fmla="*/ 7648232 w 8920705"/>
              <a:gd name="connsiteY12" fmla="*/ 798591 h 2711982"/>
              <a:gd name="connsiteX13" fmla="*/ 7823569 w 8920705"/>
              <a:gd name="connsiteY13" fmla="*/ 1213499 h 2711982"/>
              <a:gd name="connsiteX14" fmla="*/ 7977415 w 8920705"/>
              <a:gd name="connsiteY14" fmla="*/ 875401 h 2711982"/>
              <a:gd name="connsiteX15" fmla="*/ 8123949 w 8920705"/>
              <a:gd name="connsiteY15" fmla="*/ 1202526 h 2711982"/>
              <a:gd name="connsiteX16" fmla="*/ 8115872 w 8920705"/>
              <a:gd name="connsiteY16" fmla="*/ 1980680 h 2711982"/>
              <a:gd name="connsiteX17" fmla="*/ 7999361 w 8920705"/>
              <a:gd name="connsiteY17" fmla="*/ 2353072 h 2711982"/>
              <a:gd name="connsiteX18" fmla="*/ 7932270 w 8920705"/>
              <a:gd name="connsiteY18" fmla="*/ 2711982 h 2711982"/>
              <a:gd name="connsiteX19" fmla="*/ 8920705 w 8920705"/>
              <a:gd name="connsiteY19" fmla="*/ 2711072 h 2711982"/>
              <a:gd name="connsiteX0" fmla="*/ 0 w 8920705"/>
              <a:gd name="connsiteY0" fmla="*/ 2691861 h 2718331"/>
              <a:gd name="connsiteX1" fmla="*/ 6939652 w 8920705"/>
              <a:gd name="connsiteY1" fmla="*/ 2709148 h 2718331"/>
              <a:gd name="connsiteX2" fmla="*/ 6792659 w 8920705"/>
              <a:gd name="connsiteY2" fmla="*/ 2428837 h 2718331"/>
              <a:gd name="connsiteX3" fmla="*/ 6202109 w 8920705"/>
              <a:gd name="connsiteY3" fmla="*/ 1362037 h 2718331"/>
              <a:gd name="connsiteX4" fmla="*/ 6399085 w 8920705"/>
              <a:gd name="connsiteY4" fmla="*/ 1193558 h 2718331"/>
              <a:gd name="connsiteX5" fmla="*/ 6821234 w 8920705"/>
              <a:gd name="connsiteY5" fmla="*/ 1676362 h 2718331"/>
              <a:gd name="connsiteX6" fmla="*/ 6764084 w 8920705"/>
              <a:gd name="connsiteY6" fmla="*/ 209512 h 2718331"/>
              <a:gd name="connsiteX7" fmla="*/ 6897462 w 8920705"/>
              <a:gd name="connsiteY7" fmla="*/ 823 h 2718331"/>
              <a:gd name="connsiteX8" fmla="*/ 7040309 w 8920705"/>
              <a:gd name="connsiteY8" fmla="*/ 244542 h 2718331"/>
              <a:gd name="connsiteX9" fmla="*/ 7106984 w 8920705"/>
              <a:gd name="connsiteY9" fmla="*/ 1190587 h 2718331"/>
              <a:gd name="connsiteX10" fmla="*/ 7293443 w 8920705"/>
              <a:gd name="connsiteY10" fmla="*/ 764705 h 2718331"/>
              <a:gd name="connsiteX11" fmla="*/ 7462304 w 8920705"/>
              <a:gd name="connsiteY11" fmla="*/ 1194244 h 2718331"/>
              <a:gd name="connsiteX12" fmla="*/ 7648232 w 8920705"/>
              <a:gd name="connsiteY12" fmla="*/ 804940 h 2718331"/>
              <a:gd name="connsiteX13" fmla="*/ 7823569 w 8920705"/>
              <a:gd name="connsiteY13" fmla="*/ 1219848 h 2718331"/>
              <a:gd name="connsiteX14" fmla="*/ 7977415 w 8920705"/>
              <a:gd name="connsiteY14" fmla="*/ 881750 h 2718331"/>
              <a:gd name="connsiteX15" fmla="*/ 8123949 w 8920705"/>
              <a:gd name="connsiteY15" fmla="*/ 1208875 h 2718331"/>
              <a:gd name="connsiteX16" fmla="*/ 8115872 w 8920705"/>
              <a:gd name="connsiteY16" fmla="*/ 1987029 h 2718331"/>
              <a:gd name="connsiteX17" fmla="*/ 7999361 w 8920705"/>
              <a:gd name="connsiteY17" fmla="*/ 2359421 h 2718331"/>
              <a:gd name="connsiteX18" fmla="*/ 7932270 w 8920705"/>
              <a:gd name="connsiteY18" fmla="*/ 2718331 h 2718331"/>
              <a:gd name="connsiteX19" fmla="*/ 8920705 w 8920705"/>
              <a:gd name="connsiteY19" fmla="*/ 2717421 h 271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920705" h="2718331">
                <a:moveTo>
                  <a:pt x="0" y="2691861"/>
                </a:moveTo>
                <a:cubicBezTo>
                  <a:pt x="92107" y="2683668"/>
                  <a:pt x="6067894" y="2718537"/>
                  <a:pt x="6939652" y="2709148"/>
                </a:cubicBezTo>
                <a:cubicBezTo>
                  <a:pt x="6928422" y="2587347"/>
                  <a:pt x="6861188" y="2497240"/>
                  <a:pt x="6792659" y="2428837"/>
                </a:cubicBezTo>
                <a:cubicBezTo>
                  <a:pt x="6456819" y="2065923"/>
                  <a:pt x="6516003" y="1823707"/>
                  <a:pt x="6202109" y="1362037"/>
                </a:cubicBezTo>
                <a:cubicBezTo>
                  <a:pt x="6022250" y="1110957"/>
                  <a:pt x="6266371" y="1054646"/>
                  <a:pt x="6399085" y="1193558"/>
                </a:cubicBezTo>
                <a:cubicBezTo>
                  <a:pt x="6498348" y="1313040"/>
                  <a:pt x="6663449" y="1421549"/>
                  <a:pt x="6821234" y="1676362"/>
                </a:cubicBezTo>
                <a:lnTo>
                  <a:pt x="6764084" y="209512"/>
                </a:lnTo>
                <a:cubicBezTo>
                  <a:pt x="6761657" y="143775"/>
                  <a:pt x="6755526" y="-4334"/>
                  <a:pt x="6897462" y="823"/>
                </a:cubicBezTo>
                <a:cubicBezTo>
                  <a:pt x="7015933" y="-13913"/>
                  <a:pt x="7043052" y="173051"/>
                  <a:pt x="7040309" y="244542"/>
                </a:cubicBezTo>
                <a:lnTo>
                  <a:pt x="7106984" y="1190587"/>
                </a:lnTo>
                <a:cubicBezTo>
                  <a:pt x="7089433" y="1055980"/>
                  <a:pt x="7135468" y="764705"/>
                  <a:pt x="7293443" y="764705"/>
                </a:cubicBezTo>
                <a:cubicBezTo>
                  <a:pt x="7480678" y="772020"/>
                  <a:pt x="7461086" y="1044891"/>
                  <a:pt x="7462304" y="1194244"/>
                </a:cubicBezTo>
                <a:cubicBezTo>
                  <a:pt x="7475093" y="1006829"/>
                  <a:pt x="7506945" y="800064"/>
                  <a:pt x="7648232" y="804940"/>
                </a:cubicBezTo>
                <a:cubicBezTo>
                  <a:pt x="7815124" y="802501"/>
                  <a:pt x="7819301" y="1019291"/>
                  <a:pt x="7823569" y="1219848"/>
                </a:cubicBezTo>
                <a:cubicBezTo>
                  <a:pt x="7821639" y="1061086"/>
                  <a:pt x="7821891" y="879921"/>
                  <a:pt x="7977415" y="881750"/>
                </a:cubicBezTo>
                <a:cubicBezTo>
                  <a:pt x="8089047" y="890893"/>
                  <a:pt x="8099654" y="1027100"/>
                  <a:pt x="8123949" y="1208875"/>
                </a:cubicBezTo>
                <a:cubicBezTo>
                  <a:pt x="8150518" y="1515809"/>
                  <a:pt x="8144167" y="1665465"/>
                  <a:pt x="8115872" y="1987029"/>
                </a:cubicBezTo>
                <a:cubicBezTo>
                  <a:pt x="8095107" y="2189759"/>
                  <a:pt x="8042097" y="2244511"/>
                  <a:pt x="7999361" y="2359421"/>
                </a:cubicBezTo>
                <a:cubicBezTo>
                  <a:pt x="7927365" y="2467015"/>
                  <a:pt x="7912762" y="2508210"/>
                  <a:pt x="7932270" y="2718331"/>
                </a:cubicBezTo>
                <a:lnTo>
                  <a:pt x="8920705" y="2717421"/>
                </a:lnTo>
              </a:path>
            </a:pathLst>
          </a:cu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ADF81-7A11-4900-8928-D189BA445F0B}"/>
              </a:ext>
            </a:extLst>
          </p:cNvPr>
          <p:cNvSpPr/>
          <p:nvPr/>
        </p:nvSpPr>
        <p:spPr>
          <a:xfrm>
            <a:off x="909873" y="2522565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22FF2-8539-441B-BF54-ED64DE2A9E1D}"/>
              </a:ext>
            </a:extLst>
          </p:cNvPr>
          <p:cNvSpPr/>
          <p:nvPr/>
        </p:nvSpPr>
        <p:spPr>
          <a:xfrm>
            <a:off x="909873" y="3404021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8529E-B903-4B20-99C3-5C119FD7EC61}"/>
              </a:ext>
            </a:extLst>
          </p:cNvPr>
          <p:cNvSpPr/>
          <p:nvPr/>
        </p:nvSpPr>
        <p:spPr>
          <a:xfrm>
            <a:off x="909873" y="4285477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EE6A1-8447-4D14-B830-11966F21350B}"/>
              </a:ext>
            </a:extLst>
          </p:cNvPr>
          <p:cNvSpPr txBox="1"/>
          <p:nvPr/>
        </p:nvSpPr>
        <p:spPr>
          <a:xfrm>
            <a:off x="941091" y="2588880"/>
            <a:ext cx="596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3.1.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78DF9-2A01-4A4D-A375-BD3F083C2236}"/>
              </a:ext>
            </a:extLst>
          </p:cNvPr>
          <p:cNvSpPr txBox="1"/>
          <p:nvPr/>
        </p:nvSpPr>
        <p:spPr>
          <a:xfrm>
            <a:off x="1537221" y="2605021"/>
            <a:ext cx="568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Why SMOTE?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9441E-21E5-4F1E-B91B-56A4173710E3}"/>
              </a:ext>
            </a:extLst>
          </p:cNvPr>
          <p:cNvSpPr txBox="1"/>
          <p:nvPr/>
        </p:nvSpPr>
        <p:spPr>
          <a:xfrm>
            <a:off x="765259" y="3484097"/>
            <a:ext cx="77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3.2.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34CD86-58E8-450A-A8A7-4AD8A7A285AC}"/>
              </a:ext>
            </a:extLst>
          </p:cNvPr>
          <p:cNvSpPr txBox="1"/>
          <p:nvPr/>
        </p:nvSpPr>
        <p:spPr>
          <a:xfrm>
            <a:off x="941091" y="4351792"/>
            <a:ext cx="596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3.3.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173CAF-883F-7A47-B4D0-E9CD30009610}"/>
              </a:ext>
            </a:extLst>
          </p:cNvPr>
          <p:cNvSpPr txBox="1"/>
          <p:nvPr/>
        </p:nvSpPr>
        <p:spPr>
          <a:xfrm>
            <a:off x="753455" y="453516"/>
            <a:ext cx="726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03. Predictive Model Using ML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F1039E-E2E0-B745-B47B-C5A53B52185E}"/>
              </a:ext>
            </a:extLst>
          </p:cNvPr>
          <p:cNvSpPr txBox="1"/>
          <p:nvPr/>
        </p:nvSpPr>
        <p:spPr>
          <a:xfrm>
            <a:off x="1442619" y="3510377"/>
            <a:ext cx="568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Logistic Regression and Random Forest Algorithms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84A521-4FCA-5843-91FA-1567D2C47660}"/>
              </a:ext>
            </a:extLst>
          </p:cNvPr>
          <p:cNvSpPr txBox="1"/>
          <p:nvPr/>
        </p:nvSpPr>
        <p:spPr>
          <a:xfrm>
            <a:off x="1568439" y="4374171"/>
            <a:ext cx="568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Chosen Algorithm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5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AB4FE-4A45-1743-BD87-7B1BA448F24C}"/>
              </a:ext>
            </a:extLst>
          </p:cNvPr>
          <p:cNvSpPr txBox="1"/>
          <p:nvPr/>
        </p:nvSpPr>
        <p:spPr>
          <a:xfrm>
            <a:off x="796441" y="486854"/>
            <a:ext cx="568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3.1. Why SMOTE?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290A5-FB4B-0143-A52D-AD59BEB3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7" y="1095576"/>
            <a:ext cx="6871825" cy="5407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BC41D-126A-334D-BF67-729F7111E4FF}"/>
              </a:ext>
            </a:extLst>
          </p:cNvPr>
          <p:cNvSpPr txBox="1"/>
          <p:nvPr/>
        </p:nvSpPr>
        <p:spPr>
          <a:xfrm>
            <a:off x="6802503" y="2506828"/>
            <a:ext cx="49743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dirty="0">
                <a:latin typeface="-apple-system"/>
              </a:rPr>
              <a:t>T</a:t>
            </a:r>
            <a:r>
              <a:rPr lang="en-GB" b="0" i="0" dirty="0">
                <a:effectLst/>
                <a:latin typeface="-apple-system"/>
              </a:rPr>
              <a:t>he data is suffering from an </a:t>
            </a:r>
            <a:r>
              <a:rPr lang="en-GB" b="1" i="0" dirty="0">
                <a:effectLst/>
                <a:latin typeface="-apple-system"/>
              </a:rPr>
              <a:t>imbalanced dataset</a:t>
            </a:r>
            <a:r>
              <a:rPr lang="en-GB" b="0" i="0" dirty="0">
                <a:effectLst/>
                <a:latin typeface="-apple-system"/>
              </a:rPr>
              <a:t> </a:t>
            </a:r>
          </a:p>
          <a:p>
            <a:pPr algn="just"/>
            <a:r>
              <a:rPr lang="en-GB" b="0" i="0" dirty="0">
                <a:effectLst/>
                <a:latin typeface="-apple-system"/>
              </a:rPr>
              <a:t>with the number of fraudulent transactions </a:t>
            </a:r>
          </a:p>
          <a:p>
            <a:pPr algn="just"/>
            <a:r>
              <a:rPr lang="en-GB" b="0" i="0" dirty="0">
                <a:effectLst/>
                <a:latin typeface="-apple-system"/>
              </a:rPr>
              <a:t>recorded in only 5% of the sample. </a:t>
            </a:r>
          </a:p>
          <a:p>
            <a:pPr algn="just"/>
            <a:endParaRPr lang="en-GB" b="0" i="0" dirty="0">
              <a:effectLst/>
              <a:latin typeface="-apple-system"/>
            </a:endParaRPr>
          </a:p>
          <a:p>
            <a:pPr algn="just"/>
            <a:r>
              <a:rPr lang="en-GB" b="0" i="0" dirty="0">
                <a:effectLst/>
                <a:latin typeface="-apple-system"/>
              </a:rPr>
              <a:t>To tackle this challenge, one widely used approach </a:t>
            </a:r>
          </a:p>
          <a:p>
            <a:pPr algn="just"/>
            <a:r>
              <a:rPr lang="en-GB" b="0" i="0" dirty="0">
                <a:effectLst/>
                <a:latin typeface="-apple-system"/>
              </a:rPr>
              <a:t>is </a:t>
            </a:r>
            <a:r>
              <a:rPr lang="en-GB" b="1" i="1" dirty="0">
                <a:effectLst/>
                <a:latin typeface="-apple-system"/>
              </a:rPr>
              <a:t>Synthetic Minority Oversampling Technique </a:t>
            </a:r>
          </a:p>
          <a:p>
            <a:pPr algn="just"/>
            <a:r>
              <a:rPr lang="en-GB" b="0" i="0" dirty="0">
                <a:effectLst/>
                <a:latin typeface="-apple-system"/>
              </a:rPr>
              <a:t>(SMOTE). SMOTE is tailor-made for handling </a:t>
            </a:r>
          </a:p>
          <a:p>
            <a:pPr algn="just"/>
            <a:r>
              <a:rPr lang="en-GB" b="0" i="0" dirty="0">
                <a:effectLst/>
                <a:latin typeface="-apple-system"/>
              </a:rPr>
              <a:t>imbalanced datasets by generating artificial </a:t>
            </a:r>
          </a:p>
          <a:p>
            <a:pPr algn="just"/>
            <a:r>
              <a:rPr lang="en-GB" b="0" i="0" dirty="0">
                <a:effectLst/>
                <a:latin typeface="-apple-system"/>
              </a:rPr>
              <a:t>samples for the minority class.</a:t>
            </a:r>
          </a:p>
          <a:p>
            <a:pPr algn="just"/>
            <a:endParaRPr lang="en-GB" dirty="0">
              <a:latin typeface="-apple-system"/>
            </a:endParaRPr>
          </a:p>
          <a:p>
            <a:pPr algn="just"/>
            <a:r>
              <a:rPr lang="en-GB" i="1" dirty="0" err="1">
                <a:latin typeface="-apple-system"/>
              </a:rPr>
              <a:t>y</a:t>
            </a:r>
            <a:r>
              <a:rPr lang="en-GB" dirty="0" err="1">
                <a:latin typeface="-apple-system"/>
              </a:rPr>
              <a:t>_train</a:t>
            </a:r>
            <a:r>
              <a:rPr lang="en-GB" dirty="0">
                <a:latin typeface="-apple-system"/>
              </a:rPr>
              <a:t> after oversampling distribution: </a:t>
            </a:r>
          </a:p>
          <a:p>
            <a:pPr algn="just"/>
            <a:r>
              <a:rPr lang="en-GB" b="1" i="1" dirty="0">
                <a:latin typeface="-apple-system"/>
              </a:rPr>
              <a:t>Counter({1: 757259, 0: 756422})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80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0037C-1903-CC42-81C8-5EC0F0801BD6}"/>
              </a:ext>
            </a:extLst>
          </p:cNvPr>
          <p:cNvSpPr txBox="1"/>
          <p:nvPr/>
        </p:nvSpPr>
        <p:spPr>
          <a:xfrm>
            <a:off x="773293" y="473031"/>
            <a:ext cx="793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3.2. Logistic Regression and Random Forest Algorithms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DCB9-D971-D345-ABDD-A7C2E39AB766}"/>
              </a:ext>
            </a:extLst>
          </p:cNvPr>
          <p:cNvSpPr txBox="1"/>
          <p:nvPr/>
        </p:nvSpPr>
        <p:spPr>
          <a:xfrm>
            <a:off x="882815" y="962800"/>
            <a:ext cx="562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Why were Logistic Regression and Random Forest chosen?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44A94-FA09-C446-98D4-E05E6AEF207F}"/>
              </a:ext>
            </a:extLst>
          </p:cNvPr>
          <p:cNvSpPr txBox="1"/>
          <p:nvPr/>
        </p:nvSpPr>
        <p:spPr>
          <a:xfrm>
            <a:off x="1018572" y="1292540"/>
            <a:ext cx="10220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Logistic Regression </a:t>
            </a:r>
            <a:r>
              <a:rPr lang="en-US" dirty="0"/>
              <a:t>is a supervised learning technique that is used when the output variable is binary (0 or 1). It means that the result will be either ‘fraud’ or ‘non-fraud’ if a transaction occurs.</a:t>
            </a:r>
          </a:p>
          <a:p>
            <a:endParaRPr lang="en-US" dirty="0"/>
          </a:p>
          <a:p>
            <a:r>
              <a:rPr lang="en-US" b="1" i="1" dirty="0"/>
              <a:t>Random Forest 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is capable of capturing non-linear relationships and interactions between features, which is beneficial for fraud detection where fraudulent behaviour may not follow simple linear patterns.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432DF-0EAF-CD47-AE25-81111C754629}"/>
              </a:ext>
            </a:extLst>
          </p:cNvPr>
          <p:cNvSpPr txBox="1"/>
          <p:nvPr/>
        </p:nvSpPr>
        <p:spPr>
          <a:xfrm>
            <a:off x="882815" y="3244334"/>
            <a:ext cx="28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Model Training Preparation: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8CB11-BD49-6547-A787-79768F266617}"/>
              </a:ext>
            </a:extLst>
          </p:cNvPr>
          <p:cNvSpPr txBox="1"/>
          <p:nvPr/>
        </p:nvSpPr>
        <p:spPr>
          <a:xfrm>
            <a:off x="985777" y="3708597"/>
            <a:ext cx="102204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effectLst/>
              </a:rPr>
              <a:t>Shape of X</a:t>
            </a:r>
            <a:r>
              <a:rPr lang="en-GB" i="0" dirty="0">
                <a:effectLst/>
              </a:rPr>
              <a:t>: (995853, 14) 	- 	</a:t>
            </a:r>
            <a:r>
              <a:rPr lang="en-GB" b="1" i="0" dirty="0">
                <a:effectLst/>
              </a:rPr>
              <a:t>Shape of y</a:t>
            </a:r>
            <a:r>
              <a:rPr lang="en-GB" i="0" dirty="0">
                <a:effectLst/>
              </a:rPr>
              <a:t>: (995853,)</a:t>
            </a:r>
          </a:p>
          <a:p>
            <a:endParaRPr lang="en-GB" dirty="0"/>
          </a:p>
          <a:p>
            <a:r>
              <a:rPr lang="en-GB" b="1" dirty="0"/>
              <a:t>X</a:t>
            </a:r>
            <a:r>
              <a:rPr lang="en-GB" dirty="0"/>
              <a:t>: ‘</a:t>
            </a:r>
            <a:r>
              <a:rPr lang="en-GB" i="1" dirty="0" err="1"/>
              <a:t>transaction_id</a:t>
            </a:r>
            <a:r>
              <a:rPr lang="en-GB" i="1" dirty="0"/>
              <a:t>', 'customer_id','</a:t>
            </a:r>
            <a:r>
              <a:rPr lang="en-GB" i="1" dirty="0" err="1"/>
              <a:t>transaction_amount</a:t>
            </a:r>
            <a:r>
              <a:rPr lang="en-GB" i="1" dirty="0"/>
              <a:t>', '</a:t>
            </a:r>
            <a:r>
              <a:rPr lang="en-GB" i="1" dirty="0" err="1"/>
              <a:t>transaction_type</a:t>
            </a:r>
            <a:r>
              <a:rPr lang="en-GB" i="1" dirty="0"/>
              <a:t>', '</a:t>
            </a:r>
            <a:r>
              <a:rPr lang="en-GB" i="1" dirty="0" err="1"/>
              <a:t>payment_method</a:t>
            </a:r>
            <a:r>
              <a:rPr lang="en-GB" i="1" dirty="0"/>
              <a:t>’, '</a:t>
            </a:r>
            <a:r>
              <a:rPr lang="en-GB" i="1" dirty="0" err="1"/>
              <a:t>account_balance_before</a:t>
            </a:r>
            <a:r>
              <a:rPr lang="en-GB" i="1" dirty="0"/>
              <a:t>’, '</a:t>
            </a:r>
            <a:r>
              <a:rPr lang="en-GB" i="1" dirty="0" err="1"/>
              <a:t>account_balance_after</a:t>
            </a:r>
            <a:r>
              <a:rPr lang="en-GB" i="1" dirty="0"/>
              <a:t>', '</a:t>
            </a:r>
            <a:r>
              <a:rPr lang="en-GB" i="1" dirty="0" err="1"/>
              <a:t>transaction_device</a:t>
            </a:r>
            <a:r>
              <a:rPr lang="en-GB" i="1" dirty="0"/>
              <a:t>’, 'account_age','</a:t>
            </a:r>
            <a:r>
              <a:rPr lang="en-GB" i="1" dirty="0" err="1"/>
              <a:t>merchant_category</a:t>
            </a:r>
            <a:r>
              <a:rPr lang="en-GB" i="1" dirty="0"/>
              <a:t>’, ‘amount_category','weekday','month','</a:t>
            </a:r>
            <a:r>
              <a:rPr lang="en-GB" i="1" dirty="0" err="1"/>
              <a:t>agent_category</a:t>
            </a:r>
            <a:r>
              <a:rPr lang="en-GB" i="1" dirty="0"/>
              <a:t>’</a:t>
            </a:r>
          </a:p>
          <a:p>
            <a:r>
              <a:rPr lang="en-GB" b="1" i="1" dirty="0"/>
              <a:t>y</a:t>
            </a:r>
            <a:r>
              <a:rPr lang="en-GB" i="1" dirty="0"/>
              <a:t>: 1 - Fraud, 0 – Non-fraud</a:t>
            </a:r>
          </a:p>
          <a:p>
            <a:endParaRPr lang="en-GB" dirty="0"/>
          </a:p>
          <a:p>
            <a:r>
              <a:rPr lang="en-GB" b="1" i="0" dirty="0">
                <a:effectLst/>
              </a:rPr>
              <a:t>Create the training and testing sets: 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X_train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X_valid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y_train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y_valid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train_test_split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FC1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y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train_size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0.8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test_size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0.2</a:t>
            </a:r>
            <a:r>
              <a:rPr lang="en-GB" sz="1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endParaRPr lang="en-GB" b="1" i="0" dirty="0">
              <a:effectLst/>
            </a:endParaRPr>
          </a:p>
          <a:p>
            <a:endParaRPr lang="en-GB" i="0" dirty="0">
              <a:effectLst/>
            </a:endParaRP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0037C-1903-CC42-81C8-5EC0F0801BD6}"/>
              </a:ext>
            </a:extLst>
          </p:cNvPr>
          <p:cNvSpPr txBox="1"/>
          <p:nvPr/>
        </p:nvSpPr>
        <p:spPr>
          <a:xfrm>
            <a:off x="773293" y="473031"/>
            <a:ext cx="793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3.2. Logistic Regression and Random Forest Algorithms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DCB9-D971-D345-ABDD-A7C2E39AB766}"/>
              </a:ext>
            </a:extLst>
          </p:cNvPr>
          <p:cNvSpPr txBox="1"/>
          <p:nvPr/>
        </p:nvSpPr>
        <p:spPr>
          <a:xfrm>
            <a:off x="882815" y="962800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How to evaluate the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44A94-FA09-C446-98D4-E05E6AEF207F}"/>
              </a:ext>
            </a:extLst>
          </p:cNvPr>
          <p:cNvSpPr txBox="1"/>
          <p:nvPr/>
        </p:nvSpPr>
        <p:spPr>
          <a:xfrm>
            <a:off x="1018572" y="1585732"/>
            <a:ext cx="48497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Precision: </a:t>
            </a:r>
            <a:r>
              <a:rPr lang="en-US" dirty="0"/>
              <a:t>It measures </a:t>
            </a:r>
            <a:r>
              <a:rPr lang="en-US" b="1" i="1" dirty="0"/>
              <a:t>the proportion of true positive predictions among all positive predictions</a:t>
            </a:r>
            <a:r>
              <a:rPr lang="en-US" dirty="0"/>
              <a:t>, indicating the model's accuracy in predicting positive instances.</a:t>
            </a:r>
          </a:p>
          <a:p>
            <a:endParaRPr lang="en-US" dirty="0"/>
          </a:p>
          <a:p>
            <a:r>
              <a:rPr lang="en-US" b="1" dirty="0"/>
              <a:t>Recall</a:t>
            </a:r>
            <a:r>
              <a:rPr lang="en-US" dirty="0"/>
              <a:t>: It measures the </a:t>
            </a:r>
            <a:r>
              <a:rPr lang="en-US" b="1" i="1" dirty="0"/>
              <a:t>proportion of true positive predictions among all actual positive instances</a:t>
            </a:r>
            <a:r>
              <a:rPr lang="en-US" dirty="0"/>
              <a:t>, indicating the model's ability to capture all positive instances.</a:t>
            </a:r>
          </a:p>
          <a:p>
            <a:endParaRPr lang="en-US" dirty="0"/>
          </a:p>
          <a:p>
            <a:r>
              <a:rPr lang="en-US" b="1" dirty="0"/>
              <a:t>F1-score</a:t>
            </a:r>
            <a:r>
              <a:rPr lang="en-US" dirty="0"/>
              <a:t>: It is </a:t>
            </a:r>
            <a:r>
              <a:rPr lang="en-US" b="1" i="1" dirty="0"/>
              <a:t>the harmonic mean </a:t>
            </a:r>
            <a:r>
              <a:rPr lang="en-US" dirty="0"/>
              <a:t>of precision and recall, providing a balanced measure of a model's performance across precision and recall.</a:t>
            </a:r>
          </a:p>
          <a:p>
            <a:endParaRPr lang="en-US" dirty="0"/>
          </a:p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Accuracy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It calculates the </a:t>
            </a:r>
            <a:r>
              <a:rPr lang="en-GB" b="1" i="1" dirty="0">
                <a:solidFill>
                  <a:srgbClr val="0D0D0D"/>
                </a:solidFill>
                <a:effectLst/>
                <a:latin typeface="Söhne"/>
              </a:rPr>
              <a:t>ratio of correctly predicted instances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(both true positives and true negatives)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11758-0FE3-624C-A960-D98B939F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365" y="1043168"/>
            <a:ext cx="6323635" cy="422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03C1E-CD75-A84B-A61A-E0B5A9FBA472}"/>
              </a:ext>
            </a:extLst>
          </p:cNvPr>
          <p:cNvSpPr txBox="1"/>
          <p:nvPr/>
        </p:nvSpPr>
        <p:spPr>
          <a:xfrm>
            <a:off x="8484243" y="5532699"/>
            <a:ext cx="3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TP: True prediction of Fraud</a:t>
            </a:r>
          </a:p>
          <a:p>
            <a:r>
              <a:rPr lang="en-US" i="1" dirty="0"/>
              <a:t>TN: True prediction of Non-fraud</a:t>
            </a:r>
          </a:p>
        </p:txBody>
      </p:sp>
    </p:spTree>
    <p:extLst>
      <p:ext uri="{BB962C8B-B14F-4D97-AF65-F5344CB8AC3E}">
        <p14:creationId xmlns:p14="http://schemas.microsoft.com/office/powerpoint/2010/main" val="82510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0037C-1903-CC42-81C8-5EC0F0801BD6}"/>
              </a:ext>
            </a:extLst>
          </p:cNvPr>
          <p:cNvSpPr txBox="1"/>
          <p:nvPr/>
        </p:nvSpPr>
        <p:spPr>
          <a:xfrm>
            <a:off x="773293" y="473031"/>
            <a:ext cx="793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3.2. Logistic Regression and Random Forest Algorithms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DCB9-D971-D345-ABDD-A7C2E39AB766}"/>
              </a:ext>
            </a:extLst>
          </p:cNvPr>
          <p:cNvSpPr txBox="1"/>
          <p:nvPr/>
        </p:nvSpPr>
        <p:spPr>
          <a:xfrm>
            <a:off x="882815" y="962800"/>
            <a:ext cx="217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Classification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DCD29-C75B-BD49-B7CC-0BAA8172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61" y="1332132"/>
            <a:ext cx="6609862" cy="2105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066CD-EC40-EB4F-BA2B-02715413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277" y="4202907"/>
            <a:ext cx="6501346" cy="2182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186CC-5CA0-6C4D-BDFE-765FF1120353}"/>
              </a:ext>
            </a:extLst>
          </p:cNvPr>
          <p:cNvSpPr txBox="1"/>
          <p:nvPr/>
        </p:nvSpPr>
        <p:spPr>
          <a:xfrm>
            <a:off x="8883185" y="3068733"/>
            <a:ext cx="200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9B79C-0C51-3C4C-B5DB-CFF0AB87C608}"/>
              </a:ext>
            </a:extLst>
          </p:cNvPr>
          <p:cNvSpPr txBox="1"/>
          <p:nvPr/>
        </p:nvSpPr>
        <p:spPr>
          <a:xfrm>
            <a:off x="9086477" y="5962069"/>
            <a:ext cx="159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9595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0037C-1903-CC42-81C8-5EC0F0801BD6}"/>
              </a:ext>
            </a:extLst>
          </p:cNvPr>
          <p:cNvSpPr txBox="1"/>
          <p:nvPr/>
        </p:nvSpPr>
        <p:spPr>
          <a:xfrm>
            <a:off x="773293" y="473031"/>
            <a:ext cx="793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3.2. Logistic Regression and Random Forest Algorithms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ADCB9-D971-D345-ABDD-A7C2E39AB766}"/>
              </a:ext>
            </a:extLst>
          </p:cNvPr>
          <p:cNvSpPr txBox="1"/>
          <p:nvPr/>
        </p:nvSpPr>
        <p:spPr>
          <a:xfrm>
            <a:off x="882815" y="9628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86CC-5CA0-6C4D-BDFE-765FF1120353}"/>
              </a:ext>
            </a:extLst>
          </p:cNvPr>
          <p:cNvSpPr txBox="1"/>
          <p:nvPr/>
        </p:nvSpPr>
        <p:spPr>
          <a:xfrm>
            <a:off x="1776649" y="5710534"/>
            <a:ext cx="200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9B79C-0C51-3C4C-B5DB-CFF0AB87C608}"/>
              </a:ext>
            </a:extLst>
          </p:cNvPr>
          <p:cNvSpPr txBox="1"/>
          <p:nvPr/>
        </p:nvSpPr>
        <p:spPr>
          <a:xfrm>
            <a:off x="7907117" y="5710534"/>
            <a:ext cx="159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C8004-ADFB-8043-B6B6-95120798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19" y="1580219"/>
            <a:ext cx="4991100" cy="377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8E3A3-0816-1D4E-BF9F-0F53B711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81" y="1580219"/>
            <a:ext cx="4991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6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0037C-1903-CC42-81C8-5EC0F0801BD6}"/>
              </a:ext>
            </a:extLst>
          </p:cNvPr>
          <p:cNvSpPr txBox="1"/>
          <p:nvPr/>
        </p:nvSpPr>
        <p:spPr>
          <a:xfrm>
            <a:off x="773293" y="473031"/>
            <a:ext cx="793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3.2. Chosen Algorithms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86CC-5CA0-6C4D-BDFE-765FF1120353}"/>
              </a:ext>
            </a:extLst>
          </p:cNvPr>
          <p:cNvSpPr txBox="1"/>
          <p:nvPr/>
        </p:nvSpPr>
        <p:spPr>
          <a:xfrm>
            <a:off x="773293" y="2677703"/>
            <a:ext cx="103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effectLst/>
                <a:latin typeface="-apple-system"/>
              </a:rPr>
              <a:t>Random Forest Classifier </a:t>
            </a:r>
            <a:r>
              <a:rPr lang="en-GB" b="0" i="0" dirty="0">
                <a:effectLst/>
                <a:latin typeface="-apple-system"/>
              </a:rPr>
              <a:t>using SMOTE gives the higher precision, recall, f1 score, and accuracy of about 97%.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9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86510" y="5432463"/>
            <a:ext cx="370114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Outline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76">
            <a:extLst>
              <a:ext uri="{FF2B5EF4-FFF2-40B4-BE49-F238E27FC236}">
                <a16:creationId xmlns:a16="http://schemas.microsoft.com/office/drawing/2014/main" id="{8EA92B7C-CB5E-4117-A5FF-D1533DF9211F}"/>
              </a:ext>
            </a:extLst>
          </p:cNvPr>
          <p:cNvGrpSpPr/>
          <p:nvPr/>
        </p:nvGrpSpPr>
        <p:grpSpPr>
          <a:xfrm>
            <a:off x="1691594" y="828766"/>
            <a:ext cx="2907883" cy="834765"/>
            <a:chOff x="2540962" y="4146434"/>
            <a:chExt cx="3683696" cy="8347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36F240-9923-4669-B1C3-956F5E863E81}"/>
                </a:ext>
              </a:extLst>
            </p:cNvPr>
            <p:cNvSpPr txBox="1"/>
            <p:nvPr/>
          </p:nvSpPr>
          <p:spPr>
            <a:xfrm>
              <a:off x="2540962" y="4642645"/>
              <a:ext cx="36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Database, Analytics Approach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B7F9A9-0556-4D28-8468-7D94D39586B4}"/>
                </a:ext>
              </a:extLst>
            </p:cNvPr>
            <p:cNvSpPr txBox="1"/>
            <p:nvPr/>
          </p:nvSpPr>
          <p:spPr>
            <a:xfrm>
              <a:off x="2540963" y="4146434"/>
              <a:ext cx="36836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Overview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91">
            <a:extLst>
              <a:ext uri="{FF2B5EF4-FFF2-40B4-BE49-F238E27FC236}">
                <a16:creationId xmlns:a16="http://schemas.microsoft.com/office/drawing/2014/main" id="{DD82B953-98BA-48E5-93F3-0D34DAB79C06}"/>
              </a:ext>
            </a:extLst>
          </p:cNvPr>
          <p:cNvSpPr/>
          <p:nvPr/>
        </p:nvSpPr>
        <p:spPr>
          <a:xfrm>
            <a:off x="1222928" y="979806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 92">
            <a:extLst>
              <a:ext uri="{FF2B5EF4-FFF2-40B4-BE49-F238E27FC236}">
                <a16:creationId xmlns:a16="http://schemas.microsoft.com/office/drawing/2014/main" id="{C4947956-3BF4-423C-9ABA-FD60C37EBA60}"/>
              </a:ext>
            </a:extLst>
          </p:cNvPr>
          <p:cNvSpPr/>
          <p:nvPr/>
        </p:nvSpPr>
        <p:spPr>
          <a:xfrm>
            <a:off x="4893388" y="979806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tangle 93">
            <a:extLst>
              <a:ext uri="{FF2B5EF4-FFF2-40B4-BE49-F238E27FC236}">
                <a16:creationId xmlns:a16="http://schemas.microsoft.com/office/drawing/2014/main" id="{58E01ED2-9B1F-410C-8863-D9854568F398}"/>
              </a:ext>
            </a:extLst>
          </p:cNvPr>
          <p:cNvSpPr/>
          <p:nvPr/>
        </p:nvSpPr>
        <p:spPr>
          <a:xfrm>
            <a:off x="1222928" y="2890011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Rectangle 94">
            <a:extLst>
              <a:ext uri="{FF2B5EF4-FFF2-40B4-BE49-F238E27FC236}">
                <a16:creationId xmlns:a16="http://schemas.microsoft.com/office/drawing/2014/main" id="{29A0E177-064D-4AE8-A974-B525B4E0569A}"/>
              </a:ext>
            </a:extLst>
          </p:cNvPr>
          <p:cNvSpPr/>
          <p:nvPr/>
        </p:nvSpPr>
        <p:spPr>
          <a:xfrm>
            <a:off x="4893388" y="2851627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9429BCB8-6A46-491C-A893-82443083CEE4}"/>
              </a:ext>
            </a:extLst>
          </p:cNvPr>
          <p:cNvSpPr/>
          <p:nvPr/>
        </p:nvSpPr>
        <p:spPr>
          <a:xfrm>
            <a:off x="586510" y="348157"/>
            <a:ext cx="8483600" cy="3614243"/>
          </a:xfrm>
          <a:prstGeom prst="frame">
            <a:avLst>
              <a:gd name="adj1" fmla="val 12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815C4D-B519-F64C-8ADC-07B39CFC7CDD}"/>
              </a:ext>
            </a:extLst>
          </p:cNvPr>
          <p:cNvSpPr txBox="1"/>
          <p:nvPr/>
        </p:nvSpPr>
        <p:spPr>
          <a:xfrm>
            <a:off x="5279772" y="791768"/>
            <a:ext cx="349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Exploratory Analysis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3067B4-8415-4648-9B37-80779A67F112}"/>
              </a:ext>
            </a:extLst>
          </p:cNvPr>
          <p:cNvSpPr txBox="1"/>
          <p:nvPr/>
        </p:nvSpPr>
        <p:spPr>
          <a:xfrm>
            <a:off x="5380850" y="1339846"/>
            <a:ext cx="3689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Fraudulent Transactions Characteristics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D286B9-F68E-CF4D-B1A7-754E2636EC7A}"/>
              </a:ext>
            </a:extLst>
          </p:cNvPr>
          <p:cNvSpPr txBox="1"/>
          <p:nvPr/>
        </p:nvSpPr>
        <p:spPr>
          <a:xfrm>
            <a:off x="1762972" y="2763667"/>
            <a:ext cx="290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Machine Learning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33E993-BA3E-3446-A9BF-4BD70EA93A65}"/>
              </a:ext>
            </a:extLst>
          </p:cNvPr>
          <p:cNvSpPr txBox="1"/>
          <p:nvPr/>
        </p:nvSpPr>
        <p:spPr>
          <a:xfrm>
            <a:off x="1773398" y="3286089"/>
            <a:ext cx="2907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 Predictive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D33D4D-1ABF-FE49-97A7-697356BD1ABD}"/>
              </a:ext>
            </a:extLst>
          </p:cNvPr>
          <p:cNvSpPr txBox="1"/>
          <p:nvPr/>
        </p:nvSpPr>
        <p:spPr>
          <a:xfrm>
            <a:off x="5445650" y="2765596"/>
            <a:ext cx="33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Recommendations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25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E8123D-DAB2-4647-A6D4-8A595C834437}"/>
              </a:ext>
            </a:extLst>
          </p:cNvPr>
          <p:cNvGrpSpPr/>
          <p:nvPr/>
        </p:nvGrpSpPr>
        <p:grpSpPr>
          <a:xfrm>
            <a:off x="8970640" y="1431196"/>
            <a:ext cx="879217" cy="886735"/>
            <a:chOff x="3949971" y="3289143"/>
            <a:chExt cx="879217" cy="886735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979ED967-35DE-41BC-BAA1-DBAB9F5AF234}"/>
                </a:ext>
              </a:extLst>
            </p:cNvPr>
            <p:cNvSpPr/>
            <p:nvPr/>
          </p:nvSpPr>
          <p:spPr>
            <a:xfrm>
              <a:off x="3949971" y="3289143"/>
              <a:ext cx="879217" cy="886734"/>
            </a:xfrm>
            <a:custGeom>
              <a:avLst/>
              <a:gdLst>
                <a:gd name="connsiteX0" fmla="*/ 2093370 w 6797527"/>
                <a:gd name="connsiteY0" fmla="*/ 5591383 h 6855646"/>
                <a:gd name="connsiteX1" fmla="*/ 2253467 w 6797527"/>
                <a:gd name="connsiteY1" fmla="*/ 5685286 h 6855646"/>
                <a:gd name="connsiteX2" fmla="*/ 2252544 w 6797527"/>
                <a:gd name="connsiteY2" fmla="*/ 5875940 h 6855646"/>
                <a:gd name="connsiteX3" fmla="*/ 1899176 w 6797527"/>
                <a:gd name="connsiteY3" fmla="*/ 6342608 h 6855646"/>
                <a:gd name="connsiteX4" fmla="*/ 1638633 w 6797527"/>
                <a:gd name="connsiteY4" fmla="*/ 6355384 h 6855646"/>
                <a:gd name="connsiteX5" fmla="*/ 1615696 w 6797527"/>
                <a:gd name="connsiteY5" fmla="*/ 6095380 h 6855646"/>
                <a:gd name="connsiteX6" fmla="*/ 1938430 w 6797527"/>
                <a:gd name="connsiteY6" fmla="*/ 5668892 h 6855646"/>
                <a:gd name="connsiteX7" fmla="*/ 2093370 w 6797527"/>
                <a:gd name="connsiteY7" fmla="*/ 5591383 h 6855646"/>
                <a:gd name="connsiteX8" fmla="*/ 3586502 w 6797527"/>
                <a:gd name="connsiteY8" fmla="*/ 5588368 h 6855646"/>
                <a:gd name="connsiteX9" fmla="*/ 3658934 w 6797527"/>
                <a:gd name="connsiteY9" fmla="*/ 5611087 h 6855646"/>
                <a:gd name="connsiteX10" fmla="*/ 3730131 w 6797527"/>
                <a:gd name="connsiteY10" fmla="*/ 5872707 h 6855646"/>
                <a:gd name="connsiteX11" fmla="*/ 3179797 w 6797527"/>
                <a:gd name="connsiteY11" fmla="*/ 6752856 h 6855646"/>
                <a:gd name="connsiteX12" fmla="*/ 3018007 w 6797527"/>
                <a:gd name="connsiteY12" fmla="*/ 6838215 h 6855646"/>
                <a:gd name="connsiteX13" fmla="*/ 2855524 w 6797527"/>
                <a:gd name="connsiteY13" fmla="*/ 6738232 h 6855646"/>
                <a:gd name="connsiteX14" fmla="*/ 2868455 w 6797527"/>
                <a:gd name="connsiteY14" fmla="*/ 6538264 h 6855646"/>
                <a:gd name="connsiteX15" fmla="*/ 3171331 w 6797527"/>
                <a:gd name="connsiteY15" fmla="*/ 6074445 h 6855646"/>
                <a:gd name="connsiteX16" fmla="*/ 3399238 w 6797527"/>
                <a:gd name="connsiteY16" fmla="*/ 5690058 h 6855646"/>
                <a:gd name="connsiteX17" fmla="*/ 3586502 w 6797527"/>
                <a:gd name="connsiteY17" fmla="*/ 5588368 h 6855646"/>
                <a:gd name="connsiteX18" fmla="*/ 1146313 w 6797527"/>
                <a:gd name="connsiteY18" fmla="*/ 4775343 h 6855646"/>
                <a:gd name="connsiteX19" fmla="*/ 1215839 w 6797527"/>
                <a:gd name="connsiteY19" fmla="*/ 4801058 h 6855646"/>
                <a:gd name="connsiteX20" fmla="*/ 1281725 w 6797527"/>
                <a:gd name="connsiteY20" fmla="*/ 5053827 h 6855646"/>
                <a:gd name="connsiteX21" fmla="*/ 955912 w 6797527"/>
                <a:gd name="connsiteY21" fmla="*/ 5507410 h 6855646"/>
                <a:gd name="connsiteX22" fmla="*/ 803589 w 6797527"/>
                <a:gd name="connsiteY22" fmla="*/ 5568985 h 6855646"/>
                <a:gd name="connsiteX23" fmla="*/ 646802 w 6797527"/>
                <a:gd name="connsiteY23" fmla="*/ 5461843 h 6855646"/>
                <a:gd name="connsiteX24" fmla="*/ 669200 w 6797527"/>
                <a:gd name="connsiteY24" fmla="*/ 5263338 h 6855646"/>
                <a:gd name="connsiteX25" fmla="*/ 959222 w 6797527"/>
                <a:gd name="connsiteY25" fmla="*/ 4859402 h 6855646"/>
                <a:gd name="connsiteX26" fmla="*/ 1146313 w 6797527"/>
                <a:gd name="connsiteY26" fmla="*/ 4775343 h 6855646"/>
                <a:gd name="connsiteX27" fmla="*/ 5271911 w 6797527"/>
                <a:gd name="connsiteY27" fmla="*/ 4285054 h 6855646"/>
                <a:gd name="connsiteX28" fmla="*/ 5443091 w 6797527"/>
                <a:gd name="connsiteY28" fmla="*/ 4494181 h 6855646"/>
                <a:gd name="connsiteX29" fmla="*/ 5404452 w 6797527"/>
                <a:gd name="connsiteY29" fmla="*/ 4706463 h 6855646"/>
                <a:gd name="connsiteX30" fmla="*/ 4766836 w 6797527"/>
                <a:gd name="connsiteY30" fmla="*/ 6560201 h 6855646"/>
                <a:gd name="connsiteX31" fmla="*/ 4513682 w 6797527"/>
                <a:gd name="connsiteY31" fmla="*/ 6652180 h 6855646"/>
                <a:gd name="connsiteX32" fmla="*/ 4426707 w 6797527"/>
                <a:gd name="connsiteY32" fmla="*/ 6395101 h 6855646"/>
                <a:gd name="connsiteX33" fmla="*/ 4618284 w 6797527"/>
                <a:gd name="connsiteY33" fmla="*/ 5982698 h 6855646"/>
                <a:gd name="connsiteX34" fmla="*/ 5067172 w 6797527"/>
                <a:gd name="connsiteY34" fmla="*/ 4448153 h 6855646"/>
                <a:gd name="connsiteX35" fmla="*/ 5271911 w 6797527"/>
                <a:gd name="connsiteY35" fmla="*/ 4285054 h 6855646"/>
                <a:gd name="connsiteX36" fmla="*/ 2779786 w 6797527"/>
                <a:gd name="connsiteY36" fmla="*/ 3896434 h 6855646"/>
                <a:gd name="connsiteX37" fmla="*/ 2952660 w 6797527"/>
                <a:gd name="connsiteY37" fmla="*/ 4104945 h 6855646"/>
                <a:gd name="connsiteX38" fmla="*/ 2911866 w 6797527"/>
                <a:gd name="connsiteY38" fmla="*/ 4314148 h 6855646"/>
                <a:gd name="connsiteX39" fmla="*/ 2506621 w 6797527"/>
                <a:gd name="connsiteY39" fmla="*/ 5444295 h 6855646"/>
                <a:gd name="connsiteX40" fmla="*/ 2230685 w 6797527"/>
                <a:gd name="connsiteY40" fmla="*/ 5524882 h 6855646"/>
                <a:gd name="connsiteX41" fmla="*/ 2166184 w 6797527"/>
                <a:gd name="connsiteY41" fmla="*/ 5279040 h 6855646"/>
                <a:gd name="connsiteX42" fmla="*/ 2366228 w 6797527"/>
                <a:gd name="connsiteY42" fmla="*/ 4826613 h 6855646"/>
                <a:gd name="connsiteX43" fmla="*/ 2576586 w 6797527"/>
                <a:gd name="connsiteY43" fmla="*/ 4058917 h 6855646"/>
                <a:gd name="connsiteX44" fmla="*/ 2779786 w 6797527"/>
                <a:gd name="connsiteY44" fmla="*/ 3896434 h 6855646"/>
                <a:gd name="connsiteX45" fmla="*/ 4704259 w 6797527"/>
                <a:gd name="connsiteY45" fmla="*/ 3551763 h 6855646"/>
                <a:gd name="connsiteX46" fmla="*/ 4893297 w 6797527"/>
                <a:gd name="connsiteY46" fmla="*/ 3755886 h 6855646"/>
                <a:gd name="connsiteX47" fmla="*/ 4834723 w 6797527"/>
                <a:gd name="connsiteY47" fmla="*/ 4298677 h 6855646"/>
                <a:gd name="connsiteX48" fmla="*/ 4531539 w 6797527"/>
                <a:gd name="connsiteY48" fmla="*/ 5514413 h 6855646"/>
                <a:gd name="connsiteX49" fmla="*/ 3931483 w 6797527"/>
                <a:gd name="connsiteY49" fmla="*/ 6761014 h 6855646"/>
                <a:gd name="connsiteX50" fmla="*/ 3727591 w 6797527"/>
                <a:gd name="connsiteY50" fmla="*/ 6851300 h 6855646"/>
                <a:gd name="connsiteX51" fmla="*/ 3580117 w 6797527"/>
                <a:gd name="connsiteY51" fmla="*/ 6687047 h 6855646"/>
                <a:gd name="connsiteX52" fmla="*/ 3611366 w 6797527"/>
                <a:gd name="connsiteY52" fmla="*/ 6559739 h 6855646"/>
                <a:gd name="connsiteX53" fmla="*/ 3959500 w 6797527"/>
                <a:gd name="connsiteY53" fmla="*/ 5914887 h 6855646"/>
                <a:gd name="connsiteX54" fmla="*/ 4435327 w 6797527"/>
                <a:gd name="connsiteY54" fmla="*/ 4403124 h 6855646"/>
                <a:gd name="connsiteX55" fmla="*/ 4515837 w 6797527"/>
                <a:gd name="connsiteY55" fmla="*/ 3736336 h 6855646"/>
                <a:gd name="connsiteX56" fmla="*/ 4704259 w 6797527"/>
                <a:gd name="connsiteY56" fmla="*/ 3551763 h 6855646"/>
                <a:gd name="connsiteX57" fmla="*/ 913194 w 6797527"/>
                <a:gd name="connsiteY57" fmla="*/ 3542296 h 6855646"/>
                <a:gd name="connsiteX58" fmla="*/ 1093611 w 6797527"/>
                <a:gd name="connsiteY58" fmla="*/ 3754193 h 6855646"/>
                <a:gd name="connsiteX59" fmla="*/ 617168 w 6797527"/>
                <a:gd name="connsiteY59" fmla="*/ 4919745 h 6855646"/>
                <a:gd name="connsiteX60" fmla="*/ 460843 w 6797527"/>
                <a:gd name="connsiteY60" fmla="*/ 5000025 h 6855646"/>
                <a:gd name="connsiteX61" fmla="*/ 296359 w 6797527"/>
                <a:gd name="connsiteY61" fmla="*/ 4898963 h 6855646"/>
                <a:gd name="connsiteX62" fmla="*/ 309136 w 6797527"/>
                <a:gd name="connsiteY62" fmla="*/ 4701613 h 6855646"/>
                <a:gd name="connsiteX63" fmla="*/ 536812 w 6797527"/>
                <a:gd name="connsiteY63" fmla="*/ 4308529 h 6855646"/>
                <a:gd name="connsiteX64" fmla="*/ 717075 w 6797527"/>
                <a:gd name="connsiteY64" fmla="*/ 3716555 h 6855646"/>
                <a:gd name="connsiteX65" fmla="*/ 913194 w 6797527"/>
                <a:gd name="connsiteY65" fmla="*/ 3542296 h 6855646"/>
                <a:gd name="connsiteX66" fmla="*/ 6585301 w 6797527"/>
                <a:gd name="connsiteY66" fmla="*/ 3151303 h 6855646"/>
                <a:gd name="connsiteX67" fmla="*/ 6680841 w 6797527"/>
                <a:gd name="connsiteY67" fmla="*/ 3165376 h 6855646"/>
                <a:gd name="connsiteX68" fmla="*/ 6787290 w 6797527"/>
                <a:gd name="connsiteY68" fmla="*/ 3278905 h 6855646"/>
                <a:gd name="connsiteX69" fmla="*/ 6797450 w 6797527"/>
                <a:gd name="connsiteY69" fmla="*/ 3305847 h 6855646"/>
                <a:gd name="connsiteX70" fmla="*/ 6797527 w 6797527"/>
                <a:gd name="connsiteY70" fmla="*/ 3552225 h 6855646"/>
                <a:gd name="connsiteX71" fmla="*/ 6788291 w 6797527"/>
                <a:gd name="connsiteY71" fmla="*/ 3725253 h 6855646"/>
                <a:gd name="connsiteX72" fmla="*/ 6672836 w 6797527"/>
                <a:gd name="connsiteY72" fmla="*/ 4780661 h 6855646"/>
                <a:gd name="connsiteX73" fmla="*/ 6489956 w 6797527"/>
                <a:gd name="connsiteY73" fmla="*/ 4948686 h 6855646"/>
                <a:gd name="connsiteX74" fmla="*/ 6303382 w 6797527"/>
                <a:gd name="connsiteY74" fmla="*/ 4809525 h 6855646"/>
                <a:gd name="connsiteX75" fmla="*/ 6301226 w 6797527"/>
                <a:gd name="connsiteY75" fmla="*/ 4711850 h 6855646"/>
                <a:gd name="connsiteX76" fmla="*/ 6419144 w 6797527"/>
                <a:gd name="connsiteY76" fmla="*/ 3350949 h 6855646"/>
                <a:gd name="connsiteX77" fmla="*/ 6585301 w 6797527"/>
                <a:gd name="connsiteY77" fmla="*/ 3151303 h 6855646"/>
                <a:gd name="connsiteX78" fmla="*/ 3454503 w 6797527"/>
                <a:gd name="connsiteY78" fmla="*/ 3150597 h 6855646"/>
                <a:gd name="connsiteX79" fmla="*/ 3646696 w 6797527"/>
                <a:gd name="connsiteY79" fmla="*/ 3336633 h 6855646"/>
                <a:gd name="connsiteX80" fmla="*/ 3646773 w 6797527"/>
                <a:gd name="connsiteY80" fmla="*/ 3510661 h 6855646"/>
                <a:gd name="connsiteX81" fmla="*/ 3048026 w 6797527"/>
                <a:gd name="connsiteY81" fmla="*/ 5768490 h 6855646"/>
                <a:gd name="connsiteX82" fmla="*/ 2504620 w 6797527"/>
                <a:gd name="connsiteY82" fmla="*/ 6601149 h 6855646"/>
                <a:gd name="connsiteX83" fmla="*/ 2302112 w 6797527"/>
                <a:gd name="connsiteY83" fmla="*/ 6669575 h 6855646"/>
                <a:gd name="connsiteX84" fmla="*/ 2165568 w 6797527"/>
                <a:gd name="connsiteY84" fmla="*/ 6511171 h 6855646"/>
                <a:gd name="connsiteX85" fmla="*/ 2212981 w 6797527"/>
                <a:gd name="connsiteY85" fmla="*/ 6360002 h 6855646"/>
                <a:gd name="connsiteX86" fmla="*/ 2577433 w 6797527"/>
                <a:gd name="connsiteY86" fmla="*/ 5834684 h 6855646"/>
                <a:gd name="connsiteX87" fmla="*/ 3192652 w 6797527"/>
                <a:gd name="connsiteY87" fmla="*/ 4192613 h 6855646"/>
                <a:gd name="connsiteX88" fmla="*/ 3268313 w 6797527"/>
                <a:gd name="connsiteY88" fmla="*/ 3348409 h 6855646"/>
                <a:gd name="connsiteX89" fmla="*/ 3454503 w 6797527"/>
                <a:gd name="connsiteY89" fmla="*/ 3150597 h 6855646"/>
                <a:gd name="connsiteX90" fmla="*/ 3479193 w 6797527"/>
                <a:gd name="connsiteY90" fmla="*/ 2521216 h 6855646"/>
                <a:gd name="connsiteX91" fmla="*/ 4260222 w 6797527"/>
                <a:gd name="connsiteY91" fmla="*/ 3175074 h 6855646"/>
                <a:gd name="connsiteX92" fmla="*/ 4274846 w 6797527"/>
                <a:gd name="connsiteY92" fmla="*/ 3471099 h 6855646"/>
                <a:gd name="connsiteX93" fmla="*/ 4006376 w 6797527"/>
                <a:gd name="connsiteY93" fmla="*/ 5097777 h 6855646"/>
                <a:gd name="connsiteX94" fmla="*/ 3791245 w 6797527"/>
                <a:gd name="connsiteY94" fmla="*/ 5228856 h 6855646"/>
                <a:gd name="connsiteX95" fmla="*/ 3637383 w 6797527"/>
                <a:gd name="connsiteY95" fmla="*/ 5034661 h 6855646"/>
                <a:gd name="connsiteX96" fmla="*/ 3650929 w 6797527"/>
                <a:gd name="connsiteY96" fmla="*/ 4969468 h 6855646"/>
                <a:gd name="connsiteX97" fmla="*/ 3868215 w 6797527"/>
                <a:gd name="connsiteY97" fmla="*/ 3912059 h 6855646"/>
                <a:gd name="connsiteX98" fmla="*/ 3898156 w 6797527"/>
                <a:gd name="connsiteY98" fmla="*/ 3337327 h 6855646"/>
                <a:gd name="connsiteX99" fmla="*/ 3563646 w 6797527"/>
                <a:gd name="connsiteY99" fmla="*/ 2911145 h 6855646"/>
                <a:gd name="connsiteX100" fmla="*/ 3069654 w 6797527"/>
                <a:gd name="connsiteY100" fmla="*/ 3129354 h 6855646"/>
                <a:gd name="connsiteX101" fmla="*/ 3015776 w 6797527"/>
                <a:gd name="connsiteY101" fmla="*/ 3345332 h 6855646"/>
                <a:gd name="connsiteX102" fmla="*/ 2884619 w 6797527"/>
                <a:gd name="connsiteY102" fmla="*/ 3519744 h 6855646"/>
                <a:gd name="connsiteX103" fmla="*/ 2676647 w 6797527"/>
                <a:gd name="connsiteY103" fmla="*/ 3453011 h 6855646"/>
                <a:gd name="connsiteX104" fmla="*/ 2638932 w 6797527"/>
                <a:gd name="connsiteY104" fmla="*/ 3340867 h 6855646"/>
                <a:gd name="connsiteX105" fmla="*/ 3316034 w 6797527"/>
                <a:gd name="connsiteY105" fmla="*/ 2532993 h 6855646"/>
                <a:gd name="connsiteX106" fmla="*/ 3479193 w 6797527"/>
                <a:gd name="connsiteY106" fmla="*/ 2521216 h 6855646"/>
                <a:gd name="connsiteX107" fmla="*/ 3505307 w 6797527"/>
                <a:gd name="connsiteY107" fmla="*/ 1890232 h 6855646"/>
                <a:gd name="connsiteX108" fmla="*/ 4795315 w 6797527"/>
                <a:gd name="connsiteY108" fmla="*/ 2781375 h 6855646"/>
                <a:gd name="connsiteX109" fmla="*/ 4697024 w 6797527"/>
                <a:gd name="connsiteY109" fmla="*/ 3032219 h 6855646"/>
                <a:gd name="connsiteX110" fmla="*/ 4446796 w 6797527"/>
                <a:gd name="connsiteY110" fmla="*/ 2927387 h 6855646"/>
                <a:gd name="connsiteX111" fmla="*/ 3893230 w 6797527"/>
                <a:gd name="connsiteY111" fmla="*/ 2360812 h 6855646"/>
                <a:gd name="connsiteX112" fmla="*/ 2404636 w 6797527"/>
                <a:gd name="connsiteY112" fmla="*/ 3147135 h 6855646"/>
                <a:gd name="connsiteX113" fmla="*/ 2380159 w 6797527"/>
                <a:gd name="connsiteY113" fmla="*/ 3405137 h 6855646"/>
                <a:gd name="connsiteX114" fmla="*/ 2387625 w 6797527"/>
                <a:gd name="connsiteY114" fmla="*/ 3406522 h 6855646"/>
                <a:gd name="connsiteX115" fmla="*/ 1399027 w 6797527"/>
                <a:gd name="connsiteY115" fmla="*/ 5958991 h 6855646"/>
                <a:gd name="connsiteX116" fmla="*/ 1194518 w 6797527"/>
                <a:gd name="connsiteY116" fmla="*/ 6021875 h 6855646"/>
                <a:gd name="connsiteX117" fmla="*/ 1062284 w 6797527"/>
                <a:gd name="connsiteY117" fmla="*/ 5854004 h 6855646"/>
                <a:gd name="connsiteX118" fmla="*/ 1112930 w 6797527"/>
                <a:gd name="connsiteY118" fmla="*/ 5711841 h 6855646"/>
                <a:gd name="connsiteX119" fmla="*/ 1480999 w 6797527"/>
                <a:gd name="connsiteY119" fmla="*/ 5212308 h 6855646"/>
                <a:gd name="connsiteX120" fmla="*/ 1959443 w 6797527"/>
                <a:gd name="connsiteY120" fmla="*/ 3928838 h 6855646"/>
                <a:gd name="connsiteX121" fmla="*/ 2009396 w 6797527"/>
                <a:gd name="connsiteY121" fmla="*/ 3304922 h 6855646"/>
                <a:gd name="connsiteX122" fmla="*/ 3137310 w 6797527"/>
                <a:gd name="connsiteY122" fmla="*/ 1925550 h 6855646"/>
                <a:gd name="connsiteX123" fmla="*/ 3393813 w 6797527"/>
                <a:gd name="connsiteY123" fmla="*/ 1890793 h 6855646"/>
                <a:gd name="connsiteX124" fmla="*/ 3505307 w 6797527"/>
                <a:gd name="connsiteY124" fmla="*/ 1890232 h 6855646"/>
                <a:gd name="connsiteX125" fmla="*/ 2778686 w 6797527"/>
                <a:gd name="connsiteY125" fmla="*/ 1380518 h 6855646"/>
                <a:gd name="connsiteX126" fmla="*/ 2983756 w 6797527"/>
                <a:gd name="connsiteY126" fmla="*/ 1569102 h 6855646"/>
                <a:gd name="connsiteX127" fmla="*/ 2857217 w 6797527"/>
                <a:gd name="connsiteY127" fmla="*/ 1746979 h 6855646"/>
                <a:gd name="connsiteX128" fmla="*/ 2381929 w 6797527"/>
                <a:gd name="connsiteY128" fmla="*/ 2021684 h 6855646"/>
                <a:gd name="connsiteX129" fmla="*/ 1772099 w 6797527"/>
                <a:gd name="connsiteY129" fmla="*/ 3117347 h 6855646"/>
                <a:gd name="connsiteX130" fmla="*/ 1756320 w 6797527"/>
                <a:gd name="connsiteY130" fmla="*/ 3395054 h 6855646"/>
                <a:gd name="connsiteX131" fmla="*/ 1575826 w 6797527"/>
                <a:gd name="connsiteY131" fmla="*/ 4421675 h 6855646"/>
                <a:gd name="connsiteX132" fmla="*/ 1336296 w 6797527"/>
                <a:gd name="connsiteY132" fmla="*/ 4544519 h 6855646"/>
                <a:gd name="connsiteX133" fmla="*/ 1218148 w 6797527"/>
                <a:gd name="connsiteY133" fmla="*/ 4300602 h 6855646"/>
                <a:gd name="connsiteX134" fmla="*/ 1378245 w 6797527"/>
                <a:gd name="connsiteY134" fmla="*/ 3333093 h 6855646"/>
                <a:gd name="connsiteX135" fmla="*/ 2483606 w 6797527"/>
                <a:gd name="connsiteY135" fmla="*/ 1502831 h 6855646"/>
                <a:gd name="connsiteX136" fmla="*/ 2732526 w 6797527"/>
                <a:gd name="connsiteY136" fmla="*/ 1391533 h 6855646"/>
                <a:gd name="connsiteX137" fmla="*/ 2778686 w 6797527"/>
                <a:gd name="connsiteY137" fmla="*/ 1380518 h 6855646"/>
                <a:gd name="connsiteX138" fmla="*/ 5263954 w 6797527"/>
                <a:gd name="connsiteY138" fmla="*/ 1369442 h 6855646"/>
                <a:gd name="connsiteX139" fmla="*/ 5371356 w 6797527"/>
                <a:gd name="connsiteY139" fmla="*/ 1422321 h 6855646"/>
                <a:gd name="connsiteX140" fmla="*/ 5518676 w 6797527"/>
                <a:gd name="connsiteY140" fmla="*/ 1581418 h 6855646"/>
                <a:gd name="connsiteX141" fmla="*/ 6125890 w 6797527"/>
                <a:gd name="connsiteY141" fmla="*/ 2868197 h 6855646"/>
                <a:gd name="connsiteX142" fmla="*/ 6167377 w 6797527"/>
                <a:gd name="connsiteY142" fmla="*/ 3412449 h 6855646"/>
                <a:gd name="connsiteX143" fmla="*/ 5678080 w 6797527"/>
                <a:gd name="connsiteY143" fmla="*/ 6048583 h 6855646"/>
                <a:gd name="connsiteX144" fmla="*/ 5434394 w 6797527"/>
                <a:gd name="connsiteY144" fmla="*/ 6167655 h 6855646"/>
                <a:gd name="connsiteX145" fmla="*/ 5323711 w 6797527"/>
                <a:gd name="connsiteY145" fmla="*/ 5918120 h 6855646"/>
                <a:gd name="connsiteX146" fmla="*/ 5609269 w 6797527"/>
                <a:gd name="connsiteY146" fmla="*/ 4957076 h 6855646"/>
                <a:gd name="connsiteX147" fmla="*/ 5763516 w 6797527"/>
                <a:gd name="connsiteY147" fmla="*/ 3933764 h 6855646"/>
                <a:gd name="connsiteX148" fmla="*/ 5787223 w 6797527"/>
                <a:gd name="connsiteY148" fmla="*/ 3307924 h 6855646"/>
                <a:gd name="connsiteX149" fmla="*/ 5121512 w 6797527"/>
                <a:gd name="connsiteY149" fmla="*/ 1706955 h 6855646"/>
                <a:gd name="connsiteX150" fmla="*/ 5056242 w 6797527"/>
                <a:gd name="connsiteY150" fmla="*/ 1601584 h 6855646"/>
                <a:gd name="connsiteX151" fmla="*/ 5146450 w 6797527"/>
                <a:gd name="connsiteY151" fmla="*/ 1393226 h 6855646"/>
                <a:gd name="connsiteX152" fmla="*/ 5263954 w 6797527"/>
                <a:gd name="connsiteY152" fmla="*/ 1369442 h 6855646"/>
                <a:gd name="connsiteX153" fmla="*/ 3461891 w 6797527"/>
                <a:gd name="connsiteY153" fmla="*/ 1260300 h 6855646"/>
                <a:gd name="connsiteX154" fmla="*/ 4501136 w 6797527"/>
                <a:gd name="connsiteY154" fmla="*/ 1541701 h 6855646"/>
                <a:gd name="connsiteX155" fmla="*/ 5493429 w 6797527"/>
                <a:gd name="connsiteY155" fmla="*/ 2915225 h 6855646"/>
                <a:gd name="connsiteX156" fmla="*/ 5531452 w 6797527"/>
                <a:gd name="connsiteY156" fmla="*/ 3410294 h 6855646"/>
                <a:gd name="connsiteX157" fmla="*/ 5530837 w 6797527"/>
                <a:gd name="connsiteY157" fmla="*/ 3629811 h 6855646"/>
                <a:gd name="connsiteX158" fmla="*/ 5261828 w 6797527"/>
                <a:gd name="connsiteY158" fmla="*/ 3797990 h 6855646"/>
                <a:gd name="connsiteX159" fmla="*/ 5153531 w 6797527"/>
                <a:gd name="connsiteY159" fmla="*/ 3624269 h 6855646"/>
                <a:gd name="connsiteX160" fmla="*/ 5157764 w 6797527"/>
                <a:gd name="connsiteY160" fmla="*/ 3335094 h 6855646"/>
                <a:gd name="connsiteX161" fmla="*/ 4523457 w 6797527"/>
                <a:gd name="connsiteY161" fmla="*/ 2014988 h 6855646"/>
                <a:gd name="connsiteX162" fmla="*/ 3467510 w 6797527"/>
                <a:gd name="connsiteY162" fmla="*/ 1638606 h 6855646"/>
                <a:gd name="connsiteX163" fmla="*/ 3271468 w 6797527"/>
                <a:gd name="connsiteY163" fmla="*/ 1479971 h 6855646"/>
                <a:gd name="connsiteX164" fmla="*/ 3461891 w 6797527"/>
                <a:gd name="connsiteY164" fmla="*/ 1260300 h 6855646"/>
                <a:gd name="connsiteX165" fmla="*/ 1226133 w 6797527"/>
                <a:gd name="connsiteY165" fmla="*/ 922605 h 6855646"/>
                <a:gd name="connsiteX166" fmla="*/ 1361465 w 6797527"/>
                <a:gd name="connsiteY166" fmla="*/ 976282 h 6855646"/>
                <a:gd name="connsiteX167" fmla="*/ 1359310 w 6797527"/>
                <a:gd name="connsiteY167" fmla="*/ 1249370 h 6855646"/>
                <a:gd name="connsiteX168" fmla="*/ 676127 w 6797527"/>
                <a:gd name="connsiteY168" fmla="*/ 2322789 h 6855646"/>
                <a:gd name="connsiteX169" fmla="*/ 495325 w 6797527"/>
                <a:gd name="connsiteY169" fmla="*/ 3364342 h 6855646"/>
                <a:gd name="connsiteX170" fmla="*/ 367556 w 6797527"/>
                <a:gd name="connsiteY170" fmla="*/ 4058609 h 6855646"/>
                <a:gd name="connsiteX171" fmla="*/ 187524 w 6797527"/>
                <a:gd name="connsiteY171" fmla="*/ 4185840 h 6855646"/>
                <a:gd name="connsiteX172" fmla="*/ 11340 w 6797527"/>
                <a:gd name="connsiteY172" fmla="*/ 3932995 h 6855646"/>
                <a:gd name="connsiteX173" fmla="*/ 96391 w 6797527"/>
                <a:gd name="connsiteY173" fmla="*/ 3601871 h 6855646"/>
                <a:gd name="connsiteX174" fmla="*/ 117404 w 6797527"/>
                <a:gd name="connsiteY174" fmla="*/ 3297765 h 6855646"/>
                <a:gd name="connsiteX175" fmla="*/ 1090224 w 6797527"/>
                <a:gd name="connsiteY175" fmla="*/ 984209 h 6855646"/>
                <a:gd name="connsiteX176" fmla="*/ 1226133 w 6797527"/>
                <a:gd name="connsiteY176" fmla="*/ 922605 h 6855646"/>
                <a:gd name="connsiteX177" fmla="*/ 3423099 w 6797527"/>
                <a:gd name="connsiteY177" fmla="*/ 632227 h 6855646"/>
                <a:gd name="connsiteX178" fmla="*/ 4751750 w 6797527"/>
                <a:gd name="connsiteY178" fmla="*/ 959194 h 6855646"/>
                <a:gd name="connsiteX179" fmla="*/ 4850887 w 6797527"/>
                <a:gd name="connsiteY179" fmla="*/ 1179943 h 6855646"/>
                <a:gd name="connsiteX180" fmla="*/ 4660002 w 6797527"/>
                <a:gd name="connsiteY180" fmla="*/ 1316951 h 6855646"/>
                <a:gd name="connsiteX181" fmla="*/ 4569024 w 6797527"/>
                <a:gd name="connsiteY181" fmla="*/ 1289471 h 6855646"/>
                <a:gd name="connsiteX182" fmla="*/ 3739906 w 6797527"/>
                <a:gd name="connsiteY182" fmla="*/ 1025696 h 6855646"/>
                <a:gd name="connsiteX183" fmla="*/ 2317583 w 6797527"/>
                <a:gd name="connsiteY183" fmla="*/ 1307021 h 6855646"/>
                <a:gd name="connsiteX184" fmla="*/ 1185590 w 6797527"/>
                <a:gd name="connsiteY184" fmla="*/ 2814011 h 6855646"/>
                <a:gd name="connsiteX185" fmla="*/ 1163577 w 6797527"/>
                <a:gd name="connsiteY185" fmla="*/ 2918766 h 6855646"/>
                <a:gd name="connsiteX186" fmla="*/ 937748 w 6797527"/>
                <a:gd name="connsiteY186" fmla="*/ 3069011 h 6855646"/>
                <a:gd name="connsiteX187" fmla="*/ 793198 w 6797527"/>
                <a:gd name="connsiteY187" fmla="*/ 2843567 h 6855646"/>
                <a:gd name="connsiteX188" fmla="*/ 1870389 w 6797527"/>
                <a:gd name="connsiteY188" fmla="*/ 1144846 h 6855646"/>
                <a:gd name="connsiteX189" fmla="*/ 3283938 w 6797527"/>
                <a:gd name="connsiteY189" fmla="*/ 636383 h 6855646"/>
                <a:gd name="connsiteX190" fmla="*/ 3353442 w 6797527"/>
                <a:gd name="connsiteY190" fmla="*/ 632458 h 6855646"/>
                <a:gd name="connsiteX191" fmla="*/ 3423099 w 6797527"/>
                <a:gd name="connsiteY191" fmla="*/ 632227 h 6855646"/>
                <a:gd name="connsiteX192" fmla="*/ 3202504 w 6797527"/>
                <a:gd name="connsiteY192" fmla="*/ 0 h 6855646"/>
                <a:gd name="connsiteX193" fmla="*/ 3582965 w 6797527"/>
                <a:gd name="connsiteY193" fmla="*/ 77 h 6855646"/>
                <a:gd name="connsiteX194" fmla="*/ 3702807 w 6797527"/>
                <a:gd name="connsiteY194" fmla="*/ 9390 h 6855646"/>
                <a:gd name="connsiteX195" fmla="*/ 5355731 w 6797527"/>
                <a:gd name="connsiteY195" fmla="*/ 593513 h 6855646"/>
                <a:gd name="connsiteX196" fmla="*/ 6741648 w 6797527"/>
                <a:gd name="connsiteY196" fmla="*/ 2732269 h 6855646"/>
                <a:gd name="connsiteX197" fmla="*/ 6596791 w 6797527"/>
                <a:gd name="connsiteY197" fmla="*/ 2952480 h 6855646"/>
                <a:gd name="connsiteX198" fmla="*/ 6373117 w 6797527"/>
                <a:gd name="connsiteY198" fmla="*/ 2810779 h 6855646"/>
                <a:gd name="connsiteX199" fmla="*/ 6236496 w 6797527"/>
                <a:gd name="connsiteY199" fmla="*/ 2316094 h 6855646"/>
                <a:gd name="connsiteX200" fmla="*/ 4688481 w 6797527"/>
                <a:gd name="connsiteY200" fmla="*/ 646852 h 6855646"/>
                <a:gd name="connsiteX201" fmla="*/ 3715353 w 6797527"/>
                <a:gd name="connsiteY201" fmla="*/ 390620 h 6855646"/>
                <a:gd name="connsiteX202" fmla="*/ 2814885 w 6797527"/>
                <a:gd name="connsiteY202" fmla="*/ 412250 h 6855646"/>
                <a:gd name="connsiteX203" fmla="*/ 2186581 w 6797527"/>
                <a:gd name="connsiteY203" fmla="*/ 651241 h 6855646"/>
                <a:gd name="connsiteX204" fmla="*/ 2067432 w 6797527"/>
                <a:gd name="connsiteY204" fmla="*/ 728209 h 6855646"/>
                <a:gd name="connsiteX205" fmla="*/ 1802271 w 6797527"/>
                <a:gd name="connsiteY205" fmla="*/ 680026 h 6855646"/>
                <a:gd name="connsiteX206" fmla="*/ 1854765 w 6797527"/>
                <a:gd name="connsiteY206" fmla="*/ 415867 h 6855646"/>
                <a:gd name="connsiteX207" fmla="*/ 2568889 w 6797527"/>
                <a:gd name="connsiteY207" fmla="*/ 76431 h 6855646"/>
                <a:gd name="connsiteX208" fmla="*/ 3018470 w 6797527"/>
                <a:gd name="connsiteY208" fmla="*/ 10545 h 6855646"/>
                <a:gd name="connsiteX209" fmla="*/ 3202504 w 6797527"/>
                <a:gd name="connsiteY209" fmla="*/ 0 h 685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6797527" h="6855646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3E0495F-DFBD-4BC5-937D-33E149EC4EBE}"/>
                </a:ext>
              </a:extLst>
            </p:cNvPr>
            <p:cNvSpPr/>
            <p:nvPr/>
          </p:nvSpPr>
          <p:spPr>
            <a:xfrm>
              <a:off x="3949971" y="3746797"/>
              <a:ext cx="879217" cy="429081"/>
            </a:xfrm>
            <a:custGeom>
              <a:avLst/>
              <a:gdLst>
                <a:gd name="connsiteX0" fmla="*/ 270764 w 879217"/>
                <a:gd name="connsiteY0" fmla="*/ 265557 h 429081"/>
                <a:gd name="connsiteX1" fmla="*/ 291472 w 879217"/>
                <a:gd name="connsiteY1" fmla="*/ 277703 h 429081"/>
                <a:gd name="connsiteX2" fmla="*/ 291353 w 879217"/>
                <a:gd name="connsiteY2" fmla="*/ 302362 h 429081"/>
                <a:gd name="connsiteX3" fmla="*/ 245647 w 879217"/>
                <a:gd name="connsiteY3" fmla="*/ 362723 h 429081"/>
                <a:gd name="connsiteX4" fmla="*/ 211947 w 879217"/>
                <a:gd name="connsiteY4" fmla="*/ 364375 h 429081"/>
                <a:gd name="connsiteX5" fmla="*/ 208980 w 879217"/>
                <a:gd name="connsiteY5" fmla="*/ 330746 h 429081"/>
                <a:gd name="connsiteX6" fmla="*/ 250724 w 879217"/>
                <a:gd name="connsiteY6" fmla="*/ 275582 h 429081"/>
                <a:gd name="connsiteX7" fmla="*/ 270764 w 879217"/>
                <a:gd name="connsiteY7" fmla="*/ 265557 h 429081"/>
                <a:gd name="connsiteX8" fmla="*/ 463892 w 879217"/>
                <a:gd name="connsiteY8" fmla="*/ 265167 h 429081"/>
                <a:gd name="connsiteX9" fmla="*/ 473260 w 879217"/>
                <a:gd name="connsiteY9" fmla="*/ 268105 h 429081"/>
                <a:gd name="connsiteX10" fmla="*/ 482469 w 879217"/>
                <a:gd name="connsiteY10" fmla="*/ 301944 h 429081"/>
                <a:gd name="connsiteX11" fmla="*/ 411287 w 879217"/>
                <a:gd name="connsiteY11" fmla="*/ 415786 h 429081"/>
                <a:gd name="connsiteX12" fmla="*/ 390360 w 879217"/>
                <a:gd name="connsiteY12" fmla="*/ 426827 h 429081"/>
                <a:gd name="connsiteX13" fmla="*/ 369344 w 879217"/>
                <a:gd name="connsiteY13" fmla="*/ 413894 h 429081"/>
                <a:gd name="connsiteX14" fmla="*/ 371017 w 879217"/>
                <a:gd name="connsiteY14" fmla="*/ 388030 h 429081"/>
                <a:gd name="connsiteX15" fmla="*/ 410192 w 879217"/>
                <a:gd name="connsiteY15" fmla="*/ 328038 h 429081"/>
                <a:gd name="connsiteX16" fmla="*/ 439670 w 879217"/>
                <a:gd name="connsiteY16" fmla="*/ 278320 h 429081"/>
                <a:gd name="connsiteX17" fmla="*/ 463892 w 879217"/>
                <a:gd name="connsiteY17" fmla="*/ 265167 h 429081"/>
                <a:gd name="connsiteX18" fmla="*/ 148268 w 879217"/>
                <a:gd name="connsiteY18" fmla="*/ 160007 h 429081"/>
                <a:gd name="connsiteX19" fmla="*/ 157261 w 879217"/>
                <a:gd name="connsiteY19" fmla="*/ 163333 h 429081"/>
                <a:gd name="connsiteX20" fmla="*/ 165783 w 879217"/>
                <a:gd name="connsiteY20" fmla="*/ 196027 h 429081"/>
                <a:gd name="connsiteX21" fmla="*/ 123641 w 879217"/>
                <a:gd name="connsiteY21" fmla="*/ 254695 h 429081"/>
                <a:gd name="connsiteX22" fmla="*/ 103939 w 879217"/>
                <a:gd name="connsiteY22" fmla="*/ 262660 h 429081"/>
                <a:gd name="connsiteX23" fmla="*/ 83660 w 879217"/>
                <a:gd name="connsiteY23" fmla="*/ 248802 h 429081"/>
                <a:gd name="connsiteX24" fmla="*/ 86557 w 879217"/>
                <a:gd name="connsiteY24" fmla="*/ 223126 h 429081"/>
                <a:gd name="connsiteX25" fmla="*/ 124069 w 879217"/>
                <a:gd name="connsiteY25" fmla="*/ 170880 h 429081"/>
                <a:gd name="connsiteX26" fmla="*/ 148268 w 879217"/>
                <a:gd name="connsiteY26" fmla="*/ 160007 h 429081"/>
                <a:gd name="connsiteX27" fmla="*/ 681888 w 879217"/>
                <a:gd name="connsiteY27" fmla="*/ 96592 h 429081"/>
                <a:gd name="connsiteX28" fmla="*/ 704030 w 879217"/>
                <a:gd name="connsiteY28" fmla="*/ 123641 h 429081"/>
                <a:gd name="connsiteX29" fmla="*/ 699032 w 879217"/>
                <a:gd name="connsiteY29" fmla="*/ 151098 h 429081"/>
                <a:gd name="connsiteX30" fmla="*/ 616560 w 879217"/>
                <a:gd name="connsiteY30" fmla="*/ 390867 h 429081"/>
                <a:gd name="connsiteX31" fmla="*/ 583816 w 879217"/>
                <a:gd name="connsiteY31" fmla="*/ 402764 h 429081"/>
                <a:gd name="connsiteX32" fmla="*/ 572567 w 879217"/>
                <a:gd name="connsiteY32" fmla="*/ 369513 h 429081"/>
                <a:gd name="connsiteX33" fmla="*/ 597346 w 879217"/>
                <a:gd name="connsiteY33" fmla="*/ 316171 h 429081"/>
                <a:gd name="connsiteX34" fmla="*/ 655407 w 879217"/>
                <a:gd name="connsiteY34" fmla="*/ 117687 h 429081"/>
                <a:gd name="connsiteX35" fmla="*/ 681888 w 879217"/>
                <a:gd name="connsiteY35" fmla="*/ 96592 h 429081"/>
                <a:gd name="connsiteX36" fmla="*/ 359548 w 879217"/>
                <a:gd name="connsiteY36" fmla="*/ 46326 h 429081"/>
                <a:gd name="connsiteX37" fmla="*/ 381908 w 879217"/>
                <a:gd name="connsiteY37" fmla="*/ 73296 h 429081"/>
                <a:gd name="connsiteX38" fmla="*/ 376632 w 879217"/>
                <a:gd name="connsiteY38" fmla="*/ 100355 h 429081"/>
                <a:gd name="connsiteX39" fmla="*/ 324216 w 879217"/>
                <a:gd name="connsiteY39" fmla="*/ 246532 h 429081"/>
                <a:gd name="connsiteX40" fmla="*/ 288525 w 879217"/>
                <a:gd name="connsiteY40" fmla="*/ 256955 h 429081"/>
                <a:gd name="connsiteX41" fmla="*/ 280182 w 879217"/>
                <a:gd name="connsiteY41" fmla="*/ 225157 h 429081"/>
                <a:gd name="connsiteX42" fmla="*/ 306057 w 879217"/>
                <a:gd name="connsiteY42" fmla="*/ 166639 h 429081"/>
                <a:gd name="connsiteX43" fmla="*/ 333265 w 879217"/>
                <a:gd name="connsiteY43" fmla="*/ 67342 h 429081"/>
                <a:gd name="connsiteX44" fmla="*/ 359548 w 879217"/>
                <a:gd name="connsiteY44" fmla="*/ 46326 h 429081"/>
                <a:gd name="connsiteX45" fmla="*/ 608466 w 879217"/>
                <a:gd name="connsiteY45" fmla="*/ 1745 h 429081"/>
                <a:gd name="connsiteX46" fmla="*/ 632917 w 879217"/>
                <a:gd name="connsiteY46" fmla="*/ 28147 h 429081"/>
                <a:gd name="connsiteX47" fmla="*/ 625341 w 879217"/>
                <a:gd name="connsiteY47" fmla="*/ 98354 h 429081"/>
                <a:gd name="connsiteX48" fmla="*/ 586126 w 879217"/>
                <a:gd name="connsiteY48" fmla="*/ 255601 h 429081"/>
                <a:gd name="connsiteX49" fmla="*/ 508513 w 879217"/>
                <a:gd name="connsiteY49" fmla="*/ 416841 h 429081"/>
                <a:gd name="connsiteX50" fmla="*/ 482140 w 879217"/>
                <a:gd name="connsiteY50" fmla="*/ 428519 h 429081"/>
                <a:gd name="connsiteX51" fmla="*/ 463066 w 879217"/>
                <a:gd name="connsiteY51" fmla="*/ 407274 h 429081"/>
                <a:gd name="connsiteX52" fmla="*/ 467108 w 879217"/>
                <a:gd name="connsiteY52" fmla="*/ 390807 h 429081"/>
                <a:gd name="connsiteX53" fmla="*/ 512136 w 879217"/>
                <a:gd name="connsiteY53" fmla="*/ 307400 h 429081"/>
                <a:gd name="connsiteX54" fmla="*/ 573682 w 879217"/>
                <a:gd name="connsiteY54" fmla="*/ 111863 h 429081"/>
                <a:gd name="connsiteX55" fmla="*/ 584095 w 879217"/>
                <a:gd name="connsiteY55" fmla="*/ 25618 h 429081"/>
                <a:gd name="connsiteX56" fmla="*/ 608466 w 879217"/>
                <a:gd name="connsiteY56" fmla="*/ 1745 h 429081"/>
                <a:gd name="connsiteX57" fmla="*/ 118116 w 879217"/>
                <a:gd name="connsiteY57" fmla="*/ 520 h 429081"/>
                <a:gd name="connsiteX58" fmla="*/ 141452 w 879217"/>
                <a:gd name="connsiteY58" fmla="*/ 27928 h 429081"/>
                <a:gd name="connsiteX59" fmla="*/ 79827 w 879217"/>
                <a:gd name="connsiteY59" fmla="*/ 178685 h 429081"/>
                <a:gd name="connsiteX60" fmla="*/ 59607 w 879217"/>
                <a:gd name="connsiteY60" fmla="*/ 189068 h 429081"/>
                <a:gd name="connsiteX61" fmla="*/ 38332 w 879217"/>
                <a:gd name="connsiteY61" fmla="*/ 175997 h 429081"/>
                <a:gd name="connsiteX62" fmla="*/ 39985 w 879217"/>
                <a:gd name="connsiteY62" fmla="*/ 150471 h 429081"/>
                <a:gd name="connsiteX63" fmla="*/ 69433 w 879217"/>
                <a:gd name="connsiteY63" fmla="*/ 99628 h 429081"/>
                <a:gd name="connsiteX64" fmla="*/ 92749 w 879217"/>
                <a:gd name="connsiteY64" fmla="*/ 23060 h 429081"/>
                <a:gd name="connsiteX65" fmla="*/ 118116 w 879217"/>
                <a:gd name="connsiteY65" fmla="*/ 520 h 429081"/>
                <a:gd name="connsiteX66" fmla="*/ 829204 w 879217"/>
                <a:gd name="connsiteY66" fmla="*/ 0 h 429081"/>
                <a:gd name="connsiteX67" fmla="*/ 879217 w 879217"/>
                <a:gd name="connsiteY67" fmla="*/ 0 h 429081"/>
                <a:gd name="connsiteX68" fmla="*/ 879217 w 879217"/>
                <a:gd name="connsiteY68" fmla="*/ 1805 h 429081"/>
                <a:gd name="connsiteX69" fmla="*/ 878023 w 879217"/>
                <a:gd name="connsiteY69" fmla="*/ 24185 h 429081"/>
                <a:gd name="connsiteX70" fmla="*/ 863089 w 879217"/>
                <a:gd name="connsiteY70" fmla="*/ 160695 h 429081"/>
                <a:gd name="connsiteX71" fmla="*/ 839435 w 879217"/>
                <a:gd name="connsiteY71" fmla="*/ 182428 h 429081"/>
                <a:gd name="connsiteX72" fmla="*/ 815303 w 879217"/>
                <a:gd name="connsiteY72" fmla="*/ 164428 h 429081"/>
                <a:gd name="connsiteX73" fmla="*/ 815024 w 879217"/>
                <a:gd name="connsiteY73" fmla="*/ 151795 h 429081"/>
                <a:gd name="connsiteX74" fmla="*/ 826368 w 879217"/>
                <a:gd name="connsiteY74" fmla="*/ 64104 h 429081"/>
                <a:gd name="connsiteX75" fmla="*/ 747412 w 879217"/>
                <a:gd name="connsiteY75" fmla="*/ 0 h 429081"/>
                <a:gd name="connsiteX76" fmla="*/ 796096 w 879217"/>
                <a:gd name="connsiteY76" fmla="*/ 0 h 429081"/>
                <a:gd name="connsiteX77" fmla="*/ 780258 w 879217"/>
                <a:gd name="connsiteY77" fmla="*/ 159608 h 429081"/>
                <a:gd name="connsiteX78" fmla="*/ 734424 w 879217"/>
                <a:gd name="connsiteY78" fmla="*/ 324693 h 429081"/>
                <a:gd name="connsiteX79" fmla="*/ 702905 w 879217"/>
                <a:gd name="connsiteY79" fmla="*/ 340094 h 429081"/>
                <a:gd name="connsiteX80" fmla="*/ 688588 w 879217"/>
                <a:gd name="connsiteY80" fmla="*/ 307818 h 429081"/>
                <a:gd name="connsiteX81" fmla="*/ 725524 w 879217"/>
                <a:gd name="connsiteY81" fmla="*/ 183513 h 429081"/>
                <a:gd name="connsiteX82" fmla="*/ 745474 w 879217"/>
                <a:gd name="connsiteY82" fmla="*/ 51154 h 429081"/>
                <a:gd name="connsiteX83" fmla="*/ 666740 w 879217"/>
                <a:gd name="connsiteY83" fmla="*/ 0 h 429081"/>
                <a:gd name="connsiteX84" fmla="*/ 715412 w 879217"/>
                <a:gd name="connsiteY84" fmla="*/ 0 h 429081"/>
                <a:gd name="connsiteX85" fmla="*/ 715379 w 879217"/>
                <a:gd name="connsiteY85" fmla="*/ 11840 h 429081"/>
                <a:gd name="connsiteX86" fmla="*/ 680584 w 879217"/>
                <a:gd name="connsiteY86" fmla="*/ 33593 h 429081"/>
                <a:gd name="connsiteX87" fmla="*/ 666577 w 879217"/>
                <a:gd name="connsiteY87" fmla="*/ 11123 h 429081"/>
                <a:gd name="connsiteX88" fmla="*/ 502848 w 879217"/>
                <a:gd name="connsiteY88" fmla="*/ 0 h 429081"/>
                <a:gd name="connsiteX89" fmla="*/ 552117 w 879217"/>
                <a:gd name="connsiteY89" fmla="*/ 0 h 429081"/>
                <a:gd name="connsiteX90" fmla="*/ 543032 w 879217"/>
                <a:gd name="connsiteY90" fmla="*/ 97744 h 429081"/>
                <a:gd name="connsiteX91" fmla="*/ 518200 w 879217"/>
                <a:gd name="connsiteY91" fmla="*/ 201712 h 429081"/>
                <a:gd name="connsiteX92" fmla="*/ 490374 w 879217"/>
                <a:gd name="connsiteY92" fmla="*/ 218666 h 429081"/>
                <a:gd name="connsiteX93" fmla="*/ 470473 w 879217"/>
                <a:gd name="connsiteY93" fmla="*/ 193548 h 429081"/>
                <a:gd name="connsiteX94" fmla="*/ 472225 w 879217"/>
                <a:gd name="connsiteY94" fmla="*/ 185116 h 429081"/>
                <a:gd name="connsiteX95" fmla="*/ 500329 w 879217"/>
                <a:gd name="connsiteY95" fmla="*/ 48347 h 429081"/>
                <a:gd name="connsiteX96" fmla="*/ 420535 w 879217"/>
                <a:gd name="connsiteY96" fmla="*/ 0 h 429081"/>
                <a:gd name="connsiteX97" fmla="*/ 471355 w 879217"/>
                <a:gd name="connsiteY97" fmla="*/ 0 h 429081"/>
                <a:gd name="connsiteX98" fmla="*/ 464583 w 879217"/>
                <a:gd name="connsiteY98" fmla="*/ 72708 h 429081"/>
                <a:gd name="connsiteX99" fmla="*/ 394243 w 879217"/>
                <a:gd name="connsiteY99" fmla="*/ 288464 h 429081"/>
                <a:gd name="connsiteX100" fmla="*/ 323957 w 879217"/>
                <a:gd name="connsiteY100" fmla="*/ 396164 h 429081"/>
                <a:gd name="connsiteX101" fmla="*/ 297764 w 879217"/>
                <a:gd name="connsiteY101" fmla="*/ 405014 h 429081"/>
                <a:gd name="connsiteX102" fmla="*/ 280103 w 879217"/>
                <a:gd name="connsiteY102" fmla="*/ 384526 h 429081"/>
                <a:gd name="connsiteX103" fmla="*/ 286235 w 879217"/>
                <a:gd name="connsiteY103" fmla="*/ 364973 h 429081"/>
                <a:gd name="connsiteX104" fmla="*/ 333375 w 879217"/>
                <a:gd name="connsiteY104" fmla="*/ 297026 h 429081"/>
                <a:gd name="connsiteX105" fmla="*/ 412950 w 879217"/>
                <a:gd name="connsiteY105" fmla="*/ 84635 h 429081"/>
                <a:gd name="connsiteX106" fmla="*/ 257486 w 879217"/>
                <a:gd name="connsiteY106" fmla="*/ 0 h 429081"/>
                <a:gd name="connsiteX107" fmla="*/ 306942 w 879217"/>
                <a:gd name="connsiteY107" fmla="*/ 0 h 429081"/>
                <a:gd name="connsiteX108" fmla="*/ 298775 w 879217"/>
                <a:gd name="connsiteY108" fmla="*/ 73965 h 429081"/>
                <a:gd name="connsiteX109" fmla="*/ 180955 w 879217"/>
                <a:gd name="connsiteY109" fmla="*/ 313105 h 429081"/>
                <a:gd name="connsiteX110" fmla="*/ 154503 w 879217"/>
                <a:gd name="connsiteY110" fmla="*/ 321238 h 429081"/>
                <a:gd name="connsiteX111" fmla="*/ 137400 w 879217"/>
                <a:gd name="connsiteY111" fmla="*/ 299525 h 429081"/>
                <a:gd name="connsiteX112" fmla="*/ 143951 w 879217"/>
                <a:gd name="connsiteY112" fmla="*/ 281137 h 429081"/>
                <a:gd name="connsiteX113" fmla="*/ 191558 w 879217"/>
                <a:gd name="connsiteY113" fmla="*/ 216526 h 429081"/>
                <a:gd name="connsiteX114" fmla="*/ 253442 w 879217"/>
                <a:gd name="connsiteY114" fmla="*/ 50517 h 429081"/>
                <a:gd name="connsiteX115" fmla="*/ 176036 w 879217"/>
                <a:gd name="connsiteY115" fmla="*/ 0 h 429081"/>
                <a:gd name="connsiteX116" fmla="*/ 225378 w 879217"/>
                <a:gd name="connsiteY116" fmla="*/ 0 h 429081"/>
                <a:gd name="connsiteX117" fmla="*/ 220663 w 879217"/>
                <a:gd name="connsiteY117" fmla="*/ 48788 h 429081"/>
                <a:gd name="connsiteX118" fmla="*/ 203823 w 879217"/>
                <a:gd name="connsiteY118" fmla="*/ 114263 h 429081"/>
                <a:gd name="connsiteX119" fmla="*/ 172842 w 879217"/>
                <a:gd name="connsiteY119" fmla="*/ 130152 h 429081"/>
                <a:gd name="connsiteX120" fmla="*/ 157560 w 879217"/>
                <a:gd name="connsiteY120" fmla="*/ 98603 h 429081"/>
                <a:gd name="connsiteX121" fmla="*/ 172935 w 879217"/>
                <a:gd name="connsiteY121" fmla="*/ 36887 h 429081"/>
                <a:gd name="connsiteX122" fmla="*/ 13036 w 879217"/>
                <a:gd name="connsiteY122" fmla="*/ 0 h 429081"/>
                <a:gd name="connsiteX123" fmla="*/ 61958 w 879217"/>
                <a:gd name="connsiteY123" fmla="*/ 0 h 429081"/>
                <a:gd name="connsiteX124" fmla="*/ 59791 w 879217"/>
                <a:gd name="connsiteY124" fmla="*/ 23105 h 429081"/>
                <a:gd name="connsiteX125" fmla="*/ 47541 w 879217"/>
                <a:gd name="connsiteY125" fmla="*/ 67302 h 429081"/>
                <a:gd name="connsiteX126" fmla="*/ 24255 w 879217"/>
                <a:gd name="connsiteY126" fmla="*/ 83759 h 429081"/>
                <a:gd name="connsiteX127" fmla="*/ 1467 w 879217"/>
                <a:gd name="connsiteY127" fmla="*/ 51055 h 429081"/>
                <a:gd name="connsiteX128" fmla="*/ 12468 w 879217"/>
                <a:gd name="connsiteY128" fmla="*/ 8226 h 42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879217" h="429081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E72252-406E-4457-A16F-80587C3569F1}"/>
              </a:ext>
            </a:extLst>
          </p:cNvPr>
          <p:cNvGrpSpPr/>
          <p:nvPr/>
        </p:nvGrpSpPr>
        <p:grpSpPr>
          <a:xfrm>
            <a:off x="8743338" y="1231617"/>
            <a:ext cx="1333820" cy="1314466"/>
            <a:chOff x="1595604" y="2399774"/>
            <a:chExt cx="998454" cy="983966"/>
          </a:xfrm>
          <a:solidFill>
            <a:schemeClr val="accent4"/>
          </a:solidFill>
        </p:grpSpPr>
        <p:sp>
          <p:nvSpPr>
            <p:cNvPr id="33" name="L 도형 32">
              <a:extLst>
                <a:ext uri="{FF2B5EF4-FFF2-40B4-BE49-F238E27FC236}">
                  <a16:creationId xmlns:a16="http://schemas.microsoft.com/office/drawing/2014/main" id="{8FADBD2A-C5AA-4CF4-A183-36910FD9EF12}"/>
                </a:ext>
              </a:extLst>
            </p:cNvPr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L 도형 33">
              <a:extLst>
                <a:ext uri="{FF2B5EF4-FFF2-40B4-BE49-F238E27FC236}">
                  <a16:creationId xmlns:a16="http://schemas.microsoft.com/office/drawing/2014/main" id="{4D7E5B55-1158-4C89-9EAF-9C7051580CEE}"/>
                </a:ext>
              </a:extLst>
            </p:cNvPr>
            <p:cNvSpPr/>
            <p:nvPr/>
          </p:nvSpPr>
          <p:spPr>
            <a:xfrm rot="16200000">
              <a:off x="236733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L 도형 34">
              <a:extLst>
                <a:ext uri="{FF2B5EF4-FFF2-40B4-BE49-F238E27FC236}">
                  <a16:creationId xmlns:a16="http://schemas.microsoft.com/office/drawing/2014/main" id="{1A2A6EA6-CAD4-49DF-97FA-B38E13898AF4}"/>
                </a:ext>
              </a:extLst>
            </p:cNvPr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L 도형 35">
              <a:extLst>
                <a:ext uri="{FF2B5EF4-FFF2-40B4-BE49-F238E27FC236}">
                  <a16:creationId xmlns:a16="http://schemas.microsoft.com/office/drawing/2014/main" id="{6C0B63BA-5CAB-4D1B-ACDE-B17FDE0B0754}"/>
                </a:ext>
              </a:extLst>
            </p:cNvPr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Freeform 2">
            <a:extLst>
              <a:ext uri="{FF2B5EF4-FFF2-40B4-BE49-F238E27FC236}">
                <a16:creationId xmlns:a16="http://schemas.microsoft.com/office/drawing/2014/main" id="{16E50BD7-72B2-4F6D-AEB0-5D91BEF5902F}"/>
              </a:ext>
            </a:extLst>
          </p:cNvPr>
          <p:cNvSpPr/>
          <p:nvPr/>
        </p:nvSpPr>
        <p:spPr>
          <a:xfrm>
            <a:off x="17274" y="2337034"/>
            <a:ext cx="12183754" cy="3712651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4869712"/>
              <a:gd name="connsiteY0" fmla="*/ 2636141 h 2636599"/>
              <a:gd name="connsiteX1" fmla="*/ 2317774 w 4869712"/>
              <a:gd name="connsiteY1" fmla="*/ 2632825 h 2636599"/>
              <a:gd name="connsiteX2" fmla="*/ 2317012 w 4869712"/>
              <a:gd name="connsiteY2" fmla="*/ 2387384 h 2636599"/>
              <a:gd name="connsiteX3" fmla="*/ 1726462 w 4869712"/>
              <a:gd name="connsiteY3" fmla="*/ 1320584 h 2636599"/>
              <a:gd name="connsiteX4" fmla="*/ 1923438 w 4869712"/>
              <a:gd name="connsiteY4" fmla="*/ 1152105 h 2636599"/>
              <a:gd name="connsiteX5" fmla="*/ 2345587 w 4869712"/>
              <a:gd name="connsiteY5" fmla="*/ 1634909 h 2636599"/>
              <a:gd name="connsiteX6" fmla="*/ 2288437 w 4869712"/>
              <a:gd name="connsiteY6" fmla="*/ 168059 h 2636599"/>
              <a:gd name="connsiteX7" fmla="*/ 2564662 w 4869712"/>
              <a:gd name="connsiteY7" fmla="*/ 177584 h 2636599"/>
              <a:gd name="connsiteX8" fmla="*/ 2631337 w 4869712"/>
              <a:gd name="connsiteY8" fmla="*/ 1149134 h 2636599"/>
              <a:gd name="connsiteX9" fmla="*/ 2817796 w 4869712"/>
              <a:gd name="connsiteY9" fmla="*/ 723252 h 2636599"/>
              <a:gd name="connsiteX10" fmla="*/ 2986657 w 4869712"/>
              <a:gd name="connsiteY10" fmla="*/ 1152791 h 2636599"/>
              <a:gd name="connsiteX11" fmla="*/ 3172585 w 4869712"/>
              <a:gd name="connsiteY11" fmla="*/ 763487 h 2636599"/>
              <a:gd name="connsiteX12" fmla="*/ 3347922 w 4869712"/>
              <a:gd name="connsiteY12" fmla="*/ 1178395 h 2636599"/>
              <a:gd name="connsiteX13" fmla="*/ 3501768 w 4869712"/>
              <a:gd name="connsiteY13" fmla="*/ 840297 h 2636599"/>
              <a:gd name="connsiteX14" fmla="*/ 3648302 w 4869712"/>
              <a:gd name="connsiteY14" fmla="*/ 1167422 h 2636599"/>
              <a:gd name="connsiteX15" fmla="*/ 3640225 w 4869712"/>
              <a:gd name="connsiteY15" fmla="*/ 1945576 h 2636599"/>
              <a:gd name="connsiteX16" fmla="*/ 3523714 w 4869712"/>
              <a:gd name="connsiteY16" fmla="*/ 2317968 h 2636599"/>
              <a:gd name="connsiteX17" fmla="*/ 3449649 w 4869712"/>
              <a:gd name="connsiteY17" fmla="*/ 2635034 h 2636599"/>
              <a:gd name="connsiteX18" fmla="*/ 4869712 w 4869712"/>
              <a:gd name="connsiteY18" fmla="*/ 2635034 h 2636599"/>
              <a:gd name="connsiteX0" fmla="*/ 0 w 4869712"/>
              <a:gd name="connsiteY0" fmla="*/ 2636141 h 2636141"/>
              <a:gd name="connsiteX1" fmla="*/ 2317774 w 4869712"/>
              <a:gd name="connsiteY1" fmla="*/ 2632825 h 2636141"/>
              <a:gd name="connsiteX2" fmla="*/ 2317012 w 4869712"/>
              <a:gd name="connsiteY2" fmla="*/ 2387384 h 2636141"/>
              <a:gd name="connsiteX3" fmla="*/ 1726462 w 4869712"/>
              <a:gd name="connsiteY3" fmla="*/ 1320584 h 2636141"/>
              <a:gd name="connsiteX4" fmla="*/ 1923438 w 4869712"/>
              <a:gd name="connsiteY4" fmla="*/ 1152105 h 2636141"/>
              <a:gd name="connsiteX5" fmla="*/ 2345587 w 4869712"/>
              <a:gd name="connsiteY5" fmla="*/ 1634909 h 2636141"/>
              <a:gd name="connsiteX6" fmla="*/ 2288437 w 4869712"/>
              <a:gd name="connsiteY6" fmla="*/ 168059 h 2636141"/>
              <a:gd name="connsiteX7" fmla="*/ 2564662 w 4869712"/>
              <a:gd name="connsiteY7" fmla="*/ 177584 h 2636141"/>
              <a:gd name="connsiteX8" fmla="*/ 2631337 w 4869712"/>
              <a:gd name="connsiteY8" fmla="*/ 1149134 h 2636141"/>
              <a:gd name="connsiteX9" fmla="*/ 2817796 w 4869712"/>
              <a:gd name="connsiteY9" fmla="*/ 723252 h 2636141"/>
              <a:gd name="connsiteX10" fmla="*/ 2986657 w 4869712"/>
              <a:gd name="connsiteY10" fmla="*/ 1152791 h 2636141"/>
              <a:gd name="connsiteX11" fmla="*/ 3172585 w 4869712"/>
              <a:gd name="connsiteY11" fmla="*/ 763487 h 2636141"/>
              <a:gd name="connsiteX12" fmla="*/ 3347922 w 4869712"/>
              <a:gd name="connsiteY12" fmla="*/ 1178395 h 2636141"/>
              <a:gd name="connsiteX13" fmla="*/ 3501768 w 4869712"/>
              <a:gd name="connsiteY13" fmla="*/ 840297 h 2636141"/>
              <a:gd name="connsiteX14" fmla="*/ 3648302 w 4869712"/>
              <a:gd name="connsiteY14" fmla="*/ 1167422 h 2636141"/>
              <a:gd name="connsiteX15" fmla="*/ 3640225 w 4869712"/>
              <a:gd name="connsiteY15" fmla="*/ 1945576 h 2636141"/>
              <a:gd name="connsiteX16" fmla="*/ 3523714 w 4869712"/>
              <a:gd name="connsiteY16" fmla="*/ 2317968 h 2636141"/>
              <a:gd name="connsiteX17" fmla="*/ 3449649 w 4869712"/>
              <a:gd name="connsiteY17" fmla="*/ 2635034 h 2636141"/>
              <a:gd name="connsiteX18" fmla="*/ 4869712 w 4869712"/>
              <a:gd name="connsiteY18" fmla="*/ 2635034 h 2636141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113906 w 4005423"/>
              <a:gd name="connsiteY0" fmla="*/ 2668039 h 2670195"/>
              <a:gd name="connsiteX1" fmla="*/ 1453485 w 4005423"/>
              <a:gd name="connsiteY1" fmla="*/ 2632825 h 2670195"/>
              <a:gd name="connsiteX2" fmla="*/ 1452723 w 4005423"/>
              <a:gd name="connsiteY2" fmla="*/ 2387384 h 2670195"/>
              <a:gd name="connsiteX3" fmla="*/ 862173 w 4005423"/>
              <a:gd name="connsiteY3" fmla="*/ 1320584 h 2670195"/>
              <a:gd name="connsiteX4" fmla="*/ 1059149 w 4005423"/>
              <a:gd name="connsiteY4" fmla="*/ 1152105 h 2670195"/>
              <a:gd name="connsiteX5" fmla="*/ 1481298 w 4005423"/>
              <a:gd name="connsiteY5" fmla="*/ 1634909 h 2670195"/>
              <a:gd name="connsiteX6" fmla="*/ 1424148 w 4005423"/>
              <a:gd name="connsiteY6" fmla="*/ 168059 h 2670195"/>
              <a:gd name="connsiteX7" fmla="*/ 1700373 w 4005423"/>
              <a:gd name="connsiteY7" fmla="*/ 177584 h 2670195"/>
              <a:gd name="connsiteX8" fmla="*/ 1767048 w 4005423"/>
              <a:gd name="connsiteY8" fmla="*/ 1149134 h 2670195"/>
              <a:gd name="connsiteX9" fmla="*/ 1953507 w 4005423"/>
              <a:gd name="connsiteY9" fmla="*/ 723252 h 2670195"/>
              <a:gd name="connsiteX10" fmla="*/ 2122368 w 4005423"/>
              <a:gd name="connsiteY10" fmla="*/ 1152791 h 2670195"/>
              <a:gd name="connsiteX11" fmla="*/ 2308296 w 4005423"/>
              <a:gd name="connsiteY11" fmla="*/ 763487 h 2670195"/>
              <a:gd name="connsiteX12" fmla="*/ 2483633 w 4005423"/>
              <a:gd name="connsiteY12" fmla="*/ 1178395 h 2670195"/>
              <a:gd name="connsiteX13" fmla="*/ 2637479 w 4005423"/>
              <a:gd name="connsiteY13" fmla="*/ 840297 h 2670195"/>
              <a:gd name="connsiteX14" fmla="*/ 2784013 w 4005423"/>
              <a:gd name="connsiteY14" fmla="*/ 1167422 h 2670195"/>
              <a:gd name="connsiteX15" fmla="*/ 2775936 w 4005423"/>
              <a:gd name="connsiteY15" fmla="*/ 1945576 h 2670195"/>
              <a:gd name="connsiteX16" fmla="*/ 2659425 w 4005423"/>
              <a:gd name="connsiteY16" fmla="*/ 2317968 h 2670195"/>
              <a:gd name="connsiteX17" fmla="*/ 2585360 w 4005423"/>
              <a:gd name="connsiteY17" fmla="*/ 2635034 h 2670195"/>
              <a:gd name="connsiteX18" fmla="*/ 4005423 w 4005423"/>
              <a:gd name="connsiteY18" fmla="*/ 2635034 h 2670195"/>
              <a:gd name="connsiteX0" fmla="*/ 479716 w 3701381"/>
              <a:gd name="connsiteY0" fmla="*/ 3072076 h 3072352"/>
              <a:gd name="connsiteX1" fmla="*/ 1149443 w 3701381"/>
              <a:gd name="connsiteY1" fmla="*/ 2632825 h 3072352"/>
              <a:gd name="connsiteX2" fmla="*/ 1148681 w 3701381"/>
              <a:gd name="connsiteY2" fmla="*/ 2387384 h 3072352"/>
              <a:gd name="connsiteX3" fmla="*/ 558131 w 3701381"/>
              <a:gd name="connsiteY3" fmla="*/ 1320584 h 3072352"/>
              <a:gd name="connsiteX4" fmla="*/ 755107 w 3701381"/>
              <a:gd name="connsiteY4" fmla="*/ 1152105 h 3072352"/>
              <a:gd name="connsiteX5" fmla="*/ 1177256 w 3701381"/>
              <a:gd name="connsiteY5" fmla="*/ 1634909 h 3072352"/>
              <a:gd name="connsiteX6" fmla="*/ 1120106 w 3701381"/>
              <a:gd name="connsiteY6" fmla="*/ 168059 h 3072352"/>
              <a:gd name="connsiteX7" fmla="*/ 1396331 w 3701381"/>
              <a:gd name="connsiteY7" fmla="*/ 177584 h 3072352"/>
              <a:gd name="connsiteX8" fmla="*/ 1463006 w 3701381"/>
              <a:gd name="connsiteY8" fmla="*/ 1149134 h 3072352"/>
              <a:gd name="connsiteX9" fmla="*/ 1649465 w 3701381"/>
              <a:gd name="connsiteY9" fmla="*/ 723252 h 3072352"/>
              <a:gd name="connsiteX10" fmla="*/ 1818326 w 3701381"/>
              <a:gd name="connsiteY10" fmla="*/ 1152791 h 3072352"/>
              <a:gd name="connsiteX11" fmla="*/ 2004254 w 3701381"/>
              <a:gd name="connsiteY11" fmla="*/ 763487 h 3072352"/>
              <a:gd name="connsiteX12" fmla="*/ 2179591 w 3701381"/>
              <a:gd name="connsiteY12" fmla="*/ 1178395 h 3072352"/>
              <a:gd name="connsiteX13" fmla="*/ 2333437 w 3701381"/>
              <a:gd name="connsiteY13" fmla="*/ 840297 h 3072352"/>
              <a:gd name="connsiteX14" fmla="*/ 2479971 w 3701381"/>
              <a:gd name="connsiteY14" fmla="*/ 1167422 h 3072352"/>
              <a:gd name="connsiteX15" fmla="*/ 2471894 w 3701381"/>
              <a:gd name="connsiteY15" fmla="*/ 1945576 h 3072352"/>
              <a:gd name="connsiteX16" fmla="*/ 2355383 w 3701381"/>
              <a:gd name="connsiteY16" fmla="*/ 2317968 h 3072352"/>
              <a:gd name="connsiteX17" fmla="*/ 2281318 w 3701381"/>
              <a:gd name="connsiteY17" fmla="*/ 2635034 h 3072352"/>
              <a:gd name="connsiteX18" fmla="*/ 3701381 w 3701381"/>
              <a:gd name="connsiteY18" fmla="*/ 2635034 h 3072352"/>
              <a:gd name="connsiteX0" fmla="*/ 609558 w 3831223"/>
              <a:gd name="connsiteY0" fmla="*/ 3072076 h 3072076"/>
              <a:gd name="connsiteX1" fmla="*/ 1279285 w 3831223"/>
              <a:gd name="connsiteY1" fmla="*/ 2632825 h 3072076"/>
              <a:gd name="connsiteX2" fmla="*/ 1278523 w 3831223"/>
              <a:gd name="connsiteY2" fmla="*/ 2387384 h 3072076"/>
              <a:gd name="connsiteX3" fmla="*/ 687973 w 3831223"/>
              <a:gd name="connsiteY3" fmla="*/ 1320584 h 3072076"/>
              <a:gd name="connsiteX4" fmla="*/ 884949 w 3831223"/>
              <a:gd name="connsiteY4" fmla="*/ 1152105 h 3072076"/>
              <a:gd name="connsiteX5" fmla="*/ 1307098 w 3831223"/>
              <a:gd name="connsiteY5" fmla="*/ 1634909 h 3072076"/>
              <a:gd name="connsiteX6" fmla="*/ 1249948 w 3831223"/>
              <a:gd name="connsiteY6" fmla="*/ 168059 h 3072076"/>
              <a:gd name="connsiteX7" fmla="*/ 1526173 w 3831223"/>
              <a:gd name="connsiteY7" fmla="*/ 177584 h 3072076"/>
              <a:gd name="connsiteX8" fmla="*/ 1592848 w 3831223"/>
              <a:gd name="connsiteY8" fmla="*/ 1149134 h 3072076"/>
              <a:gd name="connsiteX9" fmla="*/ 1779307 w 3831223"/>
              <a:gd name="connsiteY9" fmla="*/ 723252 h 3072076"/>
              <a:gd name="connsiteX10" fmla="*/ 1948168 w 3831223"/>
              <a:gd name="connsiteY10" fmla="*/ 1152791 h 3072076"/>
              <a:gd name="connsiteX11" fmla="*/ 2134096 w 3831223"/>
              <a:gd name="connsiteY11" fmla="*/ 763487 h 3072076"/>
              <a:gd name="connsiteX12" fmla="*/ 2309433 w 3831223"/>
              <a:gd name="connsiteY12" fmla="*/ 1178395 h 3072076"/>
              <a:gd name="connsiteX13" fmla="*/ 2463279 w 3831223"/>
              <a:gd name="connsiteY13" fmla="*/ 840297 h 3072076"/>
              <a:gd name="connsiteX14" fmla="*/ 2609813 w 3831223"/>
              <a:gd name="connsiteY14" fmla="*/ 1167422 h 3072076"/>
              <a:gd name="connsiteX15" fmla="*/ 2601736 w 3831223"/>
              <a:gd name="connsiteY15" fmla="*/ 1945576 h 3072076"/>
              <a:gd name="connsiteX16" fmla="*/ 2485225 w 3831223"/>
              <a:gd name="connsiteY16" fmla="*/ 2317968 h 3072076"/>
              <a:gd name="connsiteX17" fmla="*/ 2411160 w 3831223"/>
              <a:gd name="connsiteY17" fmla="*/ 2635034 h 3072076"/>
              <a:gd name="connsiteX18" fmla="*/ 3831223 w 3831223"/>
              <a:gd name="connsiteY18" fmla="*/ 2635034 h 3072076"/>
              <a:gd name="connsiteX0" fmla="*/ 111732 w 4715630"/>
              <a:gd name="connsiteY0" fmla="*/ 3274095 h 3274095"/>
              <a:gd name="connsiteX1" fmla="*/ 2163692 w 4715630"/>
              <a:gd name="connsiteY1" fmla="*/ 2632825 h 3274095"/>
              <a:gd name="connsiteX2" fmla="*/ 2162930 w 4715630"/>
              <a:gd name="connsiteY2" fmla="*/ 2387384 h 3274095"/>
              <a:gd name="connsiteX3" fmla="*/ 1572380 w 4715630"/>
              <a:gd name="connsiteY3" fmla="*/ 1320584 h 3274095"/>
              <a:gd name="connsiteX4" fmla="*/ 1769356 w 4715630"/>
              <a:gd name="connsiteY4" fmla="*/ 1152105 h 3274095"/>
              <a:gd name="connsiteX5" fmla="*/ 2191505 w 4715630"/>
              <a:gd name="connsiteY5" fmla="*/ 1634909 h 3274095"/>
              <a:gd name="connsiteX6" fmla="*/ 2134355 w 4715630"/>
              <a:gd name="connsiteY6" fmla="*/ 168059 h 3274095"/>
              <a:gd name="connsiteX7" fmla="*/ 2410580 w 4715630"/>
              <a:gd name="connsiteY7" fmla="*/ 177584 h 3274095"/>
              <a:gd name="connsiteX8" fmla="*/ 2477255 w 4715630"/>
              <a:gd name="connsiteY8" fmla="*/ 1149134 h 3274095"/>
              <a:gd name="connsiteX9" fmla="*/ 2663714 w 4715630"/>
              <a:gd name="connsiteY9" fmla="*/ 723252 h 3274095"/>
              <a:gd name="connsiteX10" fmla="*/ 2832575 w 4715630"/>
              <a:gd name="connsiteY10" fmla="*/ 1152791 h 3274095"/>
              <a:gd name="connsiteX11" fmla="*/ 3018503 w 4715630"/>
              <a:gd name="connsiteY11" fmla="*/ 763487 h 3274095"/>
              <a:gd name="connsiteX12" fmla="*/ 3193840 w 4715630"/>
              <a:gd name="connsiteY12" fmla="*/ 1178395 h 3274095"/>
              <a:gd name="connsiteX13" fmla="*/ 3347686 w 4715630"/>
              <a:gd name="connsiteY13" fmla="*/ 840297 h 3274095"/>
              <a:gd name="connsiteX14" fmla="*/ 3494220 w 4715630"/>
              <a:gd name="connsiteY14" fmla="*/ 1167422 h 3274095"/>
              <a:gd name="connsiteX15" fmla="*/ 3486143 w 4715630"/>
              <a:gd name="connsiteY15" fmla="*/ 1945576 h 3274095"/>
              <a:gd name="connsiteX16" fmla="*/ 3369632 w 4715630"/>
              <a:gd name="connsiteY16" fmla="*/ 2317968 h 3274095"/>
              <a:gd name="connsiteX17" fmla="*/ 3295567 w 4715630"/>
              <a:gd name="connsiteY17" fmla="*/ 2635034 h 3274095"/>
              <a:gd name="connsiteX18" fmla="*/ 4715630 w 4715630"/>
              <a:gd name="connsiteY18" fmla="*/ 2635034 h 3274095"/>
              <a:gd name="connsiteX0" fmla="*/ 0 w 4603898"/>
              <a:gd name="connsiteY0" fmla="*/ 3274095 h 3274095"/>
              <a:gd name="connsiteX1" fmla="*/ 2051960 w 4603898"/>
              <a:gd name="connsiteY1" fmla="*/ 2632825 h 3274095"/>
              <a:gd name="connsiteX2" fmla="*/ 2051198 w 4603898"/>
              <a:gd name="connsiteY2" fmla="*/ 2387384 h 3274095"/>
              <a:gd name="connsiteX3" fmla="*/ 1460648 w 4603898"/>
              <a:gd name="connsiteY3" fmla="*/ 1320584 h 3274095"/>
              <a:gd name="connsiteX4" fmla="*/ 1657624 w 4603898"/>
              <a:gd name="connsiteY4" fmla="*/ 1152105 h 3274095"/>
              <a:gd name="connsiteX5" fmla="*/ 2079773 w 4603898"/>
              <a:gd name="connsiteY5" fmla="*/ 1634909 h 3274095"/>
              <a:gd name="connsiteX6" fmla="*/ 2022623 w 4603898"/>
              <a:gd name="connsiteY6" fmla="*/ 168059 h 3274095"/>
              <a:gd name="connsiteX7" fmla="*/ 2298848 w 4603898"/>
              <a:gd name="connsiteY7" fmla="*/ 177584 h 3274095"/>
              <a:gd name="connsiteX8" fmla="*/ 2365523 w 4603898"/>
              <a:gd name="connsiteY8" fmla="*/ 1149134 h 3274095"/>
              <a:gd name="connsiteX9" fmla="*/ 2551982 w 4603898"/>
              <a:gd name="connsiteY9" fmla="*/ 723252 h 3274095"/>
              <a:gd name="connsiteX10" fmla="*/ 2720843 w 4603898"/>
              <a:gd name="connsiteY10" fmla="*/ 1152791 h 3274095"/>
              <a:gd name="connsiteX11" fmla="*/ 2906771 w 4603898"/>
              <a:gd name="connsiteY11" fmla="*/ 763487 h 3274095"/>
              <a:gd name="connsiteX12" fmla="*/ 3082108 w 4603898"/>
              <a:gd name="connsiteY12" fmla="*/ 1178395 h 3274095"/>
              <a:gd name="connsiteX13" fmla="*/ 3235954 w 4603898"/>
              <a:gd name="connsiteY13" fmla="*/ 840297 h 3274095"/>
              <a:gd name="connsiteX14" fmla="*/ 3382488 w 4603898"/>
              <a:gd name="connsiteY14" fmla="*/ 1167422 h 3274095"/>
              <a:gd name="connsiteX15" fmla="*/ 3374411 w 4603898"/>
              <a:gd name="connsiteY15" fmla="*/ 1945576 h 3274095"/>
              <a:gd name="connsiteX16" fmla="*/ 3257900 w 4603898"/>
              <a:gd name="connsiteY16" fmla="*/ 2317968 h 3274095"/>
              <a:gd name="connsiteX17" fmla="*/ 3183835 w 4603898"/>
              <a:gd name="connsiteY17" fmla="*/ 2635034 h 3274095"/>
              <a:gd name="connsiteX18" fmla="*/ 4603898 w 4603898"/>
              <a:gd name="connsiteY18" fmla="*/ 2635034 h 3274095"/>
              <a:gd name="connsiteX0" fmla="*/ 58169 w 4130439"/>
              <a:gd name="connsiteY0" fmla="*/ 2678672 h 2678672"/>
              <a:gd name="connsiteX1" fmla="*/ 1578501 w 4130439"/>
              <a:gd name="connsiteY1" fmla="*/ 2632825 h 2678672"/>
              <a:gd name="connsiteX2" fmla="*/ 1577739 w 4130439"/>
              <a:gd name="connsiteY2" fmla="*/ 2387384 h 2678672"/>
              <a:gd name="connsiteX3" fmla="*/ 987189 w 4130439"/>
              <a:gd name="connsiteY3" fmla="*/ 1320584 h 2678672"/>
              <a:gd name="connsiteX4" fmla="*/ 1184165 w 4130439"/>
              <a:gd name="connsiteY4" fmla="*/ 1152105 h 2678672"/>
              <a:gd name="connsiteX5" fmla="*/ 1606314 w 4130439"/>
              <a:gd name="connsiteY5" fmla="*/ 1634909 h 2678672"/>
              <a:gd name="connsiteX6" fmla="*/ 1549164 w 4130439"/>
              <a:gd name="connsiteY6" fmla="*/ 168059 h 2678672"/>
              <a:gd name="connsiteX7" fmla="*/ 1825389 w 4130439"/>
              <a:gd name="connsiteY7" fmla="*/ 177584 h 2678672"/>
              <a:gd name="connsiteX8" fmla="*/ 1892064 w 4130439"/>
              <a:gd name="connsiteY8" fmla="*/ 1149134 h 2678672"/>
              <a:gd name="connsiteX9" fmla="*/ 2078523 w 4130439"/>
              <a:gd name="connsiteY9" fmla="*/ 723252 h 2678672"/>
              <a:gd name="connsiteX10" fmla="*/ 2247384 w 4130439"/>
              <a:gd name="connsiteY10" fmla="*/ 1152791 h 2678672"/>
              <a:gd name="connsiteX11" fmla="*/ 2433312 w 4130439"/>
              <a:gd name="connsiteY11" fmla="*/ 763487 h 2678672"/>
              <a:gd name="connsiteX12" fmla="*/ 2608649 w 4130439"/>
              <a:gd name="connsiteY12" fmla="*/ 1178395 h 2678672"/>
              <a:gd name="connsiteX13" fmla="*/ 2762495 w 4130439"/>
              <a:gd name="connsiteY13" fmla="*/ 840297 h 2678672"/>
              <a:gd name="connsiteX14" fmla="*/ 2909029 w 4130439"/>
              <a:gd name="connsiteY14" fmla="*/ 1167422 h 2678672"/>
              <a:gd name="connsiteX15" fmla="*/ 2900952 w 4130439"/>
              <a:gd name="connsiteY15" fmla="*/ 1945576 h 2678672"/>
              <a:gd name="connsiteX16" fmla="*/ 2784441 w 4130439"/>
              <a:gd name="connsiteY16" fmla="*/ 2317968 h 2678672"/>
              <a:gd name="connsiteX17" fmla="*/ 2710376 w 4130439"/>
              <a:gd name="connsiteY17" fmla="*/ 2635034 h 2678672"/>
              <a:gd name="connsiteX18" fmla="*/ 4130439 w 4130439"/>
              <a:gd name="connsiteY18" fmla="*/ 2635034 h 2678672"/>
              <a:gd name="connsiteX0" fmla="*/ 31727 w 4189058"/>
              <a:gd name="connsiteY0" fmla="*/ 2678672 h 2678672"/>
              <a:gd name="connsiteX1" fmla="*/ 1637120 w 4189058"/>
              <a:gd name="connsiteY1" fmla="*/ 2632825 h 2678672"/>
              <a:gd name="connsiteX2" fmla="*/ 1636358 w 4189058"/>
              <a:gd name="connsiteY2" fmla="*/ 2387384 h 2678672"/>
              <a:gd name="connsiteX3" fmla="*/ 1045808 w 4189058"/>
              <a:gd name="connsiteY3" fmla="*/ 1320584 h 2678672"/>
              <a:gd name="connsiteX4" fmla="*/ 1242784 w 4189058"/>
              <a:gd name="connsiteY4" fmla="*/ 1152105 h 2678672"/>
              <a:gd name="connsiteX5" fmla="*/ 1664933 w 4189058"/>
              <a:gd name="connsiteY5" fmla="*/ 1634909 h 2678672"/>
              <a:gd name="connsiteX6" fmla="*/ 1607783 w 4189058"/>
              <a:gd name="connsiteY6" fmla="*/ 168059 h 2678672"/>
              <a:gd name="connsiteX7" fmla="*/ 1884008 w 4189058"/>
              <a:gd name="connsiteY7" fmla="*/ 177584 h 2678672"/>
              <a:gd name="connsiteX8" fmla="*/ 1950683 w 4189058"/>
              <a:gd name="connsiteY8" fmla="*/ 1149134 h 2678672"/>
              <a:gd name="connsiteX9" fmla="*/ 2137142 w 4189058"/>
              <a:gd name="connsiteY9" fmla="*/ 723252 h 2678672"/>
              <a:gd name="connsiteX10" fmla="*/ 2306003 w 4189058"/>
              <a:gd name="connsiteY10" fmla="*/ 1152791 h 2678672"/>
              <a:gd name="connsiteX11" fmla="*/ 2491931 w 4189058"/>
              <a:gd name="connsiteY11" fmla="*/ 763487 h 2678672"/>
              <a:gd name="connsiteX12" fmla="*/ 2667268 w 4189058"/>
              <a:gd name="connsiteY12" fmla="*/ 1178395 h 2678672"/>
              <a:gd name="connsiteX13" fmla="*/ 2821114 w 4189058"/>
              <a:gd name="connsiteY13" fmla="*/ 840297 h 2678672"/>
              <a:gd name="connsiteX14" fmla="*/ 2967648 w 4189058"/>
              <a:gd name="connsiteY14" fmla="*/ 1167422 h 2678672"/>
              <a:gd name="connsiteX15" fmla="*/ 2959571 w 4189058"/>
              <a:gd name="connsiteY15" fmla="*/ 1945576 h 2678672"/>
              <a:gd name="connsiteX16" fmla="*/ 2843060 w 4189058"/>
              <a:gd name="connsiteY16" fmla="*/ 2317968 h 2678672"/>
              <a:gd name="connsiteX17" fmla="*/ 2768995 w 4189058"/>
              <a:gd name="connsiteY17" fmla="*/ 2635034 h 2678672"/>
              <a:gd name="connsiteX18" fmla="*/ 4189058 w 4189058"/>
              <a:gd name="connsiteY18" fmla="*/ 2635034 h 2678672"/>
              <a:gd name="connsiteX0" fmla="*/ 231463 w 3899696"/>
              <a:gd name="connsiteY0" fmla="*/ 2636142 h 2636142"/>
              <a:gd name="connsiteX1" fmla="*/ 1347758 w 3899696"/>
              <a:gd name="connsiteY1" fmla="*/ 2632825 h 2636142"/>
              <a:gd name="connsiteX2" fmla="*/ 1346996 w 3899696"/>
              <a:gd name="connsiteY2" fmla="*/ 2387384 h 2636142"/>
              <a:gd name="connsiteX3" fmla="*/ 756446 w 3899696"/>
              <a:gd name="connsiteY3" fmla="*/ 1320584 h 2636142"/>
              <a:gd name="connsiteX4" fmla="*/ 953422 w 3899696"/>
              <a:gd name="connsiteY4" fmla="*/ 1152105 h 2636142"/>
              <a:gd name="connsiteX5" fmla="*/ 1375571 w 3899696"/>
              <a:gd name="connsiteY5" fmla="*/ 1634909 h 2636142"/>
              <a:gd name="connsiteX6" fmla="*/ 1318421 w 3899696"/>
              <a:gd name="connsiteY6" fmla="*/ 168059 h 2636142"/>
              <a:gd name="connsiteX7" fmla="*/ 1594646 w 3899696"/>
              <a:gd name="connsiteY7" fmla="*/ 177584 h 2636142"/>
              <a:gd name="connsiteX8" fmla="*/ 1661321 w 3899696"/>
              <a:gd name="connsiteY8" fmla="*/ 1149134 h 2636142"/>
              <a:gd name="connsiteX9" fmla="*/ 1847780 w 3899696"/>
              <a:gd name="connsiteY9" fmla="*/ 723252 h 2636142"/>
              <a:gd name="connsiteX10" fmla="*/ 2016641 w 3899696"/>
              <a:gd name="connsiteY10" fmla="*/ 1152791 h 2636142"/>
              <a:gd name="connsiteX11" fmla="*/ 2202569 w 3899696"/>
              <a:gd name="connsiteY11" fmla="*/ 763487 h 2636142"/>
              <a:gd name="connsiteX12" fmla="*/ 2377906 w 3899696"/>
              <a:gd name="connsiteY12" fmla="*/ 1178395 h 2636142"/>
              <a:gd name="connsiteX13" fmla="*/ 2531752 w 3899696"/>
              <a:gd name="connsiteY13" fmla="*/ 840297 h 2636142"/>
              <a:gd name="connsiteX14" fmla="*/ 2678286 w 3899696"/>
              <a:gd name="connsiteY14" fmla="*/ 1167422 h 2636142"/>
              <a:gd name="connsiteX15" fmla="*/ 2670209 w 3899696"/>
              <a:gd name="connsiteY15" fmla="*/ 1945576 h 2636142"/>
              <a:gd name="connsiteX16" fmla="*/ 2553698 w 3899696"/>
              <a:gd name="connsiteY16" fmla="*/ 2317968 h 2636142"/>
              <a:gd name="connsiteX17" fmla="*/ 2479633 w 3899696"/>
              <a:gd name="connsiteY17" fmla="*/ 2635034 h 2636142"/>
              <a:gd name="connsiteX18" fmla="*/ 3899696 w 3899696"/>
              <a:gd name="connsiteY18" fmla="*/ 2635034 h 2636142"/>
              <a:gd name="connsiteX0" fmla="*/ 0 w 3668233"/>
              <a:gd name="connsiteY0" fmla="*/ 2636142 h 2636142"/>
              <a:gd name="connsiteX1" fmla="*/ 1116295 w 3668233"/>
              <a:gd name="connsiteY1" fmla="*/ 2632825 h 2636142"/>
              <a:gd name="connsiteX2" fmla="*/ 1115533 w 3668233"/>
              <a:gd name="connsiteY2" fmla="*/ 2387384 h 2636142"/>
              <a:gd name="connsiteX3" fmla="*/ 524983 w 3668233"/>
              <a:gd name="connsiteY3" fmla="*/ 1320584 h 2636142"/>
              <a:gd name="connsiteX4" fmla="*/ 721959 w 3668233"/>
              <a:gd name="connsiteY4" fmla="*/ 1152105 h 2636142"/>
              <a:gd name="connsiteX5" fmla="*/ 1144108 w 3668233"/>
              <a:gd name="connsiteY5" fmla="*/ 1634909 h 2636142"/>
              <a:gd name="connsiteX6" fmla="*/ 1086958 w 3668233"/>
              <a:gd name="connsiteY6" fmla="*/ 168059 h 2636142"/>
              <a:gd name="connsiteX7" fmla="*/ 1363183 w 3668233"/>
              <a:gd name="connsiteY7" fmla="*/ 177584 h 2636142"/>
              <a:gd name="connsiteX8" fmla="*/ 1429858 w 3668233"/>
              <a:gd name="connsiteY8" fmla="*/ 1149134 h 2636142"/>
              <a:gd name="connsiteX9" fmla="*/ 1616317 w 3668233"/>
              <a:gd name="connsiteY9" fmla="*/ 723252 h 2636142"/>
              <a:gd name="connsiteX10" fmla="*/ 1785178 w 3668233"/>
              <a:gd name="connsiteY10" fmla="*/ 1152791 h 2636142"/>
              <a:gd name="connsiteX11" fmla="*/ 1971106 w 3668233"/>
              <a:gd name="connsiteY11" fmla="*/ 763487 h 2636142"/>
              <a:gd name="connsiteX12" fmla="*/ 2146443 w 3668233"/>
              <a:gd name="connsiteY12" fmla="*/ 1178395 h 2636142"/>
              <a:gd name="connsiteX13" fmla="*/ 2300289 w 3668233"/>
              <a:gd name="connsiteY13" fmla="*/ 840297 h 2636142"/>
              <a:gd name="connsiteX14" fmla="*/ 2446823 w 3668233"/>
              <a:gd name="connsiteY14" fmla="*/ 1167422 h 2636142"/>
              <a:gd name="connsiteX15" fmla="*/ 2438746 w 3668233"/>
              <a:gd name="connsiteY15" fmla="*/ 1945576 h 2636142"/>
              <a:gd name="connsiteX16" fmla="*/ 2322235 w 3668233"/>
              <a:gd name="connsiteY16" fmla="*/ 2317968 h 2636142"/>
              <a:gd name="connsiteX17" fmla="*/ 2248170 w 3668233"/>
              <a:gd name="connsiteY17" fmla="*/ 2635034 h 2636142"/>
              <a:gd name="connsiteX18" fmla="*/ 3668233 w 3668233"/>
              <a:gd name="connsiteY18" fmla="*/ 2635034 h 2636142"/>
              <a:gd name="connsiteX0" fmla="*/ 357493 w 3207019"/>
              <a:gd name="connsiteY0" fmla="*/ 2636142 h 2636142"/>
              <a:gd name="connsiteX1" fmla="*/ 655081 w 3207019"/>
              <a:gd name="connsiteY1" fmla="*/ 2632825 h 2636142"/>
              <a:gd name="connsiteX2" fmla="*/ 654319 w 3207019"/>
              <a:gd name="connsiteY2" fmla="*/ 2387384 h 2636142"/>
              <a:gd name="connsiteX3" fmla="*/ 63769 w 3207019"/>
              <a:gd name="connsiteY3" fmla="*/ 1320584 h 2636142"/>
              <a:gd name="connsiteX4" fmla="*/ 260745 w 3207019"/>
              <a:gd name="connsiteY4" fmla="*/ 1152105 h 2636142"/>
              <a:gd name="connsiteX5" fmla="*/ 682894 w 3207019"/>
              <a:gd name="connsiteY5" fmla="*/ 1634909 h 2636142"/>
              <a:gd name="connsiteX6" fmla="*/ 625744 w 3207019"/>
              <a:gd name="connsiteY6" fmla="*/ 168059 h 2636142"/>
              <a:gd name="connsiteX7" fmla="*/ 901969 w 3207019"/>
              <a:gd name="connsiteY7" fmla="*/ 177584 h 2636142"/>
              <a:gd name="connsiteX8" fmla="*/ 968644 w 3207019"/>
              <a:gd name="connsiteY8" fmla="*/ 1149134 h 2636142"/>
              <a:gd name="connsiteX9" fmla="*/ 1155103 w 3207019"/>
              <a:gd name="connsiteY9" fmla="*/ 723252 h 2636142"/>
              <a:gd name="connsiteX10" fmla="*/ 1323964 w 3207019"/>
              <a:gd name="connsiteY10" fmla="*/ 1152791 h 2636142"/>
              <a:gd name="connsiteX11" fmla="*/ 1509892 w 3207019"/>
              <a:gd name="connsiteY11" fmla="*/ 763487 h 2636142"/>
              <a:gd name="connsiteX12" fmla="*/ 1685229 w 3207019"/>
              <a:gd name="connsiteY12" fmla="*/ 1178395 h 2636142"/>
              <a:gd name="connsiteX13" fmla="*/ 1839075 w 3207019"/>
              <a:gd name="connsiteY13" fmla="*/ 840297 h 2636142"/>
              <a:gd name="connsiteX14" fmla="*/ 1985609 w 3207019"/>
              <a:gd name="connsiteY14" fmla="*/ 1167422 h 2636142"/>
              <a:gd name="connsiteX15" fmla="*/ 1977532 w 3207019"/>
              <a:gd name="connsiteY15" fmla="*/ 1945576 h 2636142"/>
              <a:gd name="connsiteX16" fmla="*/ 1861021 w 3207019"/>
              <a:gd name="connsiteY16" fmla="*/ 2317968 h 2636142"/>
              <a:gd name="connsiteX17" fmla="*/ 1786956 w 3207019"/>
              <a:gd name="connsiteY17" fmla="*/ 2635034 h 2636142"/>
              <a:gd name="connsiteX18" fmla="*/ 3207019 w 3207019"/>
              <a:gd name="connsiteY18" fmla="*/ 2635034 h 2636142"/>
              <a:gd name="connsiteX0" fmla="*/ 357493 w 3207019"/>
              <a:gd name="connsiteY0" fmla="*/ 2841040 h 2841040"/>
              <a:gd name="connsiteX1" fmla="*/ 655081 w 3207019"/>
              <a:gd name="connsiteY1" fmla="*/ 2837723 h 2841040"/>
              <a:gd name="connsiteX2" fmla="*/ 654319 w 3207019"/>
              <a:gd name="connsiteY2" fmla="*/ 2592282 h 2841040"/>
              <a:gd name="connsiteX3" fmla="*/ 63769 w 3207019"/>
              <a:gd name="connsiteY3" fmla="*/ 1525482 h 2841040"/>
              <a:gd name="connsiteX4" fmla="*/ 260745 w 3207019"/>
              <a:gd name="connsiteY4" fmla="*/ 1357003 h 2841040"/>
              <a:gd name="connsiteX5" fmla="*/ 682894 w 3207019"/>
              <a:gd name="connsiteY5" fmla="*/ 1839807 h 2841040"/>
              <a:gd name="connsiteX6" fmla="*/ 625744 w 3207019"/>
              <a:gd name="connsiteY6" fmla="*/ 372957 h 2841040"/>
              <a:gd name="connsiteX7" fmla="*/ 744075 w 3207019"/>
              <a:gd name="connsiteY7" fmla="*/ 18 h 2841040"/>
              <a:gd name="connsiteX8" fmla="*/ 901969 w 3207019"/>
              <a:gd name="connsiteY8" fmla="*/ 382482 h 2841040"/>
              <a:gd name="connsiteX9" fmla="*/ 968644 w 3207019"/>
              <a:gd name="connsiteY9" fmla="*/ 1354032 h 2841040"/>
              <a:gd name="connsiteX10" fmla="*/ 1155103 w 3207019"/>
              <a:gd name="connsiteY10" fmla="*/ 928150 h 2841040"/>
              <a:gd name="connsiteX11" fmla="*/ 1323964 w 3207019"/>
              <a:gd name="connsiteY11" fmla="*/ 1357689 h 2841040"/>
              <a:gd name="connsiteX12" fmla="*/ 1509892 w 3207019"/>
              <a:gd name="connsiteY12" fmla="*/ 968385 h 2841040"/>
              <a:gd name="connsiteX13" fmla="*/ 1685229 w 3207019"/>
              <a:gd name="connsiteY13" fmla="*/ 1383293 h 2841040"/>
              <a:gd name="connsiteX14" fmla="*/ 1839075 w 3207019"/>
              <a:gd name="connsiteY14" fmla="*/ 1045195 h 2841040"/>
              <a:gd name="connsiteX15" fmla="*/ 1985609 w 3207019"/>
              <a:gd name="connsiteY15" fmla="*/ 1372320 h 2841040"/>
              <a:gd name="connsiteX16" fmla="*/ 1977532 w 3207019"/>
              <a:gd name="connsiteY16" fmla="*/ 2150474 h 2841040"/>
              <a:gd name="connsiteX17" fmla="*/ 1861021 w 3207019"/>
              <a:gd name="connsiteY17" fmla="*/ 2522866 h 2841040"/>
              <a:gd name="connsiteX18" fmla="*/ 1786956 w 3207019"/>
              <a:gd name="connsiteY18" fmla="*/ 2839932 h 2841040"/>
              <a:gd name="connsiteX19" fmla="*/ 3207019 w 3207019"/>
              <a:gd name="connsiteY19" fmla="*/ 2839932 h 2841040"/>
              <a:gd name="connsiteX0" fmla="*/ 357493 w 3207019"/>
              <a:gd name="connsiteY0" fmla="*/ 2926729 h 2926729"/>
              <a:gd name="connsiteX1" fmla="*/ 655081 w 3207019"/>
              <a:gd name="connsiteY1" fmla="*/ 2923412 h 2926729"/>
              <a:gd name="connsiteX2" fmla="*/ 654319 w 3207019"/>
              <a:gd name="connsiteY2" fmla="*/ 2677971 h 2926729"/>
              <a:gd name="connsiteX3" fmla="*/ 63769 w 3207019"/>
              <a:gd name="connsiteY3" fmla="*/ 1611171 h 2926729"/>
              <a:gd name="connsiteX4" fmla="*/ 260745 w 3207019"/>
              <a:gd name="connsiteY4" fmla="*/ 1442692 h 2926729"/>
              <a:gd name="connsiteX5" fmla="*/ 682894 w 3207019"/>
              <a:gd name="connsiteY5" fmla="*/ 1925496 h 2926729"/>
              <a:gd name="connsiteX6" fmla="*/ 625744 w 3207019"/>
              <a:gd name="connsiteY6" fmla="*/ 458646 h 2926729"/>
              <a:gd name="connsiteX7" fmla="*/ 744075 w 3207019"/>
              <a:gd name="connsiteY7" fmla="*/ 10 h 2926729"/>
              <a:gd name="connsiteX8" fmla="*/ 901969 w 3207019"/>
              <a:gd name="connsiteY8" fmla="*/ 468171 h 2926729"/>
              <a:gd name="connsiteX9" fmla="*/ 968644 w 3207019"/>
              <a:gd name="connsiteY9" fmla="*/ 1439721 h 2926729"/>
              <a:gd name="connsiteX10" fmla="*/ 1155103 w 3207019"/>
              <a:gd name="connsiteY10" fmla="*/ 1013839 h 2926729"/>
              <a:gd name="connsiteX11" fmla="*/ 1323964 w 3207019"/>
              <a:gd name="connsiteY11" fmla="*/ 1443378 h 2926729"/>
              <a:gd name="connsiteX12" fmla="*/ 1509892 w 3207019"/>
              <a:gd name="connsiteY12" fmla="*/ 1054074 h 2926729"/>
              <a:gd name="connsiteX13" fmla="*/ 1685229 w 3207019"/>
              <a:gd name="connsiteY13" fmla="*/ 1468982 h 2926729"/>
              <a:gd name="connsiteX14" fmla="*/ 1839075 w 3207019"/>
              <a:gd name="connsiteY14" fmla="*/ 1130884 h 2926729"/>
              <a:gd name="connsiteX15" fmla="*/ 1985609 w 3207019"/>
              <a:gd name="connsiteY15" fmla="*/ 1458009 h 2926729"/>
              <a:gd name="connsiteX16" fmla="*/ 1977532 w 3207019"/>
              <a:gd name="connsiteY16" fmla="*/ 2236163 h 2926729"/>
              <a:gd name="connsiteX17" fmla="*/ 1861021 w 3207019"/>
              <a:gd name="connsiteY17" fmla="*/ 2608555 h 2926729"/>
              <a:gd name="connsiteX18" fmla="*/ 1786956 w 3207019"/>
              <a:gd name="connsiteY18" fmla="*/ 2925621 h 2926729"/>
              <a:gd name="connsiteX19" fmla="*/ 3207019 w 3207019"/>
              <a:gd name="connsiteY19" fmla="*/ 2925621 h 2926729"/>
              <a:gd name="connsiteX0" fmla="*/ 357493 w 3207019"/>
              <a:gd name="connsiteY0" fmla="*/ 2916018 h 2916018"/>
              <a:gd name="connsiteX1" fmla="*/ 655081 w 3207019"/>
              <a:gd name="connsiteY1" fmla="*/ 2912701 h 2916018"/>
              <a:gd name="connsiteX2" fmla="*/ 654319 w 3207019"/>
              <a:gd name="connsiteY2" fmla="*/ 2667260 h 2916018"/>
              <a:gd name="connsiteX3" fmla="*/ 63769 w 3207019"/>
              <a:gd name="connsiteY3" fmla="*/ 1600460 h 2916018"/>
              <a:gd name="connsiteX4" fmla="*/ 260745 w 3207019"/>
              <a:gd name="connsiteY4" fmla="*/ 1431981 h 2916018"/>
              <a:gd name="connsiteX5" fmla="*/ 682894 w 3207019"/>
              <a:gd name="connsiteY5" fmla="*/ 1914785 h 2916018"/>
              <a:gd name="connsiteX6" fmla="*/ 625744 w 3207019"/>
              <a:gd name="connsiteY6" fmla="*/ 447935 h 2916018"/>
              <a:gd name="connsiteX7" fmla="*/ 765499 w 3207019"/>
              <a:gd name="connsiteY7" fmla="*/ 11 h 2916018"/>
              <a:gd name="connsiteX8" fmla="*/ 901969 w 3207019"/>
              <a:gd name="connsiteY8" fmla="*/ 457460 h 2916018"/>
              <a:gd name="connsiteX9" fmla="*/ 968644 w 3207019"/>
              <a:gd name="connsiteY9" fmla="*/ 1429010 h 2916018"/>
              <a:gd name="connsiteX10" fmla="*/ 1155103 w 3207019"/>
              <a:gd name="connsiteY10" fmla="*/ 1003128 h 2916018"/>
              <a:gd name="connsiteX11" fmla="*/ 1323964 w 3207019"/>
              <a:gd name="connsiteY11" fmla="*/ 1432667 h 2916018"/>
              <a:gd name="connsiteX12" fmla="*/ 1509892 w 3207019"/>
              <a:gd name="connsiteY12" fmla="*/ 1043363 h 2916018"/>
              <a:gd name="connsiteX13" fmla="*/ 1685229 w 3207019"/>
              <a:gd name="connsiteY13" fmla="*/ 1458271 h 2916018"/>
              <a:gd name="connsiteX14" fmla="*/ 1839075 w 3207019"/>
              <a:gd name="connsiteY14" fmla="*/ 1120173 h 2916018"/>
              <a:gd name="connsiteX15" fmla="*/ 1985609 w 3207019"/>
              <a:gd name="connsiteY15" fmla="*/ 1447298 h 2916018"/>
              <a:gd name="connsiteX16" fmla="*/ 1977532 w 3207019"/>
              <a:gd name="connsiteY16" fmla="*/ 2225452 h 2916018"/>
              <a:gd name="connsiteX17" fmla="*/ 1861021 w 3207019"/>
              <a:gd name="connsiteY17" fmla="*/ 2597844 h 2916018"/>
              <a:gd name="connsiteX18" fmla="*/ 1786956 w 3207019"/>
              <a:gd name="connsiteY18" fmla="*/ 2914910 h 2916018"/>
              <a:gd name="connsiteX19" fmla="*/ 3207019 w 3207019"/>
              <a:gd name="connsiteY19" fmla="*/ 2914910 h 2916018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3207019 w 3207019"/>
              <a:gd name="connsiteY19" fmla="*/ 2898832 h 2899940"/>
              <a:gd name="connsiteX0" fmla="*/ 357493 w 3207019"/>
              <a:gd name="connsiteY0" fmla="*/ 2899940 h 2908847"/>
              <a:gd name="connsiteX1" fmla="*/ 655081 w 3207019"/>
              <a:gd name="connsiteY1" fmla="*/ 2896623 h 2908847"/>
              <a:gd name="connsiteX2" fmla="*/ 654319 w 3207019"/>
              <a:gd name="connsiteY2" fmla="*/ 2651182 h 2908847"/>
              <a:gd name="connsiteX3" fmla="*/ 63769 w 3207019"/>
              <a:gd name="connsiteY3" fmla="*/ 1584382 h 2908847"/>
              <a:gd name="connsiteX4" fmla="*/ 260745 w 3207019"/>
              <a:gd name="connsiteY4" fmla="*/ 1415903 h 2908847"/>
              <a:gd name="connsiteX5" fmla="*/ 682894 w 3207019"/>
              <a:gd name="connsiteY5" fmla="*/ 1898707 h 2908847"/>
              <a:gd name="connsiteX6" fmla="*/ 625744 w 3207019"/>
              <a:gd name="connsiteY6" fmla="*/ 431857 h 2908847"/>
              <a:gd name="connsiteX7" fmla="*/ 765498 w 3207019"/>
              <a:gd name="connsiteY7" fmla="*/ 0 h 2908847"/>
              <a:gd name="connsiteX8" fmla="*/ 901969 w 3207019"/>
              <a:gd name="connsiteY8" fmla="*/ 441382 h 2908847"/>
              <a:gd name="connsiteX9" fmla="*/ 968644 w 3207019"/>
              <a:gd name="connsiteY9" fmla="*/ 1412932 h 2908847"/>
              <a:gd name="connsiteX10" fmla="*/ 1155103 w 3207019"/>
              <a:gd name="connsiteY10" fmla="*/ 987050 h 2908847"/>
              <a:gd name="connsiteX11" fmla="*/ 1323964 w 3207019"/>
              <a:gd name="connsiteY11" fmla="*/ 1416589 h 2908847"/>
              <a:gd name="connsiteX12" fmla="*/ 1509892 w 3207019"/>
              <a:gd name="connsiteY12" fmla="*/ 1027285 h 2908847"/>
              <a:gd name="connsiteX13" fmla="*/ 1685229 w 3207019"/>
              <a:gd name="connsiteY13" fmla="*/ 1442193 h 2908847"/>
              <a:gd name="connsiteX14" fmla="*/ 1839075 w 3207019"/>
              <a:gd name="connsiteY14" fmla="*/ 1104095 h 2908847"/>
              <a:gd name="connsiteX15" fmla="*/ 1985609 w 3207019"/>
              <a:gd name="connsiteY15" fmla="*/ 1431220 h 2908847"/>
              <a:gd name="connsiteX16" fmla="*/ 1977532 w 3207019"/>
              <a:gd name="connsiteY16" fmla="*/ 2209374 h 2908847"/>
              <a:gd name="connsiteX17" fmla="*/ 1861021 w 3207019"/>
              <a:gd name="connsiteY17" fmla="*/ 2581766 h 2908847"/>
              <a:gd name="connsiteX18" fmla="*/ 1786956 w 3207019"/>
              <a:gd name="connsiteY18" fmla="*/ 2898832 h 2908847"/>
              <a:gd name="connsiteX19" fmla="*/ 2496608 w 3207019"/>
              <a:gd name="connsiteY19" fmla="*/ 2908634 h 2908847"/>
              <a:gd name="connsiteX20" fmla="*/ 3207019 w 3207019"/>
              <a:gd name="connsiteY20" fmla="*/ 2898832 h 2908847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2453760"/>
              <a:gd name="connsiteY0" fmla="*/ 2899940 h 2899940"/>
              <a:gd name="connsiteX1" fmla="*/ 655081 w 2453760"/>
              <a:gd name="connsiteY1" fmla="*/ 2896623 h 2899940"/>
              <a:gd name="connsiteX2" fmla="*/ 654319 w 2453760"/>
              <a:gd name="connsiteY2" fmla="*/ 2651182 h 2899940"/>
              <a:gd name="connsiteX3" fmla="*/ 63769 w 2453760"/>
              <a:gd name="connsiteY3" fmla="*/ 1584382 h 2899940"/>
              <a:gd name="connsiteX4" fmla="*/ 260745 w 2453760"/>
              <a:gd name="connsiteY4" fmla="*/ 1415903 h 2899940"/>
              <a:gd name="connsiteX5" fmla="*/ 682894 w 2453760"/>
              <a:gd name="connsiteY5" fmla="*/ 1898707 h 2899940"/>
              <a:gd name="connsiteX6" fmla="*/ 625744 w 2453760"/>
              <a:gd name="connsiteY6" fmla="*/ 431857 h 2899940"/>
              <a:gd name="connsiteX7" fmla="*/ 765498 w 2453760"/>
              <a:gd name="connsiteY7" fmla="*/ 0 h 2899940"/>
              <a:gd name="connsiteX8" fmla="*/ 901969 w 2453760"/>
              <a:gd name="connsiteY8" fmla="*/ 441382 h 2899940"/>
              <a:gd name="connsiteX9" fmla="*/ 968644 w 2453760"/>
              <a:gd name="connsiteY9" fmla="*/ 1412932 h 2899940"/>
              <a:gd name="connsiteX10" fmla="*/ 1155103 w 2453760"/>
              <a:gd name="connsiteY10" fmla="*/ 987050 h 2899940"/>
              <a:gd name="connsiteX11" fmla="*/ 1323964 w 2453760"/>
              <a:gd name="connsiteY11" fmla="*/ 1416589 h 2899940"/>
              <a:gd name="connsiteX12" fmla="*/ 1509892 w 2453760"/>
              <a:gd name="connsiteY12" fmla="*/ 1027285 h 2899940"/>
              <a:gd name="connsiteX13" fmla="*/ 1685229 w 2453760"/>
              <a:gd name="connsiteY13" fmla="*/ 1442193 h 2899940"/>
              <a:gd name="connsiteX14" fmla="*/ 1839075 w 2453760"/>
              <a:gd name="connsiteY14" fmla="*/ 1104095 h 2899940"/>
              <a:gd name="connsiteX15" fmla="*/ 1985609 w 2453760"/>
              <a:gd name="connsiteY15" fmla="*/ 1431220 h 2899940"/>
              <a:gd name="connsiteX16" fmla="*/ 1977532 w 2453760"/>
              <a:gd name="connsiteY16" fmla="*/ 2209374 h 2899940"/>
              <a:gd name="connsiteX17" fmla="*/ 1861021 w 2453760"/>
              <a:gd name="connsiteY17" fmla="*/ 2581766 h 2899940"/>
              <a:gd name="connsiteX18" fmla="*/ 1786956 w 2453760"/>
              <a:gd name="connsiteY18" fmla="*/ 2898832 h 2899940"/>
              <a:gd name="connsiteX19" fmla="*/ 2453760 w 2453760"/>
              <a:gd name="connsiteY19" fmla="*/ 2897922 h 2899940"/>
              <a:gd name="connsiteX0" fmla="*/ 357493 w 2255587"/>
              <a:gd name="connsiteY0" fmla="*/ 2899940 h 2899940"/>
              <a:gd name="connsiteX1" fmla="*/ 655081 w 2255587"/>
              <a:gd name="connsiteY1" fmla="*/ 2896623 h 2899940"/>
              <a:gd name="connsiteX2" fmla="*/ 654319 w 2255587"/>
              <a:gd name="connsiteY2" fmla="*/ 2651182 h 2899940"/>
              <a:gd name="connsiteX3" fmla="*/ 63769 w 2255587"/>
              <a:gd name="connsiteY3" fmla="*/ 1584382 h 2899940"/>
              <a:gd name="connsiteX4" fmla="*/ 260745 w 2255587"/>
              <a:gd name="connsiteY4" fmla="*/ 1415903 h 2899940"/>
              <a:gd name="connsiteX5" fmla="*/ 682894 w 2255587"/>
              <a:gd name="connsiteY5" fmla="*/ 1898707 h 2899940"/>
              <a:gd name="connsiteX6" fmla="*/ 625744 w 2255587"/>
              <a:gd name="connsiteY6" fmla="*/ 431857 h 2899940"/>
              <a:gd name="connsiteX7" fmla="*/ 765498 w 2255587"/>
              <a:gd name="connsiteY7" fmla="*/ 0 h 2899940"/>
              <a:gd name="connsiteX8" fmla="*/ 901969 w 2255587"/>
              <a:gd name="connsiteY8" fmla="*/ 441382 h 2899940"/>
              <a:gd name="connsiteX9" fmla="*/ 968644 w 2255587"/>
              <a:gd name="connsiteY9" fmla="*/ 1412932 h 2899940"/>
              <a:gd name="connsiteX10" fmla="*/ 1155103 w 2255587"/>
              <a:gd name="connsiteY10" fmla="*/ 987050 h 2899940"/>
              <a:gd name="connsiteX11" fmla="*/ 1323964 w 2255587"/>
              <a:gd name="connsiteY11" fmla="*/ 1416589 h 2899940"/>
              <a:gd name="connsiteX12" fmla="*/ 1509892 w 2255587"/>
              <a:gd name="connsiteY12" fmla="*/ 1027285 h 2899940"/>
              <a:gd name="connsiteX13" fmla="*/ 1685229 w 2255587"/>
              <a:gd name="connsiteY13" fmla="*/ 1442193 h 2899940"/>
              <a:gd name="connsiteX14" fmla="*/ 1839075 w 2255587"/>
              <a:gd name="connsiteY14" fmla="*/ 1104095 h 2899940"/>
              <a:gd name="connsiteX15" fmla="*/ 1985609 w 2255587"/>
              <a:gd name="connsiteY15" fmla="*/ 1431220 h 2899940"/>
              <a:gd name="connsiteX16" fmla="*/ 1977532 w 2255587"/>
              <a:gd name="connsiteY16" fmla="*/ 2209374 h 2899940"/>
              <a:gd name="connsiteX17" fmla="*/ 1861021 w 2255587"/>
              <a:gd name="connsiteY17" fmla="*/ 2581766 h 2899940"/>
              <a:gd name="connsiteX18" fmla="*/ 1786956 w 2255587"/>
              <a:gd name="connsiteY18" fmla="*/ 2898832 h 2899940"/>
              <a:gd name="connsiteX19" fmla="*/ 2255587 w 2255587"/>
              <a:gd name="connsiteY19" fmla="*/ 2897922 h 2899940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504294"/>
              <a:gd name="connsiteY0" fmla="*/ 2926720 h 2926720"/>
              <a:gd name="connsiteX1" fmla="*/ 5043045 w 6504294"/>
              <a:gd name="connsiteY1" fmla="*/ 2896623 h 2926720"/>
              <a:gd name="connsiteX2" fmla="*/ 4903026 w 6504294"/>
              <a:gd name="connsiteY2" fmla="*/ 2651182 h 2926720"/>
              <a:gd name="connsiteX3" fmla="*/ 4312476 w 6504294"/>
              <a:gd name="connsiteY3" fmla="*/ 1584382 h 2926720"/>
              <a:gd name="connsiteX4" fmla="*/ 4509452 w 6504294"/>
              <a:gd name="connsiteY4" fmla="*/ 1415903 h 2926720"/>
              <a:gd name="connsiteX5" fmla="*/ 4931601 w 6504294"/>
              <a:gd name="connsiteY5" fmla="*/ 1898707 h 2926720"/>
              <a:gd name="connsiteX6" fmla="*/ 4874451 w 6504294"/>
              <a:gd name="connsiteY6" fmla="*/ 431857 h 2926720"/>
              <a:gd name="connsiteX7" fmla="*/ 5014205 w 6504294"/>
              <a:gd name="connsiteY7" fmla="*/ 0 h 2926720"/>
              <a:gd name="connsiteX8" fmla="*/ 5150676 w 6504294"/>
              <a:gd name="connsiteY8" fmla="*/ 441382 h 2926720"/>
              <a:gd name="connsiteX9" fmla="*/ 5217351 w 6504294"/>
              <a:gd name="connsiteY9" fmla="*/ 1412932 h 2926720"/>
              <a:gd name="connsiteX10" fmla="*/ 5403810 w 6504294"/>
              <a:gd name="connsiteY10" fmla="*/ 987050 h 2926720"/>
              <a:gd name="connsiteX11" fmla="*/ 5572671 w 6504294"/>
              <a:gd name="connsiteY11" fmla="*/ 1416589 h 2926720"/>
              <a:gd name="connsiteX12" fmla="*/ 5758599 w 6504294"/>
              <a:gd name="connsiteY12" fmla="*/ 1027285 h 2926720"/>
              <a:gd name="connsiteX13" fmla="*/ 5933936 w 6504294"/>
              <a:gd name="connsiteY13" fmla="*/ 1442193 h 2926720"/>
              <a:gd name="connsiteX14" fmla="*/ 6087782 w 6504294"/>
              <a:gd name="connsiteY14" fmla="*/ 1104095 h 2926720"/>
              <a:gd name="connsiteX15" fmla="*/ 6234316 w 6504294"/>
              <a:gd name="connsiteY15" fmla="*/ 1431220 h 2926720"/>
              <a:gd name="connsiteX16" fmla="*/ 6226239 w 6504294"/>
              <a:gd name="connsiteY16" fmla="*/ 2209374 h 2926720"/>
              <a:gd name="connsiteX17" fmla="*/ 6109728 w 6504294"/>
              <a:gd name="connsiteY17" fmla="*/ 2581766 h 2926720"/>
              <a:gd name="connsiteX18" fmla="*/ 6035663 w 6504294"/>
              <a:gd name="connsiteY18" fmla="*/ 2898832 h 2926720"/>
              <a:gd name="connsiteX19" fmla="*/ 6504294 w 6504294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896623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917545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56993 w 6691756"/>
              <a:gd name="connsiteY1" fmla="*/ 2910571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898832 h 2927671"/>
              <a:gd name="connsiteX19" fmla="*/ 6691756 w 6691756"/>
              <a:gd name="connsiteY19" fmla="*/ 2897922 h 2927671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912780 h 2927671"/>
              <a:gd name="connsiteX19" fmla="*/ 6691756 w 6691756"/>
              <a:gd name="connsiteY19" fmla="*/ 2897922 h 2927671"/>
              <a:gd name="connsiteX0" fmla="*/ 0 w 6698730"/>
              <a:gd name="connsiteY0" fmla="*/ 2926720 h 2927671"/>
              <a:gd name="connsiteX1" fmla="*/ 5056993 w 6698730"/>
              <a:gd name="connsiteY1" fmla="*/ 2924519 h 2927671"/>
              <a:gd name="connsiteX2" fmla="*/ 4903026 w 6698730"/>
              <a:gd name="connsiteY2" fmla="*/ 2651182 h 2927671"/>
              <a:gd name="connsiteX3" fmla="*/ 4312476 w 6698730"/>
              <a:gd name="connsiteY3" fmla="*/ 1584382 h 2927671"/>
              <a:gd name="connsiteX4" fmla="*/ 4509452 w 6698730"/>
              <a:gd name="connsiteY4" fmla="*/ 1415903 h 2927671"/>
              <a:gd name="connsiteX5" fmla="*/ 4931601 w 6698730"/>
              <a:gd name="connsiteY5" fmla="*/ 1898707 h 2927671"/>
              <a:gd name="connsiteX6" fmla="*/ 4874451 w 6698730"/>
              <a:gd name="connsiteY6" fmla="*/ 431857 h 2927671"/>
              <a:gd name="connsiteX7" fmla="*/ 5014205 w 6698730"/>
              <a:gd name="connsiteY7" fmla="*/ 0 h 2927671"/>
              <a:gd name="connsiteX8" fmla="*/ 5150676 w 6698730"/>
              <a:gd name="connsiteY8" fmla="*/ 441382 h 2927671"/>
              <a:gd name="connsiteX9" fmla="*/ 5217351 w 6698730"/>
              <a:gd name="connsiteY9" fmla="*/ 1412932 h 2927671"/>
              <a:gd name="connsiteX10" fmla="*/ 5403810 w 6698730"/>
              <a:gd name="connsiteY10" fmla="*/ 987050 h 2927671"/>
              <a:gd name="connsiteX11" fmla="*/ 5572671 w 6698730"/>
              <a:gd name="connsiteY11" fmla="*/ 1416589 h 2927671"/>
              <a:gd name="connsiteX12" fmla="*/ 5758599 w 6698730"/>
              <a:gd name="connsiteY12" fmla="*/ 1027285 h 2927671"/>
              <a:gd name="connsiteX13" fmla="*/ 5933936 w 6698730"/>
              <a:gd name="connsiteY13" fmla="*/ 1442193 h 2927671"/>
              <a:gd name="connsiteX14" fmla="*/ 6087782 w 6698730"/>
              <a:gd name="connsiteY14" fmla="*/ 1104095 h 2927671"/>
              <a:gd name="connsiteX15" fmla="*/ 6234316 w 6698730"/>
              <a:gd name="connsiteY15" fmla="*/ 1431220 h 2927671"/>
              <a:gd name="connsiteX16" fmla="*/ 6226239 w 6698730"/>
              <a:gd name="connsiteY16" fmla="*/ 2209374 h 2927671"/>
              <a:gd name="connsiteX17" fmla="*/ 6109728 w 6698730"/>
              <a:gd name="connsiteY17" fmla="*/ 2581766 h 2927671"/>
              <a:gd name="connsiteX18" fmla="*/ 6035663 w 6698730"/>
              <a:gd name="connsiteY18" fmla="*/ 2912780 h 2927671"/>
              <a:gd name="connsiteX19" fmla="*/ 6698730 w 6698730"/>
              <a:gd name="connsiteY19" fmla="*/ 2918844 h 2927671"/>
              <a:gd name="connsiteX0" fmla="*/ 0 w 6698730"/>
              <a:gd name="connsiteY0" fmla="*/ 2926720 h 2940676"/>
              <a:gd name="connsiteX1" fmla="*/ 5056993 w 6698730"/>
              <a:gd name="connsiteY1" fmla="*/ 2924519 h 2940676"/>
              <a:gd name="connsiteX2" fmla="*/ 4903026 w 6698730"/>
              <a:gd name="connsiteY2" fmla="*/ 2651182 h 2940676"/>
              <a:gd name="connsiteX3" fmla="*/ 4312476 w 6698730"/>
              <a:gd name="connsiteY3" fmla="*/ 1584382 h 2940676"/>
              <a:gd name="connsiteX4" fmla="*/ 4509452 w 6698730"/>
              <a:gd name="connsiteY4" fmla="*/ 1415903 h 2940676"/>
              <a:gd name="connsiteX5" fmla="*/ 4931601 w 6698730"/>
              <a:gd name="connsiteY5" fmla="*/ 1898707 h 2940676"/>
              <a:gd name="connsiteX6" fmla="*/ 4874451 w 6698730"/>
              <a:gd name="connsiteY6" fmla="*/ 431857 h 2940676"/>
              <a:gd name="connsiteX7" fmla="*/ 5014205 w 6698730"/>
              <a:gd name="connsiteY7" fmla="*/ 0 h 2940676"/>
              <a:gd name="connsiteX8" fmla="*/ 5150676 w 6698730"/>
              <a:gd name="connsiteY8" fmla="*/ 441382 h 2940676"/>
              <a:gd name="connsiteX9" fmla="*/ 5217351 w 6698730"/>
              <a:gd name="connsiteY9" fmla="*/ 1412932 h 2940676"/>
              <a:gd name="connsiteX10" fmla="*/ 5403810 w 6698730"/>
              <a:gd name="connsiteY10" fmla="*/ 987050 h 2940676"/>
              <a:gd name="connsiteX11" fmla="*/ 5572671 w 6698730"/>
              <a:gd name="connsiteY11" fmla="*/ 1416589 h 2940676"/>
              <a:gd name="connsiteX12" fmla="*/ 5758599 w 6698730"/>
              <a:gd name="connsiteY12" fmla="*/ 1027285 h 2940676"/>
              <a:gd name="connsiteX13" fmla="*/ 5933936 w 6698730"/>
              <a:gd name="connsiteY13" fmla="*/ 1442193 h 2940676"/>
              <a:gd name="connsiteX14" fmla="*/ 6087782 w 6698730"/>
              <a:gd name="connsiteY14" fmla="*/ 1104095 h 2940676"/>
              <a:gd name="connsiteX15" fmla="*/ 6234316 w 6698730"/>
              <a:gd name="connsiteY15" fmla="*/ 1431220 h 2940676"/>
              <a:gd name="connsiteX16" fmla="*/ 6226239 w 6698730"/>
              <a:gd name="connsiteY16" fmla="*/ 2209374 h 2940676"/>
              <a:gd name="connsiteX17" fmla="*/ 6109728 w 6698730"/>
              <a:gd name="connsiteY17" fmla="*/ 2581766 h 2940676"/>
              <a:gd name="connsiteX18" fmla="*/ 6042637 w 6698730"/>
              <a:gd name="connsiteY18" fmla="*/ 2940676 h 2940676"/>
              <a:gd name="connsiteX19" fmla="*/ 6698730 w 6698730"/>
              <a:gd name="connsiteY19" fmla="*/ 2918844 h 2940676"/>
              <a:gd name="connsiteX0" fmla="*/ 0 w 6705704"/>
              <a:gd name="connsiteY0" fmla="*/ 2926720 h 2940676"/>
              <a:gd name="connsiteX1" fmla="*/ 5056993 w 6705704"/>
              <a:gd name="connsiteY1" fmla="*/ 2924519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6705704"/>
              <a:gd name="connsiteY0" fmla="*/ 2926720 h 2940676"/>
              <a:gd name="connsiteX1" fmla="*/ 5050019 w 6705704"/>
              <a:gd name="connsiteY1" fmla="*/ 2931493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7031072"/>
              <a:gd name="connsiteY0" fmla="*/ 2926720 h 2940676"/>
              <a:gd name="connsiteX1" fmla="*/ 5050019 w 7031072"/>
              <a:gd name="connsiteY1" fmla="*/ 2931493 h 2940676"/>
              <a:gd name="connsiteX2" fmla="*/ 4903026 w 7031072"/>
              <a:gd name="connsiteY2" fmla="*/ 2651182 h 2940676"/>
              <a:gd name="connsiteX3" fmla="*/ 4312476 w 7031072"/>
              <a:gd name="connsiteY3" fmla="*/ 1584382 h 2940676"/>
              <a:gd name="connsiteX4" fmla="*/ 4509452 w 7031072"/>
              <a:gd name="connsiteY4" fmla="*/ 1415903 h 2940676"/>
              <a:gd name="connsiteX5" fmla="*/ 4931601 w 7031072"/>
              <a:gd name="connsiteY5" fmla="*/ 1898707 h 2940676"/>
              <a:gd name="connsiteX6" fmla="*/ 4874451 w 7031072"/>
              <a:gd name="connsiteY6" fmla="*/ 431857 h 2940676"/>
              <a:gd name="connsiteX7" fmla="*/ 5014205 w 7031072"/>
              <a:gd name="connsiteY7" fmla="*/ 0 h 2940676"/>
              <a:gd name="connsiteX8" fmla="*/ 5150676 w 7031072"/>
              <a:gd name="connsiteY8" fmla="*/ 441382 h 2940676"/>
              <a:gd name="connsiteX9" fmla="*/ 5217351 w 7031072"/>
              <a:gd name="connsiteY9" fmla="*/ 1412932 h 2940676"/>
              <a:gd name="connsiteX10" fmla="*/ 5403810 w 7031072"/>
              <a:gd name="connsiteY10" fmla="*/ 987050 h 2940676"/>
              <a:gd name="connsiteX11" fmla="*/ 5572671 w 7031072"/>
              <a:gd name="connsiteY11" fmla="*/ 1416589 h 2940676"/>
              <a:gd name="connsiteX12" fmla="*/ 5758599 w 7031072"/>
              <a:gd name="connsiteY12" fmla="*/ 1027285 h 2940676"/>
              <a:gd name="connsiteX13" fmla="*/ 5933936 w 7031072"/>
              <a:gd name="connsiteY13" fmla="*/ 1442193 h 2940676"/>
              <a:gd name="connsiteX14" fmla="*/ 6087782 w 7031072"/>
              <a:gd name="connsiteY14" fmla="*/ 1104095 h 2940676"/>
              <a:gd name="connsiteX15" fmla="*/ 6234316 w 7031072"/>
              <a:gd name="connsiteY15" fmla="*/ 1431220 h 2940676"/>
              <a:gd name="connsiteX16" fmla="*/ 6226239 w 7031072"/>
              <a:gd name="connsiteY16" fmla="*/ 2209374 h 2940676"/>
              <a:gd name="connsiteX17" fmla="*/ 6109728 w 7031072"/>
              <a:gd name="connsiteY17" fmla="*/ 2581766 h 2940676"/>
              <a:gd name="connsiteX18" fmla="*/ 6042637 w 7031072"/>
              <a:gd name="connsiteY18" fmla="*/ 2940676 h 2940676"/>
              <a:gd name="connsiteX19" fmla="*/ 7031072 w 7031072"/>
              <a:gd name="connsiteY19" fmla="*/ 2939766 h 2940676"/>
              <a:gd name="connsiteX0" fmla="*/ 0 w 8920705"/>
              <a:gd name="connsiteY0" fmla="*/ 2914206 h 2940676"/>
              <a:gd name="connsiteX1" fmla="*/ 6939652 w 8920705"/>
              <a:gd name="connsiteY1" fmla="*/ 2931493 h 2940676"/>
              <a:gd name="connsiteX2" fmla="*/ 6792659 w 8920705"/>
              <a:gd name="connsiteY2" fmla="*/ 2651182 h 2940676"/>
              <a:gd name="connsiteX3" fmla="*/ 6202109 w 8920705"/>
              <a:gd name="connsiteY3" fmla="*/ 1584382 h 2940676"/>
              <a:gd name="connsiteX4" fmla="*/ 6399085 w 8920705"/>
              <a:gd name="connsiteY4" fmla="*/ 1415903 h 2940676"/>
              <a:gd name="connsiteX5" fmla="*/ 6821234 w 8920705"/>
              <a:gd name="connsiteY5" fmla="*/ 1898707 h 2940676"/>
              <a:gd name="connsiteX6" fmla="*/ 6764084 w 8920705"/>
              <a:gd name="connsiteY6" fmla="*/ 431857 h 2940676"/>
              <a:gd name="connsiteX7" fmla="*/ 6903838 w 8920705"/>
              <a:gd name="connsiteY7" fmla="*/ 0 h 2940676"/>
              <a:gd name="connsiteX8" fmla="*/ 7040309 w 8920705"/>
              <a:gd name="connsiteY8" fmla="*/ 441382 h 2940676"/>
              <a:gd name="connsiteX9" fmla="*/ 7106984 w 8920705"/>
              <a:gd name="connsiteY9" fmla="*/ 1412932 h 2940676"/>
              <a:gd name="connsiteX10" fmla="*/ 7293443 w 8920705"/>
              <a:gd name="connsiteY10" fmla="*/ 987050 h 2940676"/>
              <a:gd name="connsiteX11" fmla="*/ 7462304 w 8920705"/>
              <a:gd name="connsiteY11" fmla="*/ 1416589 h 2940676"/>
              <a:gd name="connsiteX12" fmla="*/ 7648232 w 8920705"/>
              <a:gd name="connsiteY12" fmla="*/ 1027285 h 2940676"/>
              <a:gd name="connsiteX13" fmla="*/ 7823569 w 8920705"/>
              <a:gd name="connsiteY13" fmla="*/ 1442193 h 2940676"/>
              <a:gd name="connsiteX14" fmla="*/ 7977415 w 8920705"/>
              <a:gd name="connsiteY14" fmla="*/ 1104095 h 2940676"/>
              <a:gd name="connsiteX15" fmla="*/ 8123949 w 8920705"/>
              <a:gd name="connsiteY15" fmla="*/ 1431220 h 2940676"/>
              <a:gd name="connsiteX16" fmla="*/ 8115872 w 8920705"/>
              <a:gd name="connsiteY16" fmla="*/ 2209374 h 2940676"/>
              <a:gd name="connsiteX17" fmla="*/ 7999361 w 8920705"/>
              <a:gd name="connsiteY17" fmla="*/ 2581766 h 2940676"/>
              <a:gd name="connsiteX18" fmla="*/ 7932270 w 8920705"/>
              <a:gd name="connsiteY18" fmla="*/ 2940676 h 2940676"/>
              <a:gd name="connsiteX19" fmla="*/ 8920705 w 8920705"/>
              <a:gd name="connsiteY19" fmla="*/ 2939766 h 2940676"/>
              <a:gd name="connsiteX0" fmla="*/ 0 w 8920705"/>
              <a:gd name="connsiteY0" fmla="*/ 2914286 h 2940756"/>
              <a:gd name="connsiteX1" fmla="*/ 6939652 w 8920705"/>
              <a:gd name="connsiteY1" fmla="*/ 2931573 h 2940756"/>
              <a:gd name="connsiteX2" fmla="*/ 6792659 w 8920705"/>
              <a:gd name="connsiteY2" fmla="*/ 2651262 h 2940756"/>
              <a:gd name="connsiteX3" fmla="*/ 6202109 w 8920705"/>
              <a:gd name="connsiteY3" fmla="*/ 1584462 h 2940756"/>
              <a:gd name="connsiteX4" fmla="*/ 6399085 w 8920705"/>
              <a:gd name="connsiteY4" fmla="*/ 1415983 h 2940756"/>
              <a:gd name="connsiteX5" fmla="*/ 6821234 w 8920705"/>
              <a:gd name="connsiteY5" fmla="*/ 1898787 h 2940756"/>
              <a:gd name="connsiteX6" fmla="*/ 6764084 w 8920705"/>
              <a:gd name="connsiteY6" fmla="*/ 431937 h 2940756"/>
              <a:gd name="connsiteX7" fmla="*/ 6903838 w 8920705"/>
              <a:gd name="connsiteY7" fmla="*/ 80 h 2940756"/>
              <a:gd name="connsiteX8" fmla="*/ 7040309 w 8920705"/>
              <a:gd name="connsiteY8" fmla="*/ 441462 h 2940756"/>
              <a:gd name="connsiteX9" fmla="*/ 7106984 w 8920705"/>
              <a:gd name="connsiteY9" fmla="*/ 1413012 h 2940756"/>
              <a:gd name="connsiteX10" fmla="*/ 7293443 w 8920705"/>
              <a:gd name="connsiteY10" fmla="*/ 987130 h 2940756"/>
              <a:gd name="connsiteX11" fmla="*/ 7462304 w 8920705"/>
              <a:gd name="connsiteY11" fmla="*/ 1416669 h 2940756"/>
              <a:gd name="connsiteX12" fmla="*/ 7648232 w 8920705"/>
              <a:gd name="connsiteY12" fmla="*/ 1027365 h 2940756"/>
              <a:gd name="connsiteX13" fmla="*/ 7823569 w 8920705"/>
              <a:gd name="connsiteY13" fmla="*/ 1442273 h 2940756"/>
              <a:gd name="connsiteX14" fmla="*/ 7977415 w 8920705"/>
              <a:gd name="connsiteY14" fmla="*/ 1104175 h 2940756"/>
              <a:gd name="connsiteX15" fmla="*/ 8123949 w 8920705"/>
              <a:gd name="connsiteY15" fmla="*/ 1431300 h 2940756"/>
              <a:gd name="connsiteX16" fmla="*/ 8115872 w 8920705"/>
              <a:gd name="connsiteY16" fmla="*/ 2209454 h 2940756"/>
              <a:gd name="connsiteX17" fmla="*/ 7999361 w 8920705"/>
              <a:gd name="connsiteY17" fmla="*/ 2581846 h 2940756"/>
              <a:gd name="connsiteX18" fmla="*/ 7932270 w 8920705"/>
              <a:gd name="connsiteY18" fmla="*/ 2940756 h 2940756"/>
              <a:gd name="connsiteX19" fmla="*/ 8920705 w 8920705"/>
              <a:gd name="connsiteY19" fmla="*/ 2939846 h 2940756"/>
              <a:gd name="connsiteX0" fmla="*/ 0 w 8920705"/>
              <a:gd name="connsiteY0" fmla="*/ 2914404 h 2940874"/>
              <a:gd name="connsiteX1" fmla="*/ 6939652 w 8920705"/>
              <a:gd name="connsiteY1" fmla="*/ 2931691 h 2940874"/>
              <a:gd name="connsiteX2" fmla="*/ 6792659 w 8920705"/>
              <a:gd name="connsiteY2" fmla="*/ 2651380 h 2940874"/>
              <a:gd name="connsiteX3" fmla="*/ 6202109 w 8920705"/>
              <a:gd name="connsiteY3" fmla="*/ 1584580 h 2940874"/>
              <a:gd name="connsiteX4" fmla="*/ 6399085 w 8920705"/>
              <a:gd name="connsiteY4" fmla="*/ 1416101 h 2940874"/>
              <a:gd name="connsiteX5" fmla="*/ 6821234 w 8920705"/>
              <a:gd name="connsiteY5" fmla="*/ 1898905 h 2940874"/>
              <a:gd name="connsiteX6" fmla="*/ 6764084 w 8920705"/>
              <a:gd name="connsiteY6" fmla="*/ 432055 h 2940874"/>
              <a:gd name="connsiteX7" fmla="*/ 6903838 w 8920705"/>
              <a:gd name="connsiteY7" fmla="*/ 198 h 2940874"/>
              <a:gd name="connsiteX8" fmla="*/ 7040309 w 8920705"/>
              <a:gd name="connsiteY8" fmla="*/ 441580 h 2940874"/>
              <a:gd name="connsiteX9" fmla="*/ 7106984 w 8920705"/>
              <a:gd name="connsiteY9" fmla="*/ 1413130 h 2940874"/>
              <a:gd name="connsiteX10" fmla="*/ 7293443 w 8920705"/>
              <a:gd name="connsiteY10" fmla="*/ 987248 h 2940874"/>
              <a:gd name="connsiteX11" fmla="*/ 7462304 w 8920705"/>
              <a:gd name="connsiteY11" fmla="*/ 1416787 h 2940874"/>
              <a:gd name="connsiteX12" fmla="*/ 7648232 w 8920705"/>
              <a:gd name="connsiteY12" fmla="*/ 1027483 h 2940874"/>
              <a:gd name="connsiteX13" fmla="*/ 7823569 w 8920705"/>
              <a:gd name="connsiteY13" fmla="*/ 1442391 h 2940874"/>
              <a:gd name="connsiteX14" fmla="*/ 7977415 w 8920705"/>
              <a:gd name="connsiteY14" fmla="*/ 1104293 h 2940874"/>
              <a:gd name="connsiteX15" fmla="*/ 8123949 w 8920705"/>
              <a:gd name="connsiteY15" fmla="*/ 1431418 h 2940874"/>
              <a:gd name="connsiteX16" fmla="*/ 8115872 w 8920705"/>
              <a:gd name="connsiteY16" fmla="*/ 2209572 h 2940874"/>
              <a:gd name="connsiteX17" fmla="*/ 7999361 w 8920705"/>
              <a:gd name="connsiteY17" fmla="*/ 2581964 h 2940874"/>
              <a:gd name="connsiteX18" fmla="*/ 7932270 w 8920705"/>
              <a:gd name="connsiteY18" fmla="*/ 2940874 h 2940874"/>
              <a:gd name="connsiteX19" fmla="*/ 8920705 w 8920705"/>
              <a:gd name="connsiteY19" fmla="*/ 2939964 h 2940874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688010 h 2714480"/>
              <a:gd name="connsiteX1" fmla="*/ 6939652 w 8920705"/>
              <a:gd name="connsiteY1" fmla="*/ 2705297 h 2714480"/>
              <a:gd name="connsiteX2" fmla="*/ 6792659 w 8920705"/>
              <a:gd name="connsiteY2" fmla="*/ 2424986 h 2714480"/>
              <a:gd name="connsiteX3" fmla="*/ 6202109 w 8920705"/>
              <a:gd name="connsiteY3" fmla="*/ 1358186 h 2714480"/>
              <a:gd name="connsiteX4" fmla="*/ 6399085 w 8920705"/>
              <a:gd name="connsiteY4" fmla="*/ 1189707 h 2714480"/>
              <a:gd name="connsiteX5" fmla="*/ 6821234 w 8920705"/>
              <a:gd name="connsiteY5" fmla="*/ 1672511 h 2714480"/>
              <a:gd name="connsiteX6" fmla="*/ 6764084 w 8920705"/>
              <a:gd name="connsiteY6" fmla="*/ 205661 h 2714480"/>
              <a:gd name="connsiteX7" fmla="*/ 6922967 w 8920705"/>
              <a:gd name="connsiteY7" fmla="*/ 3349 h 2714480"/>
              <a:gd name="connsiteX8" fmla="*/ 7040309 w 8920705"/>
              <a:gd name="connsiteY8" fmla="*/ 215186 h 2714480"/>
              <a:gd name="connsiteX9" fmla="*/ 7106984 w 8920705"/>
              <a:gd name="connsiteY9" fmla="*/ 1186736 h 2714480"/>
              <a:gd name="connsiteX10" fmla="*/ 7293443 w 8920705"/>
              <a:gd name="connsiteY10" fmla="*/ 760854 h 2714480"/>
              <a:gd name="connsiteX11" fmla="*/ 7462304 w 8920705"/>
              <a:gd name="connsiteY11" fmla="*/ 1190393 h 2714480"/>
              <a:gd name="connsiteX12" fmla="*/ 7648232 w 8920705"/>
              <a:gd name="connsiteY12" fmla="*/ 801089 h 2714480"/>
              <a:gd name="connsiteX13" fmla="*/ 7823569 w 8920705"/>
              <a:gd name="connsiteY13" fmla="*/ 1215997 h 2714480"/>
              <a:gd name="connsiteX14" fmla="*/ 7977415 w 8920705"/>
              <a:gd name="connsiteY14" fmla="*/ 877899 h 2714480"/>
              <a:gd name="connsiteX15" fmla="*/ 8123949 w 8920705"/>
              <a:gd name="connsiteY15" fmla="*/ 1205024 h 2714480"/>
              <a:gd name="connsiteX16" fmla="*/ 8115872 w 8920705"/>
              <a:gd name="connsiteY16" fmla="*/ 1983178 h 2714480"/>
              <a:gd name="connsiteX17" fmla="*/ 7999361 w 8920705"/>
              <a:gd name="connsiteY17" fmla="*/ 2355570 h 2714480"/>
              <a:gd name="connsiteX18" fmla="*/ 7932270 w 8920705"/>
              <a:gd name="connsiteY18" fmla="*/ 2714480 h 2714480"/>
              <a:gd name="connsiteX19" fmla="*/ 8920705 w 8920705"/>
              <a:gd name="connsiteY19" fmla="*/ 2713570 h 2714480"/>
              <a:gd name="connsiteX0" fmla="*/ 0 w 8920705"/>
              <a:gd name="connsiteY0" fmla="*/ 2690487 h 2716957"/>
              <a:gd name="connsiteX1" fmla="*/ 6939652 w 8920705"/>
              <a:gd name="connsiteY1" fmla="*/ 2707774 h 2716957"/>
              <a:gd name="connsiteX2" fmla="*/ 6792659 w 8920705"/>
              <a:gd name="connsiteY2" fmla="*/ 2427463 h 2716957"/>
              <a:gd name="connsiteX3" fmla="*/ 6202109 w 8920705"/>
              <a:gd name="connsiteY3" fmla="*/ 1360663 h 2716957"/>
              <a:gd name="connsiteX4" fmla="*/ 6399085 w 8920705"/>
              <a:gd name="connsiteY4" fmla="*/ 1192184 h 2716957"/>
              <a:gd name="connsiteX5" fmla="*/ 6821234 w 8920705"/>
              <a:gd name="connsiteY5" fmla="*/ 1674988 h 2716957"/>
              <a:gd name="connsiteX6" fmla="*/ 6764084 w 8920705"/>
              <a:gd name="connsiteY6" fmla="*/ 208138 h 2716957"/>
              <a:gd name="connsiteX7" fmla="*/ 6922967 w 8920705"/>
              <a:gd name="connsiteY7" fmla="*/ 5826 h 2716957"/>
              <a:gd name="connsiteX8" fmla="*/ 7040309 w 8920705"/>
              <a:gd name="connsiteY8" fmla="*/ 217663 h 2716957"/>
              <a:gd name="connsiteX9" fmla="*/ 7106984 w 8920705"/>
              <a:gd name="connsiteY9" fmla="*/ 1189213 h 2716957"/>
              <a:gd name="connsiteX10" fmla="*/ 7293443 w 8920705"/>
              <a:gd name="connsiteY10" fmla="*/ 763331 h 2716957"/>
              <a:gd name="connsiteX11" fmla="*/ 7462304 w 8920705"/>
              <a:gd name="connsiteY11" fmla="*/ 1192870 h 2716957"/>
              <a:gd name="connsiteX12" fmla="*/ 7648232 w 8920705"/>
              <a:gd name="connsiteY12" fmla="*/ 803566 h 2716957"/>
              <a:gd name="connsiteX13" fmla="*/ 7823569 w 8920705"/>
              <a:gd name="connsiteY13" fmla="*/ 1218474 h 2716957"/>
              <a:gd name="connsiteX14" fmla="*/ 7977415 w 8920705"/>
              <a:gd name="connsiteY14" fmla="*/ 880376 h 2716957"/>
              <a:gd name="connsiteX15" fmla="*/ 8123949 w 8920705"/>
              <a:gd name="connsiteY15" fmla="*/ 1207501 h 2716957"/>
              <a:gd name="connsiteX16" fmla="*/ 8115872 w 8920705"/>
              <a:gd name="connsiteY16" fmla="*/ 1985655 h 2716957"/>
              <a:gd name="connsiteX17" fmla="*/ 7999361 w 8920705"/>
              <a:gd name="connsiteY17" fmla="*/ 2358047 h 2716957"/>
              <a:gd name="connsiteX18" fmla="*/ 7932270 w 8920705"/>
              <a:gd name="connsiteY18" fmla="*/ 2716957 h 2716957"/>
              <a:gd name="connsiteX19" fmla="*/ 8920705 w 8920705"/>
              <a:gd name="connsiteY19" fmla="*/ 2716047 h 2716957"/>
              <a:gd name="connsiteX0" fmla="*/ 0 w 8920705"/>
              <a:gd name="connsiteY0" fmla="*/ 2687215 h 2713685"/>
              <a:gd name="connsiteX1" fmla="*/ 6939652 w 8920705"/>
              <a:gd name="connsiteY1" fmla="*/ 2704502 h 2713685"/>
              <a:gd name="connsiteX2" fmla="*/ 6792659 w 8920705"/>
              <a:gd name="connsiteY2" fmla="*/ 2424191 h 2713685"/>
              <a:gd name="connsiteX3" fmla="*/ 6202109 w 8920705"/>
              <a:gd name="connsiteY3" fmla="*/ 1357391 h 2713685"/>
              <a:gd name="connsiteX4" fmla="*/ 6399085 w 8920705"/>
              <a:gd name="connsiteY4" fmla="*/ 1188912 h 2713685"/>
              <a:gd name="connsiteX5" fmla="*/ 6821234 w 8920705"/>
              <a:gd name="connsiteY5" fmla="*/ 1671716 h 2713685"/>
              <a:gd name="connsiteX6" fmla="*/ 6764084 w 8920705"/>
              <a:gd name="connsiteY6" fmla="*/ 204866 h 2713685"/>
              <a:gd name="connsiteX7" fmla="*/ 6922967 w 8920705"/>
              <a:gd name="connsiteY7" fmla="*/ 2554 h 2713685"/>
              <a:gd name="connsiteX8" fmla="*/ 7040309 w 8920705"/>
              <a:gd name="connsiteY8" fmla="*/ 214391 h 2713685"/>
              <a:gd name="connsiteX9" fmla="*/ 7106984 w 8920705"/>
              <a:gd name="connsiteY9" fmla="*/ 1185941 h 2713685"/>
              <a:gd name="connsiteX10" fmla="*/ 7293443 w 8920705"/>
              <a:gd name="connsiteY10" fmla="*/ 760059 h 2713685"/>
              <a:gd name="connsiteX11" fmla="*/ 7462304 w 8920705"/>
              <a:gd name="connsiteY11" fmla="*/ 1189598 h 2713685"/>
              <a:gd name="connsiteX12" fmla="*/ 7648232 w 8920705"/>
              <a:gd name="connsiteY12" fmla="*/ 800294 h 2713685"/>
              <a:gd name="connsiteX13" fmla="*/ 7823569 w 8920705"/>
              <a:gd name="connsiteY13" fmla="*/ 1215202 h 2713685"/>
              <a:gd name="connsiteX14" fmla="*/ 7977415 w 8920705"/>
              <a:gd name="connsiteY14" fmla="*/ 877104 h 2713685"/>
              <a:gd name="connsiteX15" fmla="*/ 8123949 w 8920705"/>
              <a:gd name="connsiteY15" fmla="*/ 1204229 h 2713685"/>
              <a:gd name="connsiteX16" fmla="*/ 8115872 w 8920705"/>
              <a:gd name="connsiteY16" fmla="*/ 1982383 h 2713685"/>
              <a:gd name="connsiteX17" fmla="*/ 7999361 w 8920705"/>
              <a:gd name="connsiteY17" fmla="*/ 2354775 h 2713685"/>
              <a:gd name="connsiteX18" fmla="*/ 7932270 w 8920705"/>
              <a:gd name="connsiteY18" fmla="*/ 2713685 h 2713685"/>
              <a:gd name="connsiteX19" fmla="*/ 8920705 w 8920705"/>
              <a:gd name="connsiteY19" fmla="*/ 2712775 h 2713685"/>
              <a:gd name="connsiteX0" fmla="*/ 0 w 8920705"/>
              <a:gd name="connsiteY0" fmla="*/ 2685815 h 2712285"/>
              <a:gd name="connsiteX1" fmla="*/ 6939652 w 8920705"/>
              <a:gd name="connsiteY1" fmla="*/ 2703102 h 2712285"/>
              <a:gd name="connsiteX2" fmla="*/ 6792659 w 8920705"/>
              <a:gd name="connsiteY2" fmla="*/ 2422791 h 2712285"/>
              <a:gd name="connsiteX3" fmla="*/ 6202109 w 8920705"/>
              <a:gd name="connsiteY3" fmla="*/ 1355991 h 2712285"/>
              <a:gd name="connsiteX4" fmla="*/ 6399085 w 8920705"/>
              <a:gd name="connsiteY4" fmla="*/ 1187512 h 2712285"/>
              <a:gd name="connsiteX5" fmla="*/ 6821234 w 8920705"/>
              <a:gd name="connsiteY5" fmla="*/ 1670316 h 2712285"/>
              <a:gd name="connsiteX6" fmla="*/ 6764084 w 8920705"/>
              <a:gd name="connsiteY6" fmla="*/ 203466 h 2712285"/>
              <a:gd name="connsiteX7" fmla="*/ 6922967 w 8920705"/>
              <a:gd name="connsiteY7" fmla="*/ 1154 h 2712285"/>
              <a:gd name="connsiteX8" fmla="*/ 7040309 w 8920705"/>
              <a:gd name="connsiteY8" fmla="*/ 212991 h 2712285"/>
              <a:gd name="connsiteX9" fmla="*/ 7106984 w 8920705"/>
              <a:gd name="connsiteY9" fmla="*/ 1184541 h 2712285"/>
              <a:gd name="connsiteX10" fmla="*/ 7293443 w 8920705"/>
              <a:gd name="connsiteY10" fmla="*/ 758659 h 2712285"/>
              <a:gd name="connsiteX11" fmla="*/ 7462304 w 8920705"/>
              <a:gd name="connsiteY11" fmla="*/ 1188198 h 2712285"/>
              <a:gd name="connsiteX12" fmla="*/ 7648232 w 8920705"/>
              <a:gd name="connsiteY12" fmla="*/ 798894 h 2712285"/>
              <a:gd name="connsiteX13" fmla="*/ 7823569 w 8920705"/>
              <a:gd name="connsiteY13" fmla="*/ 1213802 h 2712285"/>
              <a:gd name="connsiteX14" fmla="*/ 7977415 w 8920705"/>
              <a:gd name="connsiteY14" fmla="*/ 875704 h 2712285"/>
              <a:gd name="connsiteX15" fmla="*/ 8123949 w 8920705"/>
              <a:gd name="connsiteY15" fmla="*/ 1202829 h 2712285"/>
              <a:gd name="connsiteX16" fmla="*/ 8115872 w 8920705"/>
              <a:gd name="connsiteY16" fmla="*/ 1980983 h 2712285"/>
              <a:gd name="connsiteX17" fmla="*/ 7999361 w 8920705"/>
              <a:gd name="connsiteY17" fmla="*/ 2353375 h 2712285"/>
              <a:gd name="connsiteX18" fmla="*/ 7932270 w 8920705"/>
              <a:gd name="connsiteY18" fmla="*/ 2712285 h 2712285"/>
              <a:gd name="connsiteX19" fmla="*/ 8920705 w 8920705"/>
              <a:gd name="connsiteY19" fmla="*/ 2711375 h 2712285"/>
              <a:gd name="connsiteX0" fmla="*/ 0 w 8920705"/>
              <a:gd name="connsiteY0" fmla="*/ 2685640 h 2712110"/>
              <a:gd name="connsiteX1" fmla="*/ 6939652 w 8920705"/>
              <a:gd name="connsiteY1" fmla="*/ 2702927 h 2712110"/>
              <a:gd name="connsiteX2" fmla="*/ 6792659 w 8920705"/>
              <a:gd name="connsiteY2" fmla="*/ 2422616 h 2712110"/>
              <a:gd name="connsiteX3" fmla="*/ 6202109 w 8920705"/>
              <a:gd name="connsiteY3" fmla="*/ 1355816 h 2712110"/>
              <a:gd name="connsiteX4" fmla="*/ 6399085 w 8920705"/>
              <a:gd name="connsiteY4" fmla="*/ 1187337 h 2712110"/>
              <a:gd name="connsiteX5" fmla="*/ 6821234 w 8920705"/>
              <a:gd name="connsiteY5" fmla="*/ 1670141 h 2712110"/>
              <a:gd name="connsiteX6" fmla="*/ 6764084 w 8920705"/>
              <a:gd name="connsiteY6" fmla="*/ 203291 h 2712110"/>
              <a:gd name="connsiteX7" fmla="*/ 6922967 w 8920705"/>
              <a:gd name="connsiteY7" fmla="*/ 979 h 2712110"/>
              <a:gd name="connsiteX8" fmla="*/ 7040309 w 8920705"/>
              <a:gd name="connsiteY8" fmla="*/ 238321 h 2712110"/>
              <a:gd name="connsiteX9" fmla="*/ 7106984 w 8920705"/>
              <a:gd name="connsiteY9" fmla="*/ 1184366 h 2712110"/>
              <a:gd name="connsiteX10" fmla="*/ 7293443 w 8920705"/>
              <a:gd name="connsiteY10" fmla="*/ 758484 h 2712110"/>
              <a:gd name="connsiteX11" fmla="*/ 7462304 w 8920705"/>
              <a:gd name="connsiteY11" fmla="*/ 1188023 h 2712110"/>
              <a:gd name="connsiteX12" fmla="*/ 7648232 w 8920705"/>
              <a:gd name="connsiteY12" fmla="*/ 798719 h 2712110"/>
              <a:gd name="connsiteX13" fmla="*/ 7823569 w 8920705"/>
              <a:gd name="connsiteY13" fmla="*/ 1213627 h 2712110"/>
              <a:gd name="connsiteX14" fmla="*/ 7977415 w 8920705"/>
              <a:gd name="connsiteY14" fmla="*/ 875529 h 2712110"/>
              <a:gd name="connsiteX15" fmla="*/ 8123949 w 8920705"/>
              <a:gd name="connsiteY15" fmla="*/ 1202654 h 2712110"/>
              <a:gd name="connsiteX16" fmla="*/ 8115872 w 8920705"/>
              <a:gd name="connsiteY16" fmla="*/ 1980808 h 2712110"/>
              <a:gd name="connsiteX17" fmla="*/ 7999361 w 8920705"/>
              <a:gd name="connsiteY17" fmla="*/ 2353200 h 2712110"/>
              <a:gd name="connsiteX18" fmla="*/ 7932270 w 8920705"/>
              <a:gd name="connsiteY18" fmla="*/ 2712110 h 2712110"/>
              <a:gd name="connsiteX19" fmla="*/ 8920705 w 8920705"/>
              <a:gd name="connsiteY19" fmla="*/ 2711200 h 2712110"/>
              <a:gd name="connsiteX0" fmla="*/ 0 w 8920705"/>
              <a:gd name="connsiteY0" fmla="*/ 2685512 h 2711982"/>
              <a:gd name="connsiteX1" fmla="*/ 6939652 w 8920705"/>
              <a:gd name="connsiteY1" fmla="*/ 2702799 h 2711982"/>
              <a:gd name="connsiteX2" fmla="*/ 6792659 w 8920705"/>
              <a:gd name="connsiteY2" fmla="*/ 2422488 h 2711982"/>
              <a:gd name="connsiteX3" fmla="*/ 6202109 w 8920705"/>
              <a:gd name="connsiteY3" fmla="*/ 1355688 h 2711982"/>
              <a:gd name="connsiteX4" fmla="*/ 6399085 w 8920705"/>
              <a:gd name="connsiteY4" fmla="*/ 1187209 h 2711982"/>
              <a:gd name="connsiteX5" fmla="*/ 6821234 w 8920705"/>
              <a:gd name="connsiteY5" fmla="*/ 1670013 h 2711982"/>
              <a:gd name="connsiteX6" fmla="*/ 6764084 w 8920705"/>
              <a:gd name="connsiteY6" fmla="*/ 203163 h 2711982"/>
              <a:gd name="connsiteX7" fmla="*/ 6922967 w 8920705"/>
              <a:gd name="connsiteY7" fmla="*/ 851 h 2711982"/>
              <a:gd name="connsiteX8" fmla="*/ 7040309 w 8920705"/>
              <a:gd name="connsiteY8" fmla="*/ 238193 h 2711982"/>
              <a:gd name="connsiteX9" fmla="*/ 7106984 w 8920705"/>
              <a:gd name="connsiteY9" fmla="*/ 1184238 h 2711982"/>
              <a:gd name="connsiteX10" fmla="*/ 7293443 w 8920705"/>
              <a:gd name="connsiteY10" fmla="*/ 758356 h 2711982"/>
              <a:gd name="connsiteX11" fmla="*/ 7462304 w 8920705"/>
              <a:gd name="connsiteY11" fmla="*/ 1187895 h 2711982"/>
              <a:gd name="connsiteX12" fmla="*/ 7648232 w 8920705"/>
              <a:gd name="connsiteY12" fmla="*/ 798591 h 2711982"/>
              <a:gd name="connsiteX13" fmla="*/ 7823569 w 8920705"/>
              <a:gd name="connsiteY13" fmla="*/ 1213499 h 2711982"/>
              <a:gd name="connsiteX14" fmla="*/ 7977415 w 8920705"/>
              <a:gd name="connsiteY14" fmla="*/ 875401 h 2711982"/>
              <a:gd name="connsiteX15" fmla="*/ 8123949 w 8920705"/>
              <a:gd name="connsiteY15" fmla="*/ 1202526 h 2711982"/>
              <a:gd name="connsiteX16" fmla="*/ 8115872 w 8920705"/>
              <a:gd name="connsiteY16" fmla="*/ 1980680 h 2711982"/>
              <a:gd name="connsiteX17" fmla="*/ 7999361 w 8920705"/>
              <a:gd name="connsiteY17" fmla="*/ 2353072 h 2711982"/>
              <a:gd name="connsiteX18" fmla="*/ 7932270 w 8920705"/>
              <a:gd name="connsiteY18" fmla="*/ 2711982 h 2711982"/>
              <a:gd name="connsiteX19" fmla="*/ 8920705 w 8920705"/>
              <a:gd name="connsiteY19" fmla="*/ 2711072 h 2711982"/>
              <a:gd name="connsiteX0" fmla="*/ 0 w 8920705"/>
              <a:gd name="connsiteY0" fmla="*/ 2691861 h 2718331"/>
              <a:gd name="connsiteX1" fmla="*/ 6939652 w 8920705"/>
              <a:gd name="connsiteY1" fmla="*/ 2709148 h 2718331"/>
              <a:gd name="connsiteX2" fmla="*/ 6792659 w 8920705"/>
              <a:gd name="connsiteY2" fmla="*/ 2428837 h 2718331"/>
              <a:gd name="connsiteX3" fmla="*/ 6202109 w 8920705"/>
              <a:gd name="connsiteY3" fmla="*/ 1362037 h 2718331"/>
              <a:gd name="connsiteX4" fmla="*/ 6399085 w 8920705"/>
              <a:gd name="connsiteY4" fmla="*/ 1193558 h 2718331"/>
              <a:gd name="connsiteX5" fmla="*/ 6821234 w 8920705"/>
              <a:gd name="connsiteY5" fmla="*/ 1676362 h 2718331"/>
              <a:gd name="connsiteX6" fmla="*/ 6764084 w 8920705"/>
              <a:gd name="connsiteY6" fmla="*/ 209512 h 2718331"/>
              <a:gd name="connsiteX7" fmla="*/ 6897462 w 8920705"/>
              <a:gd name="connsiteY7" fmla="*/ 823 h 2718331"/>
              <a:gd name="connsiteX8" fmla="*/ 7040309 w 8920705"/>
              <a:gd name="connsiteY8" fmla="*/ 244542 h 2718331"/>
              <a:gd name="connsiteX9" fmla="*/ 7106984 w 8920705"/>
              <a:gd name="connsiteY9" fmla="*/ 1190587 h 2718331"/>
              <a:gd name="connsiteX10" fmla="*/ 7293443 w 8920705"/>
              <a:gd name="connsiteY10" fmla="*/ 764705 h 2718331"/>
              <a:gd name="connsiteX11" fmla="*/ 7462304 w 8920705"/>
              <a:gd name="connsiteY11" fmla="*/ 1194244 h 2718331"/>
              <a:gd name="connsiteX12" fmla="*/ 7648232 w 8920705"/>
              <a:gd name="connsiteY12" fmla="*/ 804940 h 2718331"/>
              <a:gd name="connsiteX13" fmla="*/ 7823569 w 8920705"/>
              <a:gd name="connsiteY13" fmla="*/ 1219848 h 2718331"/>
              <a:gd name="connsiteX14" fmla="*/ 7977415 w 8920705"/>
              <a:gd name="connsiteY14" fmla="*/ 881750 h 2718331"/>
              <a:gd name="connsiteX15" fmla="*/ 8123949 w 8920705"/>
              <a:gd name="connsiteY15" fmla="*/ 1208875 h 2718331"/>
              <a:gd name="connsiteX16" fmla="*/ 8115872 w 8920705"/>
              <a:gd name="connsiteY16" fmla="*/ 1987029 h 2718331"/>
              <a:gd name="connsiteX17" fmla="*/ 7999361 w 8920705"/>
              <a:gd name="connsiteY17" fmla="*/ 2359421 h 2718331"/>
              <a:gd name="connsiteX18" fmla="*/ 7932270 w 8920705"/>
              <a:gd name="connsiteY18" fmla="*/ 2718331 h 2718331"/>
              <a:gd name="connsiteX19" fmla="*/ 8920705 w 8920705"/>
              <a:gd name="connsiteY19" fmla="*/ 2717421 h 271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920705" h="2718331">
                <a:moveTo>
                  <a:pt x="0" y="2691861"/>
                </a:moveTo>
                <a:cubicBezTo>
                  <a:pt x="92107" y="2683668"/>
                  <a:pt x="6067894" y="2718537"/>
                  <a:pt x="6939652" y="2709148"/>
                </a:cubicBezTo>
                <a:cubicBezTo>
                  <a:pt x="6928422" y="2587347"/>
                  <a:pt x="6861188" y="2497240"/>
                  <a:pt x="6792659" y="2428837"/>
                </a:cubicBezTo>
                <a:cubicBezTo>
                  <a:pt x="6456819" y="2065923"/>
                  <a:pt x="6516003" y="1823707"/>
                  <a:pt x="6202109" y="1362037"/>
                </a:cubicBezTo>
                <a:cubicBezTo>
                  <a:pt x="6022250" y="1110957"/>
                  <a:pt x="6266371" y="1054646"/>
                  <a:pt x="6399085" y="1193558"/>
                </a:cubicBezTo>
                <a:cubicBezTo>
                  <a:pt x="6498348" y="1313040"/>
                  <a:pt x="6663449" y="1421549"/>
                  <a:pt x="6821234" y="1676362"/>
                </a:cubicBezTo>
                <a:lnTo>
                  <a:pt x="6764084" y="209512"/>
                </a:lnTo>
                <a:cubicBezTo>
                  <a:pt x="6761657" y="143775"/>
                  <a:pt x="6755526" y="-4334"/>
                  <a:pt x="6897462" y="823"/>
                </a:cubicBezTo>
                <a:cubicBezTo>
                  <a:pt x="7015933" y="-13913"/>
                  <a:pt x="7043052" y="173051"/>
                  <a:pt x="7040309" y="244542"/>
                </a:cubicBezTo>
                <a:lnTo>
                  <a:pt x="7106984" y="1190587"/>
                </a:lnTo>
                <a:cubicBezTo>
                  <a:pt x="7089433" y="1055980"/>
                  <a:pt x="7135468" y="764705"/>
                  <a:pt x="7293443" y="764705"/>
                </a:cubicBezTo>
                <a:cubicBezTo>
                  <a:pt x="7480678" y="772020"/>
                  <a:pt x="7461086" y="1044891"/>
                  <a:pt x="7462304" y="1194244"/>
                </a:cubicBezTo>
                <a:cubicBezTo>
                  <a:pt x="7475093" y="1006829"/>
                  <a:pt x="7506945" y="800064"/>
                  <a:pt x="7648232" y="804940"/>
                </a:cubicBezTo>
                <a:cubicBezTo>
                  <a:pt x="7815124" y="802501"/>
                  <a:pt x="7819301" y="1019291"/>
                  <a:pt x="7823569" y="1219848"/>
                </a:cubicBezTo>
                <a:cubicBezTo>
                  <a:pt x="7821639" y="1061086"/>
                  <a:pt x="7821891" y="879921"/>
                  <a:pt x="7977415" y="881750"/>
                </a:cubicBezTo>
                <a:cubicBezTo>
                  <a:pt x="8089047" y="890893"/>
                  <a:pt x="8099654" y="1027100"/>
                  <a:pt x="8123949" y="1208875"/>
                </a:cubicBezTo>
                <a:cubicBezTo>
                  <a:pt x="8150518" y="1515809"/>
                  <a:pt x="8144167" y="1665465"/>
                  <a:pt x="8115872" y="1987029"/>
                </a:cubicBezTo>
                <a:cubicBezTo>
                  <a:pt x="8095107" y="2189759"/>
                  <a:pt x="8042097" y="2244511"/>
                  <a:pt x="7999361" y="2359421"/>
                </a:cubicBezTo>
                <a:cubicBezTo>
                  <a:pt x="7927365" y="2467015"/>
                  <a:pt x="7912762" y="2508210"/>
                  <a:pt x="7932270" y="2718331"/>
                </a:cubicBezTo>
                <a:lnTo>
                  <a:pt x="8920705" y="2717421"/>
                </a:lnTo>
              </a:path>
            </a:pathLst>
          </a:cu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78DF9-2A01-4A4D-A375-BD3F083C2236}"/>
              </a:ext>
            </a:extLst>
          </p:cNvPr>
          <p:cNvSpPr txBox="1"/>
          <p:nvPr/>
        </p:nvSpPr>
        <p:spPr>
          <a:xfrm>
            <a:off x="753455" y="1537083"/>
            <a:ext cx="75687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0D0D0D"/>
                </a:solidFill>
                <a:effectLst/>
                <a:latin typeface="Söhne"/>
              </a:rPr>
              <a:t>Data Disparity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Söhne"/>
              </a:rPr>
              <a:t>: Fraudulent transactions are only 5% of the dataset, highlighting the need for enhanced scrutiny to uncover patterns and improve reliability.</a:t>
            </a:r>
          </a:p>
          <a:p>
            <a:pPr algn="l">
              <a:buFont typeface="+mj-lt"/>
              <a:buAutoNum type="arabicPeriod"/>
            </a:pPr>
            <a:endParaRPr lang="en-GB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0D0D0D"/>
                </a:solidFill>
                <a:effectLst/>
                <a:latin typeface="Söhne"/>
              </a:rPr>
              <a:t>Browser Insight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Söhne"/>
              </a:rPr>
              <a:t>: While other parameters show no significant patterns, 80% of fraudulent transactions occur via </a:t>
            </a:r>
            <a:r>
              <a:rPr lang="en-GB" sz="2000" b="0" i="0" dirty="0" err="1">
                <a:solidFill>
                  <a:srgbClr val="0D0D0D"/>
                </a:solidFill>
                <a:effectLst/>
                <a:latin typeface="Söhne"/>
              </a:rPr>
              <a:t>Molliza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Söhne"/>
              </a:rPr>
              <a:t> browser, suggesting the need for extra scrutiny on transactions made through it.</a:t>
            </a:r>
          </a:p>
          <a:p>
            <a:pPr algn="l"/>
            <a:endParaRPr lang="en-GB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GB" sz="2000" b="1" i="0" dirty="0">
                <a:solidFill>
                  <a:srgbClr val="0D0D0D"/>
                </a:solidFill>
                <a:effectLst/>
                <a:latin typeface="Söhne"/>
              </a:rPr>
              <a:t>3. Machine Learning Recommendation</a:t>
            </a:r>
            <a:r>
              <a:rPr lang="en-GB" sz="2000" b="0" i="0" dirty="0">
                <a:solidFill>
                  <a:srgbClr val="0D0D0D"/>
                </a:solidFill>
                <a:effectLst/>
                <a:latin typeface="Söhne"/>
              </a:rPr>
              <a:t>: Utilizing the Random Forest algorithm with SMOTE is recommended for predicting and detecting future fraudulent transactions.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173CAF-883F-7A47-B4D0-E9CD30009610}"/>
              </a:ext>
            </a:extLst>
          </p:cNvPr>
          <p:cNvSpPr txBox="1"/>
          <p:nvPr/>
        </p:nvSpPr>
        <p:spPr>
          <a:xfrm>
            <a:off x="753455" y="453516"/>
            <a:ext cx="726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04. Recommendation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7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096000" y="2769507"/>
            <a:ext cx="6096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C19431A-292F-41CB-B894-9E74F2DFD374}"/>
              </a:ext>
            </a:extLst>
          </p:cNvPr>
          <p:cNvGrpSpPr/>
          <p:nvPr/>
        </p:nvGrpSpPr>
        <p:grpSpPr>
          <a:xfrm>
            <a:off x="6302110" y="0"/>
            <a:ext cx="5608636" cy="6302411"/>
            <a:chOff x="2695954" y="-781844"/>
            <a:chExt cx="6800092" cy="764124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0974FED-C5D6-4B70-B639-5A1F4A3FE592}"/>
                </a:ext>
              </a:extLst>
            </p:cNvPr>
            <p:cNvGrpSpPr/>
            <p:nvPr/>
          </p:nvGrpSpPr>
          <p:grpSpPr>
            <a:xfrm>
              <a:off x="2695954" y="2499654"/>
              <a:ext cx="6800092" cy="4359751"/>
              <a:chOff x="2695954" y="2499654"/>
              <a:chExt cx="6800092" cy="4359751"/>
            </a:xfrm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B08A8F35-8AF8-409C-8168-A82711BEE763}"/>
                  </a:ext>
                </a:extLst>
              </p:cNvPr>
              <p:cNvSpPr/>
              <p:nvPr/>
            </p:nvSpPr>
            <p:spPr>
              <a:xfrm>
                <a:off x="3018586" y="2499654"/>
                <a:ext cx="6154910" cy="3904758"/>
              </a:xfrm>
              <a:custGeom>
                <a:avLst/>
                <a:gdLst>
                  <a:gd name="connsiteX0" fmla="*/ 5800181 w 6154910"/>
                  <a:gd name="connsiteY0" fmla="*/ 3904758 h 3904758"/>
                  <a:gd name="connsiteX1" fmla="*/ 354730 w 6154910"/>
                  <a:gd name="connsiteY1" fmla="*/ 3904758 h 3904758"/>
                  <a:gd name="connsiteX2" fmla="*/ 0 w 6154910"/>
                  <a:gd name="connsiteY2" fmla="*/ 3550028 h 3904758"/>
                  <a:gd name="connsiteX3" fmla="*/ 0 w 6154910"/>
                  <a:gd name="connsiteY3" fmla="*/ 354730 h 3904758"/>
                  <a:gd name="connsiteX4" fmla="*/ 354730 w 6154910"/>
                  <a:gd name="connsiteY4" fmla="*/ 0 h 3904758"/>
                  <a:gd name="connsiteX5" fmla="*/ 5800181 w 6154910"/>
                  <a:gd name="connsiteY5" fmla="*/ 0 h 3904758"/>
                  <a:gd name="connsiteX6" fmla="*/ 6154911 w 6154910"/>
                  <a:gd name="connsiteY6" fmla="*/ 354730 h 3904758"/>
                  <a:gd name="connsiteX7" fmla="*/ 6154911 w 6154910"/>
                  <a:gd name="connsiteY7" fmla="*/ 3550028 h 3904758"/>
                  <a:gd name="connsiteX8" fmla="*/ 5800181 w 6154910"/>
                  <a:gd name="connsiteY8" fmla="*/ 3904758 h 3904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54910" h="3904758">
                    <a:moveTo>
                      <a:pt x="5800181" y="3904758"/>
                    </a:moveTo>
                    <a:lnTo>
                      <a:pt x="354730" y="3904758"/>
                    </a:lnTo>
                    <a:cubicBezTo>
                      <a:pt x="158834" y="3904758"/>
                      <a:pt x="0" y="3745924"/>
                      <a:pt x="0" y="3550028"/>
                    </a:cubicBezTo>
                    <a:lnTo>
                      <a:pt x="0" y="354730"/>
                    </a:lnTo>
                    <a:cubicBezTo>
                      <a:pt x="0" y="158834"/>
                      <a:pt x="158834" y="0"/>
                      <a:pt x="354730" y="0"/>
                    </a:cubicBezTo>
                    <a:lnTo>
                      <a:pt x="5800181" y="0"/>
                    </a:lnTo>
                    <a:cubicBezTo>
                      <a:pt x="5996076" y="0"/>
                      <a:pt x="6154911" y="158834"/>
                      <a:pt x="6154911" y="354730"/>
                    </a:cubicBezTo>
                    <a:lnTo>
                      <a:pt x="6154911" y="3550028"/>
                    </a:lnTo>
                    <a:cubicBezTo>
                      <a:pt x="6154828" y="3745924"/>
                      <a:pt x="5995994" y="3904758"/>
                      <a:pt x="5800181" y="3904758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E77C475C-8AB7-4DFC-9A78-0494D16FC987}"/>
                  </a:ext>
                </a:extLst>
              </p:cNvPr>
              <p:cNvSpPr/>
              <p:nvPr/>
            </p:nvSpPr>
            <p:spPr>
              <a:xfrm>
                <a:off x="3225401" y="2706552"/>
                <a:ext cx="5749469" cy="3491044"/>
              </a:xfrm>
              <a:custGeom>
                <a:avLst/>
                <a:gdLst>
                  <a:gd name="connsiteX0" fmla="*/ 5623312 w 5749469"/>
                  <a:gd name="connsiteY0" fmla="*/ 3491045 h 3491044"/>
                  <a:gd name="connsiteX1" fmla="*/ 126157 w 5749469"/>
                  <a:gd name="connsiteY1" fmla="*/ 3491045 h 3491044"/>
                  <a:gd name="connsiteX2" fmla="*/ 0 w 5749469"/>
                  <a:gd name="connsiteY2" fmla="*/ 3364887 h 3491044"/>
                  <a:gd name="connsiteX3" fmla="*/ 0 w 5749469"/>
                  <a:gd name="connsiteY3" fmla="*/ 126157 h 3491044"/>
                  <a:gd name="connsiteX4" fmla="*/ 126157 w 5749469"/>
                  <a:gd name="connsiteY4" fmla="*/ 0 h 3491044"/>
                  <a:gd name="connsiteX5" fmla="*/ 5623312 w 5749469"/>
                  <a:gd name="connsiteY5" fmla="*/ 0 h 3491044"/>
                  <a:gd name="connsiteX6" fmla="*/ 5749470 w 5749469"/>
                  <a:gd name="connsiteY6" fmla="*/ 126157 h 3491044"/>
                  <a:gd name="connsiteX7" fmla="*/ 5749470 w 5749469"/>
                  <a:gd name="connsiteY7" fmla="*/ 3364887 h 3491044"/>
                  <a:gd name="connsiteX8" fmla="*/ 5623312 w 5749469"/>
                  <a:gd name="connsiteY8" fmla="*/ 3491045 h 349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9469" h="3491044">
                    <a:moveTo>
                      <a:pt x="5623312" y="3491045"/>
                    </a:moveTo>
                    <a:lnTo>
                      <a:pt x="126157" y="3491045"/>
                    </a:lnTo>
                    <a:cubicBezTo>
                      <a:pt x="56502" y="3491045"/>
                      <a:pt x="0" y="3434543"/>
                      <a:pt x="0" y="3364887"/>
                    </a:cubicBezTo>
                    <a:lnTo>
                      <a:pt x="0" y="126157"/>
                    </a:lnTo>
                    <a:cubicBezTo>
                      <a:pt x="0" y="56502"/>
                      <a:pt x="56502" y="0"/>
                      <a:pt x="126157" y="0"/>
                    </a:cubicBezTo>
                    <a:lnTo>
                      <a:pt x="5623312" y="0"/>
                    </a:lnTo>
                    <a:cubicBezTo>
                      <a:pt x="5692968" y="0"/>
                      <a:pt x="5749470" y="56502"/>
                      <a:pt x="5749470" y="126157"/>
                    </a:cubicBezTo>
                    <a:lnTo>
                      <a:pt x="5749470" y="3364887"/>
                    </a:lnTo>
                    <a:cubicBezTo>
                      <a:pt x="5749470" y="3434543"/>
                      <a:pt x="5692968" y="3491045"/>
                      <a:pt x="5623312" y="3491045"/>
                    </a:cubicBezTo>
                    <a:close/>
                  </a:path>
                </a:pathLst>
              </a:custGeom>
              <a:solidFill>
                <a:srgbClr val="44C4E4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3F85A7F9-9261-43C3-8E31-ECE869F01BB1}"/>
                  </a:ext>
                </a:extLst>
              </p:cNvPr>
              <p:cNvSpPr/>
              <p:nvPr/>
            </p:nvSpPr>
            <p:spPr>
              <a:xfrm>
                <a:off x="2695954" y="6462320"/>
                <a:ext cx="6800092" cy="397085"/>
              </a:xfrm>
              <a:custGeom>
                <a:avLst/>
                <a:gdLst>
                  <a:gd name="connsiteX0" fmla="*/ 6448506 w 6800092"/>
                  <a:gd name="connsiteY0" fmla="*/ 397086 h 397085"/>
                  <a:gd name="connsiteX1" fmla="*/ 351586 w 6800092"/>
                  <a:gd name="connsiteY1" fmla="*/ 397086 h 397085"/>
                  <a:gd name="connsiteX2" fmla="*/ 0 w 6800092"/>
                  <a:gd name="connsiteY2" fmla="*/ 45499 h 397085"/>
                  <a:gd name="connsiteX3" fmla="*/ 0 w 6800092"/>
                  <a:gd name="connsiteY3" fmla="*/ 45499 h 397085"/>
                  <a:gd name="connsiteX4" fmla="*/ 45499 w 6800092"/>
                  <a:gd name="connsiteY4" fmla="*/ 0 h 397085"/>
                  <a:gd name="connsiteX5" fmla="*/ 6754593 w 6800092"/>
                  <a:gd name="connsiteY5" fmla="*/ 0 h 397085"/>
                  <a:gd name="connsiteX6" fmla="*/ 6800092 w 6800092"/>
                  <a:gd name="connsiteY6" fmla="*/ 45499 h 397085"/>
                  <a:gd name="connsiteX7" fmla="*/ 6800092 w 6800092"/>
                  <a:gd name="connsiteY7" fmla="*/ 45499 h 397085"/>
                  <a:gd name="connsiteX8" fmla="*/ 6448506 w 6800092"/>
                  <a:gd name="connsiteY8" fmla="*/ 397086 h 397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00092" h="397085">
                    <a:moveTo>
                      <a:pt x="6448506" y="397086"/>
                    </a:moveTo>
                    <a:lnTo>
                      <a:pt x="351586" y="397086"/>
                    </a:lnTo>
                    <a:cubicBezTo>
                      <a:pt x="157428" y="397086"/>
                      <a:pt x="0" y="239658"/>
                      <a:pt x="0" y="45499"/>
                    </a:cubicBezTo>
                    <a:lnTo>
                      <a:pt x="0" y="45499"/>
                    </a:lnTo>
                    <a:cubicBezTo>
                      <a:pt x="0" y="20351"/>
                      <a:pt x="20351" y="0"/>
                      <a:pt x="45499" y="0"/>
                    </a:cubicBezTo>
                    <a:lnTo>
                      <a:pt x="6754593" y="0"/>
                    </a:lnTo>
                    <a:cubicBezTo>
                      <a:pt x="6779741" y="0"/>
                      <a:pt x="6800092" y="20351"/>
                      <a:pt x="6800092" y="45499"/>
                    </a:cubicBezTo>
                    <a:lnTo>
                      <a:pt x="6800092" y="45499"/>
                    </a:lnTo>
                    <a:cubicBezTo>
                      <a:pt x="6800092" y="239658"/>
                      <a:pt x="6642664" y="397086"/>
                      <a:pt x="6448506" y="397086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4695D9F-1607-497B-B262-B38F664333FF}"/>
                </a:ext>
              </a:extLst>
            </p:cNvPr>
            <p:cNvGrpSpPr/>
            <p:nvPr/>
          </p:nvGrpSpPr>
          <p:grpSpPr>
            <a:xfrm>
              <a:off x="4187565" y="-781844"/>
              <a:ext cx="3570097" cy="6404848"/>
              <a:chOff x="4187565" y="-781844"/>
              <a:chExt cx="3570097" cy="6404848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283F5895-71CE-4340-9974-E7F05741718A}"/>
                  </a:ext>
                </a:extLst>
              </p:cNvPr>
              <p:cNvSpPr/>
              <p:nvPr/>
            </p:nvSpPr>
            <p:spPr>
              <a:xfrm>
                <a:off x="4187565" y="2374961"/>
                <a:ext cx="3570097" cy="3248043"/>
              </a:xfrm>
              <a:custGeom>
                <a:avLst/>
                <a:gdLst>
                  <a:gd name="connsiteX0" fmla="*/ 3517210 w 3570097"/>
                  <a:gd name="connsiteY0" fmla="*/ 2792281 h 3248043"/>
                  <a:gd name="connsiteX1" fmla="*/ 469826 w 3570097"/>
                  <a:gd name="connsiteY1" fmla="*/ 3247358 h 3248043"/>
                  <a:gd name="connsiteX2" fmla="*/ 399261 w 3570097"/>
                  <a:gd name="connsiteY2" fmla="*/ 3195158 h 3248043"/>
                  <a:gd name="connsiteX3" fmla="*/ 686 w 3570097"/>
                  <a:gd name="connsiteY3" fmla="*/ 526328 h 3248043"/>
                  <a:gd name="connsiteX4" fmla="*/ 52886 w 3570097"/>
                  <a:gd name="connsiteY4" fmla="*/ 455763 h 3248043"/>
                  <a:gd name="connsiteX5" fmla="*/ 3100271 w 3570097"/>
                  <a:gd name="connsiteY5" fmla="*/ 686 h 3248043"/>
                  <a:gd name="connsiteX6" fmla="*/ 3170836 w 3570097"/>
                  <a:gd name="connsiteY6" fmla="*/ 52886 h 3248043"/>
                  <a:gd name="connsiteX7" fmla="*/ 3569411 w 3570097"/>
                  <a:gd name="connsiteY7" fmla="*/ 2721716 h 3248043"/>
                  <a:gd name="connsiteX8" fmla="*/ 3517210 w 3570097"/>
                  <a:gd name="connsiteY8" fmla="*/ 2792281 h 324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70097" h="3248043">
                    <a:moveTo>
                      <a:pt x="3517210" y="2792281"/>
                    </a:moveTo>
                    <a:lnTo>
                      <a:pt x="469826" y="3247358"/>
                    </a:lnTo>
                    <a:cubicBezTo>
                      <a:pt x="435909" y="3252404"/>
                      <a:pt x="404390" y="3229075"/>
                      <a:pt x="399261" y="3195158"/>
                    </a:cubicBezTo>
                    <a:lnTo>
                      <a:pt x="686" y="526328"/>
                    </a:lnTo>
                    <a:cubicBezTo>
                      <a:pt x="-4360" y="492410"/>
                      <a:pt x="18969" y="460892"/>
                      <a:pt x="52886" y="455763"/>
                    </a:cubicBezTo>
                    <a:lnTo>
                      <a:pt x="3100271" y="686"/>
                    </a:lnTo>
                    <a:cubicBezTo>
                      <a:pt x="3134188" y="-4360"/>
                      <a:pt x="3165707" y="18969"/>
                      <a:pt x="3170836" y="52886"/>
                    </a:cubicBezTo>
                    <a:lnTo>
                      <a:pt x="3569411" y="2721716"/>
                    </a:lnTo>
                    <a:cubicBezTo>
                      <a:pt x="3574457" y="2755633"/>
                      <a:pt x="3551129" y="2787235"/>
                      <a:pt x="3517210" y="2792281"/>
                    </a:cubicBezTo>
                    <a:close/>
                  </a:path>
                </a:pathLst>
              </a:custGeom>
              <a:solidFill>
                <a:srgbClr val="FEFEFE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E68C99AF-7AA3-4A68-B112-4906CB095F61}"/>
                  </a:ext>
                </a:extLst>
              </p:cNvPr>
              <p:cNvSpPr/>
              <p:nvPr/>
            </p:nvSpPr>
            <p:spPr>
              <a:xfrm>
                <a:off x="6552202" y="-781844"/>
                <a:ext cx="629347" cy="3241128"/>
              </a:xfrm>
              <a:custGeom>
                <a:avLst/>
                <a:gdLst>
                  <a:gd name="connsiteX0" fmla="*/ 389176 w 629347"/>
                  <a:gd name="connsiteY0" fmla="*/ 2439634 h 2459322"/>
                  <a:gd name="connsiteX1" fmla="*/ 238284 w 629347"/>
                  <a:gd name="connsiteY1" fmla="*/ 2459323 h 2459322"/>
                  <a:gd name="connsiteX2" fmla="*/ 242503 w 629347"/>
                  <a:gd name="connsiteY2" fmla="*/ 1740184 h 2459322"/>
                  <a:gd name="connsiteX3" fmla="*/ 217023 w 629347"/>
                  <a:gd name="connsiteY3" fmla="*/ 1702213 h 2459322"/>
                  <a:gd name="connsiteX4" fmla="*/ 281 w 629347"/>
                  <a:gd name="connsiteY4" fmla="*/ 1393645 h 2459322"/>
                  <a:gd name="connsiteX5" fmla="*/ 240766 w 629347"/>
                  <a:gd name="connsiteY5" fmla="*/ 1099636 h 2459322"/>
                  <a:gd name="connsiteX6" fmla="*/ 270299 w 629347"/>
                  <a:gd name="connsiteY6" fmla="*/ 1052647 h 2459322"/>
                  <a:gd name="connsiteX7" fmla="*/ 277165 w 629347"/>
                  <a:gd name="connsiteY7" fmla="*/ 44215 h 2459322"/>
                  <a:gd name="connsiteX8" fmla="*/ 319356 w 629347"/>
                  <a:gd name="connsiteY8" fmla="*/ 866 h 2459322"/>
                  <a:gd name="connsiteX9" fmla="*/ 393644 w 629347"/>
                  <a:gd name="connsiteY9" fmla="*/ 949 h 2459322"/>
                  <a:gd name="connsiteX10" fmla="*/ 428885 w 629347"/>
                  <a:gd name="connsiteY10" fmla="*/ 37762 h 2459322"/>
                  <a:gd name="connsiteX11" fmla="*/ 419041 w 629347"/>
                  <a:gd name="connsiteY11" fmla="*/ 1062740 h 2459322"/>
                  <a:gd name="connsiteX12" fmla="*/ 456846 w 629347"/>
                  <a:gd name="connsiteY12" fmla="*/ 1123957 h 2459322"/>
                  <a:gd name="connsiteX13" fmla="*/ 628834 w 629347"/>
                  <a:gd name="connsiteY13" fmla="*/ 1419455 h 2459322"/>
                  <a:gd name="connsiteX14" fmla="*/ 424997 w 629347"/>
                  <a:gd name="connsiteY14" fmla="*/ 1698490 h 2459322"/>
                  <a:gd name="connsiteX15" fmla="*/ 392982 w 629347"/>
                  <a:gd name="connsiteY15" fmla="*/ 1737124 h 2459322"/>
                  <a:gd name="connsiteX16" fmla="*/ 389176 w 629347"/>
                  <a:gd name="connsiteY16" fmla="*/ 2439634 h 2459322"/>
                  <a:gd name="connsiteX0" fmla="*/ 389176 w 629347"/>
                  <a:gd name="connsiteY0" fmla="*/ 2486063 h 2505752"/>
                  <a:gd name="connsiteX1" fmla="*/ 238284 w 629347"/>
                  <a:gd name="connsiteY1" fmla="*/ 2505752 h 2505752"/>
                  <a:gd name="connsiteX2" fmla="*/ 242503 w 629347"/>
                  <a:gd name="connsiteY2" fmla="*/ 1786613 h 2505752"/>
                  <a:gd name="connsiteX3" fmla="*/ 217023 w 629347"/>
                  <a:gd name="connsiteY3" fmla="*/ 1748642 h 2505752"/>
                  <a:gd name="connsiteX4" fmla="*/ 281 w 629347"/>
                  <a:gd name="connsiteY4" fmla="*/ 1440074 h 2505752"/>
                  <a:gd name="connsiteX5" fmla="*/ 240766 w 629347"/>
                  <a:gd name="connsiteY5" fmla="*/ 1146065 h 2505752"/>
                  <a:gd name="connsiteX6" fmla="*/ 270299 w 629347"/>
                  <a:gd name="connsiteY6" fmla="*/ 1099076 h 2505752"/>
                  <a:gd name="connsiteX7" fmla="*/ 277165 w 629347"/>
                  <a:gd name="connsiteY7" fmla="*/ 90644 h 2505752"/>
                  <a:gd name="connsiteX8" fmla="*/ 393644 w 629347"/>
                  <a:gd name="connsiteY8" fmla="*/ 47378 h 2505752"/>
                  <a:gd name="connsiteX9" fmla="*/ 428885 w 629347"/>
                  <a:gd name="connsiteY9" fmla="*/ 84191 h 2505752"/>
                  <a:gd name="connsiteX10" fmla="*/ 419041 w 629347"/>
                  <a:gd name="connsiteY10" fmla="*/ 1109169 h 2505752"/>
                  <a:gd name="connsiteX11" fmla="*/ 456846 w 629347"/>
                  <a:gd name="connsiteY11" fmla="*/ 1170386 h 2505752"/>
                  <a:gd name="connsiteX12" fmla="*/ 628834 w 629347"/>
                  <a:gd name="connsiteY12" fmla="*/ 1465884 h 2505752"/>
                  <a:gd name="connsiteX13" fmla="*/ 424997 w 629347"/>
                  <a:gd name="connsiteY13" fmla="*/ 1744919 h 2505752"/>
                  <a:gd name="connsiteX14" fmla="*/ 392982 w 629347"/>
                  <a:gd name="connsiteY14" fmla="*/ 1783553 h 2505752"/>
                  <a:gd name="connsiteX15" fmla="*/ 389176 w 629347"/>
                  <a:gd name="connsiteY15" fmla="*/ 2486063 h 2505752"/>
                  <a:gd name="connsiteX0" fmla="*/ 389176 w 629347"/>
                  <a:gd name="connsiteY0" fmla="*/ 2525783 h 2545472"/>
                  <a:gd name="connsiteX1" fmla="*/ 238284 w 629347"/>
                  <a:gd name="connsiteY1" fmla="*/ 2545472 h 2545472"/>
                  <a:gd name="connsiteX2" fmla="*/ 242503 w 629347"/>
                  <a:gd name="connsiteY2" fmla="*/ 1826333 h 2545472"/>
                  <a:gd name="connsiteX3" fmla="*/ 217023 w 629347"/>
                  <a:gd name="connsiteY3" fmla="*/ 1788362 h 2545472"/>
                  <a:gd name="connsiteX4" fmla="*/ 281 w 629347"/>
                  <a:gd name="connsiteY4" fmla="*/ 1479794 h 2545472"/>
                  <a:gd name="connsiteX5" fmla="*/ 240766 w 629347"/>
                  <a:gd name="connsiteY5" fmla="*/ 1185785 h 2545472"/>
                  <a:gd name="connsiteX6" fmla="*/ 270299 w 629347"/>
                  <a:gd name="connsiteY6" fmla="*/ 1138796 h 2545472"/>
                  <a:gd name="connsiteX7" fmla="*/ 277165 w 629347"/>
                  <a:gd name="connsiteY7" fmla="*/ 130364 h 2545472"/>
                  <a:gd name="connsiteX8" fmla="*/ 428885 w 629347"/>
                  <a:gd name="connsiteY8" fmla="*/ 123911 h 2545472"/>
                  <a:gd name="connsiteX9" fmla="*/ 419041 w 629347"/>
                  <a:gd name="connsiteY9" fmla="*/ 1148889 h 2545472"/>
                  <a:gd name="connsiteX10" fmla="*/ 456846 w 629347"/>
                  <a:gd name="connsiteY10" fmla="*/ 1210106 h 2545472"/>
                  <a:gd name="connsiteX11" fmla="*/ 628834 w 629347"/>
                  <a:gd name="connsiteY11" fmla="*/ 1505604 h 2545472"/>
                  <a:gd name="connsiteX12" fmla="*/ 424997 w 629347"/>
                  <a:gd name="connsiteY12" fmla="*/ 1784639 h 2545472"/>
                  <a:gd name="connsiteX13" fmla="*/ 392982 w 629347"/>
                  <a:gd name="connsiteY13" fmla="*/ 1823273 h 2545472"/>
                  <a:gd name="connsiteX14" fmla="*/ 389176 w 629347"/>
                  <a:gd name="connsiteY14" fmla="*/ 2525783 h 2545472"/>
                  <a:gd name="connsiteX0" fmla="*/ 389176 w 629347"/>
                  <a:gd name="connsiteY0" fmla="*/ 2475103 h 2494792"/>
                  <a:gd name="connsiteX1" fmla="*/ 238284 w 629347"/>
                  <a:gd name="connsiteY1" fmla="*/ 2494792 h 2494792"/>
                  <a:gd name="connsiteX2" fmla="*/ 242503 w 629347"/>
                  <a:gd name="connsiteY2" fmla="*/ 1775653 h 2494792"/>
                  <a:gd name="connsiteX3" fmla="*/ 217023 w 629347"/>
                  <a:gd name="connsiteY3" fmla="*/ 1737682 h 2494792"/>
                  <a:gd name="connsiteX4" fmla="*/ 281 w 629347"/>
                  <a:gd name="connsiteY4" fmla="*/ 1429114 h 2494792"/>
                  <a:gd name="connsiteX5" fmla="*/ 240766 w 629347"/>
                  <a:gd name="connsiteY5" fmla="*/ 1135105 h 2494792"/>
                  <a:gd name="connsiteX6" fmla="*/ 270299 w 629347"/>
                  <a:gd name="connsiteY6" fmla="*/ 1088116 h 2494792"/>
                  <a:gd name="connsiteX7" fmla="*/ 277165 w 629347"/>
                  <a:gd name="connsiteY7" fmla="*/ 79684 h 2494792"/>
                  <a:gd name="connsiteX8" fmla="*/ 428885 w 629347"/>
                  <a:gd name="connsiteY8" fmla="*/ 73231 h 2494792"/>
                  <a:gd name="connsiteX9" fmla="*/ 419041 w 629347"/>
                  <a:gd name="connsiteY9" fmla="*/ 1098209 h 2494792"/>
                  <a:gd name="connsiteX10" fmla="*/ 456846 w 629347"/>
                  <a:gd name="connsiteY10" fmla="*/ 1159426 h 2494792"/>
                  <a:gd name="connsiteX11" fmla="*/ 628834 w 629347"/>
                  <a:gd name="connsiteY11" fmla="*/ 1454924 h 2494792"/>
                  <a:gd name="connsiteX12" fmla="*/ 424997 w 629347"/>
                  <a:gd name="connsiteY12" fmla="*/ 1733959 h 2494792"/>
                  <a:gd name="connsiteX13" fmla="*/ 392982 w 629347"/>
                  <a:gd name="connsiteY13" fmla="*/ 1772593 h 2494792"/>
                  <a:gd name="connsiteX14" fmla="*/ 389176 w 629347"/>
                  <a:gd name="connsiteY14" fmla="*/ 2475103 h 2494792"/>
                  <a:gd name="connsiteX0" fmla="*/ 389176 w 629347"/>
                  <a:gd name="connsiteY0" fmla="*/ 2405393 h 2425082"/>
                  <a:gd name="connsiteX1" fmla="*/ 238284 w 629347"/>
                  <a:gd name="connsiteY1" fmla="*/ 2425082 h 2425082"/>
                  <a:gd name="connsiteX2" fmla="*/ 242503 w 629347"/>
                  <a:gd name="connsiteY2" fmla="*/ 1705943 h 2425082"/>
                  <a:gd name="connsiteX3" fmla="*/ 217023 w 629347"/>
                  <a:gd name="connsiteY3" fmla="*/ 1667972 h 2425082"/>
                  <a:gd name="connsiteX4" fmla="*/ 281 w 629347"/>
                  <a:gd name="connsiteY4" fmla="*/ 1359404 h 2425082"/>
                  <a:gd name="connsiteX5" fmla="*/ 240766 w 629347"/>
                  <a:gd name="connsiteY5" fmla="*/ 1065395 h 2425082"/>
                  <a:gd name="connsiteX6" fmla="*/ 270299 w 629347"/>
                  <a:gd name="connsiteY6" fmla="*/ 1018406 h 2425082"/>
                  <a:gd name="connsiteX7" fmla="*/ 277165 w 629347"/>
                  <a:gd name="connsiteY7" fmla="*/ 9974 h 2425082"/>
                  <a:gd name="connsiteX8" fmla="*/ 428885 w 629347"/>
                  <a:gd name="connsiteY8" fmla="*/ 3521 h 2425082"/>
                  <a:gd name="connsiteX9" fmla="*/ 419041 w 629347"/>
                  <a:gd name="connsiteY9" fmla="*/ 1028499 h 2425082"/>
                  <a:gd name="connsiteX10" fmla="*/ 456846 w 629347"/>
                  <a:gd name="connsiteY10" fmla="*/ 1089716 h 2425082"/>
                  <a:gd name="connsiteX11" fmla="*/ 628834 w 629347"/>
                  <a:gd name="connsiteY11" fmla="*/ 1385214 h 2425082"/>
                  <a:gd name="connsiteX12" fmla="*/ 424997 w 629347"/>
                  <a:gd name="connsiteY12" fmla="*/ 1664249 h 2425082"/>
                  <a:gd name="connsiteX13" fmla="*/ 392982 w 629347"/>
                  <a:gd name="connsiteY13" fmla="*/ 1702883 h 2425082"/>
                  <a:gd name="connsiteX14" fmla="*/ 389176 w 629347"/>
                  <a:gd name="connsiteY14" fmla="*/ 2405393 h 2425082"/>
                  <a:gd name="connsiteX0" fmla="*/ 389176 w 629347"/>
                  <a:gd name="connsiteY0" fmla="*/ 3221558 h 3241247"/>
                  <a:gd name="connsiteX1" fmla="*/ 238284 w 629347"/>
                  <a:gd name="connsiteY1" fmla="*/ 3241247 h 3241247"/>
                  <a:gd name="connsiteX2" fmla="*/ 242503 w 629347"/>
                  <a:gd name="connsiteY2" fmla="*/ 2522108 h 3241247"/>
                  <a:gd name="connsiteX3" fmla="*/ 217023 w 629347"/>
                  <a:gd name="connsiteY3" fmla="*/ 2484137 h 3241247"/>
                  <a:gd name="connsiteX4" fmla="*/ 281 w 629347"/>
                  <a:gd name="connsiteY4" fmla="*/ 2175569 h 3241247"/>
                  <a:gd name="connsiteX5" fmla="*/ 240766 w 629347"/>
                  <a:gd name="connsiteY5" fmla="*/ 1881560 h 3241247"/>
                  <a:gd name="connsiteX6" fmla="*/ 270299 w 629347"/>
                  <a:gd name="connsiteY6" fmla="*/ 1834571 h 3241247"/>
                  <a:gd name="connsiteX7" fmla="*/ 277165 w 629347"/>
                  <a:gd name="connsiteY7" fmla="*/ 826139 h 3241247"/>
                  <a:gd name="connsiteX8" fmla="*/ 422924 w 629347"/>
                  <a:gd name="connsiteY8" fmla="*/ 121 h 3241247"/>
                  <a:gd name="connsiteX9" fmla="*/ 419041 w 629347"/>
                  <a:gd name="connsiteY9" fmla="*/ 1844664 h 3241247"/>
                  <a:gd name="connsiteX10" fmla="*/ 456846 w 629347"/>
                  <a:gd name="connsiteY10" fmla="*/ 1905881 h 3241247"/>
                  <a:gd name="connsiteX11" fmla="*/ 628834 w 629347"/>
                  <a:gd name="connsiteY11" fmla="*/ 2201379 h 3241247"/>
                  <a:gd name="connsiteX12" fmla="*/ 424997 w 629347"/>
                  <a:gd name="connsiteY12" fmla="*/ 2480414 h 3241247"/>
                  <a:gd name="connsiteX13" fmla="*/ 392982 w 629347"/>
                  <a:gd name="connsiteY13" fmla="*/ 2519048 h 3241247"/>
                  <a:gd name="connsiteX14" fmla="*/ 389176 w 629347"/>
                  <a:gd name="connsiteY14" fmla="*/ 3221558 h 3241247"/>
                  <a:gd name="connsiteX0" fmla="*/ 389176 w 629347"/>
                  <a:gd name="connsiteY0" fmla="*/ 3221437 h 3241126"/>
                  <a:gd name="connsiteX1" fmla="*/ 238284 w 629347"/>
                  <a:gd name="connsiteY1" fmla="*/ 3241126 h 3241126"/>
                  <a:gd name="connsiteX2" fmla="*/ 242503 w 629347"/>
                  <a:gd name="connsiteY2" fmla="*/ 2521987 h 3241126"/>
                  <a:gd name="connsiteX3" fmla="*/ 217023 w 629347"/>
                  <a:gd name="connsiteY3" fmla="*/ 2484016 h 3241126"/>
                  <a:gd name="connsiteX4" fmla="*/ 281 w 629347"/>
                  <a:gd name="connsiteY4" fmla="*/ 2175448 h 3241126"/>
                  <a:gd name="connsiteX5" fmla="*/ 240766 w 629347"/>
                  <a:gd name="connsiteY5" fmla="*/ 1881439 h 3241126"/>
                  <a:gd name="connsiteX6" fmla="*/ 270299 w 629347"/>
                  <a:gd name="connsiteY6" fmla="*/ 1834450 h 3241126"/>
                  <a:gd name="connsiteX7" fmla="*/ 277165 w 629347"/>
                  <a:gd name="connsiteY7" fmla="*/ 826018 h 3241126"/>
                  <a:gd name="connsiteX8" fmla="*/ 422924 w 629347"/>
                  <a:gd name="connsiteY8" fmla="*/ 0 h 3241126"/>
                  <a:gd name="connsiteX9" fmla="*/ 419041 w 629347"/>
                  <a:gd name="connsiteY9" fmla="*/ 1844543 h 3241126"/>
                  <a:gd name="connsiteX10" fmla="*/ 456846 w 629347"/>
                  <a:gd name="connsiteY10" fmla="*/ 1905760 h 3241126"/>
                  <a:gd name="connsiteX11" fmla="*/ 628834 w 629347"/>
                  <a:gd name="connsiteY11" fmla="*/ 2201258 h 3241126"/>
                  <a:gd name="connsiteX12" fmla="*/ 424997 w 629347"/>
                  <a:gd name="connsiteY12" fmla="*/ 2480293 h 3241126"/>
                  <a:gd name="connsiteX13" fmla="*/ 392982 w 629347"/>
                  <a:gd name="connsiteY13" fmla="*/ 2518927 h 3241126"/>
                  <a:gd name="connsiteX14" fmla="*/ 389176 w 629347"/>
                  <a:gd name="connsiteY14" fmla="*/ 3221437 h 3241126"/>
                  <a:gd name="connsiteX0" fmla="*/ 389176 w 629347"/>
                  <a:gd name="connsiteY0" fmla="*/ 3221437 h 3241126"/>
                  <a:gd name="connsiteX1" fmla="*/ 238284 w 629347"/>
                  <a:gd name="connsiteY1" fmla="*/ 3241126 h 3241126"/>
                  <a:gd name="connsiteX2" fmla="*/ 242503 w 629347"/>
                  <a:gd name="connsiteY2" fmla="*/ 2521987 h 3241126"/>
                  <a:gd name="connsiteX3" fmla="*/ 217023 w 629347"/>
                  <a:gd name="connsiteY3" fmla="*/ 2484016 h 3241126"/>
                  <a:gd name="connsiteX4" fmla="*/ 281 w 629347"/>
                  <a:gd name="connsiteY4" fmla="*/ 2175448 h 3241126"/>
                  <a:gd name="connsiteX5" fmla="*/ 240766 w 629347"/>
                  <a:gd name="connsiteY5" fmla="*/ 1881439 h 3241126"/>
                  <a:gd name="connsiteX6" fmla="*/ 270299 w 629347"/>
                  <a:gd name="connsiteY6" fmla="*/ 1834450 h 3241126"/>
                  <a:gd name="connsiteX7" fmla="*/ 286105 w 629347"/>
                  <a:gd name="connsiteY7" fmla="*/ 492 h 3241126"/>
                  <a:gd name="connsiteX8" fmla="*/ 422924 w 629347"/>
                  <a:gd name="connsiteY8" fmla="*/ 0 h 3241126"/>
                  <a:gd name="connsiteX9" fmla="*/ 419041 w 629347"/>
                  <a:gd name="connsiteY9" fmla="*/ 1844543 h 3241126"/>
                  <a:gd name="connsiteX10" fmla="*/ 456846 w 629347"/>
                  <a:gd name="connsiteY10" fmla="*/ 1905760 h 3241126"/>
                  <a:gd name="connsiteX11" fmla="*/ 628834 w 629347"/>
                  <a:gd name="connsiteY11" fmla="*/ 2201258 h 3241126"/>
                  <a:gd name="connsiteX12" fmla="*/ 424997 w 629347"/>
                  <a:gd name="connsiteY12" fmla="*/ 2480293 h 3241126"/>
                  <a:gd name="connsiteX13" fmla="*/ 392982 w 629347"/>
                  <a:gd name="connsiteY13" fmla="*/ 2518927 h 3241126"/>
                  <a:gd name="connsiteX14" fmla="*/ 389176 w 629347"/>
                  <a:gd name="connsiteY14" fmla="*/ 3221437 h 324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9347" h="3241126">
                    <a:moveTo>
                      <a:pt x="389176" y="3221437"/>
                    </a:moveTo>
                    <a:cubicBezTo>
                      <a:pt x="339293" y="3231034"/>
                      <a:pt x="289409" y="3240878"/>
                      <a:pt x="238284" y="3241126"/>
                    </a:cubicBezTo>
                    <a:cubicBezTo>
                      <a:pt x="239525" y="3001386"/>
                      <a:pt x="240600" y="2761728"/>
                      <a:pt x="242503" y="2521987"/>
                    </a:cubicBezTo>
                    <a:cubicBezTo>
                      <a:pt x="242668" y="2501719"/>
                      <a:pt x="239111" y="2492041"/>
                      <a:pt x="217023" y="2484016"/>
                    </a:cubicBezTo>
                    <a:cubicBezTo>
                      <a:pt x="78705" y="2433719"/>
                      <a:pt x="-5510" y="2311780"/>
                      <a:pt x="281" y="2175448"/>
                    </a:cubicBezTo>
                    <a:cubicBezTo>
                      <a:pt x="6320" y="2033572"/>
                      <a:pt x="97815" y="1919245"/>
                      <a:pt x="240766" y="1881439"/>
                    </a:cubicBezTo>
                    <a:cubicBezTo>
                      <a:pt x="271540" y="1873249"/>
                      <a:pt x="270216" y="1856952"/>
                      <a:pt x="270299" y="1834450"/>
                    </a:cubicBezTo>
                    <a:cubicBezTo>
                      <a:pt x="272615" y="1498334"/>
                      <a:pt x="284699" y="336608"/>
                      <a:pt x="286105" y="492"/>
                    </a:cubicBezTo>
                    <a:cubicBezTo>
                      <a:pt x="351278" y="4199"/>
                      <a:pt x="372456" y="3099"/>
                      <a:pt x="422924" y="0"/>
                    </a:cubicBezTo>
                    <a:cubicBezTo>
                      <a:pt x="419119" y="341660"/>
                      <a:pt x="423012" y="1502884"/>
                      <a:pt x="419041" y="1844543"/>
                    </a:cubicBezTo>
                    <a:cubicBezTo>
                      <a:pt x="418627" y="1876227"/>
                      <a:pt x="427809" y="1890704"/>
                      <a:pt x="456846" y="1905760"/>
                    </a:cubicBezTo>
                    <a:cubicBezTo>
                      <a:pt x="575062" y="1967391"/>
                      <a:pt x="635618" y="2067738"/>
                      <a:pt x="628834" y="2201258"/>
                    </a:cubicBezTo>
                    <a:cubicBezTo>
                      <a:pt x="621968" y="2336350"/>
                      <a:pt x="550658" y="2429582"/>
                      <a:pt x="424997" y="2480293"/>
                    </a:cubicBezTo>
                    <a:cubicBezTo>
                      <a:pt x="406632" y="2487739"/>
                      <a:pt x="392982" y="2492537"/>
                      <a:pt x="392982" y="2518927"/>
                    </a:cubicBezTo>
                    <a:cubicBezTo>
                      <a:pt x="392899" y="2753124"/>
                      <a:pt x="390748" y="2987322"/>
                      <a:pt x="389176" y="32214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38541A4E-40BF-4D0F-B06F-4DBADED40A0A}"/>
                  </a:ext>
                </a:extLst>
              </p:cNvPr>
              <p:cNvSpPr/>
              <p:nvPr/>
            </p:nvSpPr>
            <p:spPr>
              <a:xfrm>
                <a:off x="6278615" y="2043253"/>
                <a:ext cx="670723" cy="1258165"/>
              </a:xfrm>
              <a:custGeom>
                <a:avLst/>
                <a:gdLst>
                  <a:gd name="connsiteX0" fmla="*/ 64239 w 670723"/>
                  <a:gd name="connsiteY0" fmla="*/ 1324 h 1258165"/>
                  <a:gd name="connsiteX1" fmla="*/ 70361 w 670723"/>
                  <a:gd name="connsiteY1" fmla="*/ 0 h 1258165"/>
                  <a:gd name="connsiteX2" fmla="*/ 407718 w 670723"/>
                  <a:gd name="connsiteY2" fmla="*/ 788463 h 1258165"/>
                  <a:gd name="connsiteX3" fmla="*/ 198834 w 670723"/>
                  <a:gd name="connsiteY3" fmla="*/ 748755 h 1258165"/>
                  <a:gd name="connsiteX4" fmla="*/ 155072 w 670723"/>
                  <a:gd name="connsiteY4" fmla="*/ 782010 h 1258165"/>
                  <a:gd name="connsiteX5" fmla="*/ 155155 w 670723"/>
                  <a:gd name="connsiteY5" fmla="*/ 942582 h 1258165"/>
                  <a:gd name="connsiteX6" fmla="*/ 251945 w 670723"/>
                  <a:gd name="connsiteY6" fmla="*/ 1064024 h 1258165"/>
                  <a:gd name="connsiteX7" fmla="*/ 487135 w 670723"/>
                  <a:gd name="connsiteY7" fmla="*/ 1102244 h 1258165"/>
                  <a:gd name="connsiteX8" fmla="*/ 508892 w 670723"/>
                  <a:gd name="connsiteY8" fmla="*/ 1069567 h 1258165"/>
                  <a:gd name="connsiteX9" fmla="*/ 517082 w 670723"/>
                  <a:gd name="connsiteY9" fmla="*/ 632690 h 1258165"/>
                  <a:gd name="connsiteX10" fmla="*/ 588558 w 670723"/>
                  <a:gd name="connsiteY10" fmla="*/ 766706 h 1258165"/>
                  <a:gd name="connsiteX11" fmla="*/ 669464 w 670723"/>
                  <a:gd name="connsiteY11" fmla="*/ 1052112 h 1258165"/>
                  <a:gd name="connsiteX12" fmla="*/ 659289 w 670723"/>
                  <a:gd name="connsiteY12" fmla="*/ 1170658 h 1258165"/>
                  <a:gd name="connsiteX13" fmla="*/ 569034 w 670723"/>
                  <a:gd name="connsiteY13" fmla="*/ 1257934 h 1258165"/>
                  <a:gd name="connsiteX14" fmla="*/ 269814 w 670723"/>
                  <a:gd name="connsiteY14" fmla="*/ 1226085 h 1258165"/>
                  <a:gd name="connsiteX15" fmla="*/ 126 w 670723"/>
                  <a:gd name="connsiteY15" fmla="*/ 897745 h 1258165"/>
                  <a:gd name="connsiteX16" fmla="*/ 64239 w 670723"/>
                  <a:gd name="connsiteY16" fmla="*/ 1324 h 125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0723" h="1258165">
                    <a:moveTo>
                      <a:pt x="64239" y="1324"/>
                    </a:moveTo>
                    <a:cubicBezTo>
                      <a:pt x="66307" y="910"/>
                      <a:pt x="68293" y="414"/>
                      <a:pt x="70361" y="0"/>
                    </a:cubicBezTo>
                    <a:cubicBezTo>
                      <a:pt x="136045" y="152713"/>
                      <a:pt x="359489" y="674797"/>
                      <a:pt x="407718" y="788463"/>
                    </a:cubicBezTo>
                    <a:cubicBezTo>
                      <a:pt x="335250" y="774813"/>
                      <a:pt x="266753" y="762901"/>
                      <a:pt x="198834" y="748755"/>
                    </a:cubicBezTo>
                    <a:cubicBezTo>
                      <a:pt x="168888" y="742550"/>
                      <a:pt x="155403" y="745611"/>
                      <a:pt x="155072" y="782010"/>
                    </a:cubicBezTo>
                    <a:cubicBezTo>
                      <a:pt x="154659" y="835534"/>
                      <a:pt x="146800" y="888645"/>
                      <a:pt x="155155" y="942582"/>
                    </a:cubicBezTo>
                    <a:cubicBezTo>
                      <a:pt x="164503" y="1002889"/>
                      <a:pt x="193954" y="1043425"/>
                      <a:pt x="251945" y="1064024"/>
                    </a:cubicBezTo>
                    <a:cubicBezTo>
                      <a:pt x="328136" y="1091158"/>
                      <a:pt x="407718" y="1095791"/>
                      <a:pt x="487135" y="1102244"/>
                    </a:cubicBezTo>
                    <a:cubicBezTo>
                      <a:pt x="512201" y="1101582"/>
                      <a:pt x="512201" y="1109854"/>
                      <a:pt x="508892" y="1069567"/>
                    </a:cubicBezTo>
                    <a:cubicBezTo>
                      <a:pt x="509223" y="924879"/>
                      <a:pt x="509140" y="780190"/>
                      <a:pt x="517082" y="632690"/>
                    </a:cubicBezTo>
                    <a:cubicBezTo>
                      <a:pt x="540659" y="677527"/>
                      <a:pt x="561920" y="721041"/>
                      <a:pt x="588558" y="766706"/>
                    </a:cubicBezTo>
                    <a:cubicBezTo>
                      <a:pt x="644646" y="861841"/>
                      <a:pt x="677736" y="911477"/>
                      <a:pt x="669464" y="1052112"/>
                    </a:cubicBezTo>
                    <a:cubicBezTo>
                      <a:pt x="665162" y="1088842"/>
                      <a:pt x="661191" y="1134838"/>
                      <a:pt x="659289" y="1170658"/>
                    </a:cubicBezTo>
                    <a:cubicBezTo>
                      <a:pt x="652919" y="1242382"/>
                      <a:pt x="627356" y="1260499"/>
                      <a:pt x="569034" y="1257934"/>
                    </a:cubicBezTo>
                    <a:cubicBezTo>
                      <a:pt x="468687" y="1253550"/>
                      <a:pt x="368423" y="1248090"/>
                      <a:pt x="269814" y="1226085"/>
                    </a:cubicBezTo>
                    <a:cubicBezTo>
                      <a:pt x="92366" y="1186542"/>
                      <a:pt x="5007" y="1080735"/>
                      <a:pt x="126" y="897745"/>
                    </a:cubicBezTo>
                    <a:cubicBezTo>
                      <a:pt x="-3017" y="780273"/>
                      <a:pt x="53485" y="153126"/>
                      <a:pt x="64239" y="13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1ACD5F0-F032-4D83-BA38-0365A2FD1668}"/>
                  </a:ext>
                </a:extLst>
              </p:cNvPr>
              <p:cNvSpPr/>
              <p:nvPr/>
            </p:nvSpPr>
            <p:spPr>
              <a:xfrm>
                <a:off x="6703291" y="1240230"/>
                <a:ext cx="328261" cy="327108"/>
              </a:xfrm>
              <a:custGeom>
                <a:avLst/>
                <a:gdLst>
                  <a:gd name="connsiteX0" fmla="*/ 328259 w 328261"/>
                  <a:gd name="connsiteY0" fmla="*/ 165122 h 327108"/>
                  <a:gd name="connsiteX1" fmla="*/ 162062 w 328261"/>
                  <a:gd name="connsiteY1" fmla="*/ 327100 h 327108"/>
                  <a:gd name="connsiteX2" fmla="*/ 2 w 328261"/>
                  <a:gd name="connsiteY2" fmla="*/ 164212 h 327108"/>
                  <a:gd name="connsiteX3" fmla="*/ 165040 w 328261"/>
                  <a:gd name="connsiteY3" fmla="*/ 1 h 327108"/>
                  <a:gd name="connsiteX4" fmla="*/ 328259 w 328261"/>
                  <a:gd name="connsiteY4" fmla="*/ 165122 h 32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261" h="327108">
                    <a:moveTo>
                      <a:pt x="328259" y="165122"/>
                    </a:moveTo>
                    <a:cubicBezTo>
                      <a:pt x="327763" y="257775"/>
                      <a:pt x="255626" y="328010"/>
                      <a:pt x="162062" y="327100"/>
                    </a:cubicBezTo>
                    <a:cubicBezTo>
                      <a:pt x="71808" y="326190"/>
                      <a:pt x="415" y="254384"/>
                      <a:pt x="2" y="164212"/>
                    </a:cubicBezTo>
                    <a:cubicBezTo>
                      <a:pt x="-412" y="72717"/>
                      <a:pt x="72966" y="-248"/>
                      <a:pt x="165040" y="1"/>
                    </a:cubicBezTo>
                    <a:cubicBezTo>
                      <a:pt x="257694" y="332"/>
                      <a:pt x="328756" y="72138"/>
                      <a:pt x="328259" y="165122"/>
                    </a:cubicBezTo>
                    <a:close/>
                  </a:path>
                </a:pathLst>
              </a:custGeom>
              <a:solidFill>
                <a:srgbClr val="FBB726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0A3CD67-EC0B-4A09-BFA2-389FB962DE97}"/>
                </a:ext>
              </a:extLst>
            </p:cNvPr>
            <p:cNvGrpSpPr/>
            <p:nvPr/>
          </p:nvGrpSpPr>
          <p:grpSpPr>
            <a:xfrm>
              <a:off x="4901540" y="2756822"/>
              <a:ext cx="2217933" cy="2554029"/>
              <a:chOff x="4901540" y="2756822"/>
              <a:chExt cx="2217933" cy="2554029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8A61F708-10D4-4105-BEEF-05C7EA0063FD}"/>
                  </a:ext>
                </a:extLst>
              </p:cNvPr>
              <p:cNvSpPr/>
              <p:nvPr/>
            </p:nvSpPr>
            <p:spPr>
              <a:xfrm>
                <a:off x="4979350" y="4148858"/>
                <a:ext cx="2140123" cy="709689"/>
              </a:xfrm>
              <a:custGeom>
                <a:avLst/>
                <a:gdLst>
                  <a:gd name="connsiteX0" fmla="*/ 86543 w 2140123"/>
                  <a:gd name="connsiteY0" fmla="*/ 708905 h 709689"/>
                  <a:gd name="connsiteX1" fmla="*/ 51219 w 2140123"/>
                  <a:gd name="connsiteY1" fmla="*/ 673416 h 709689"/>
                  <a:gd name="connsiteX2" fmla="*/ 1583 w 2140123"/>
                  <a:gd name="connsiteY2" fmla="*/ 344662 h 709689"/>
                  <a:gd name="connsiteX3" fmla="*/ 31530 w 2140123"/>
                  <a:gd name="connsiteY3" fmla="*/ 300983 h 709689"/>
                  <a:gd name="connsiteX4" fmla="*/ 2057908 w 2140123"/>
                  <a:gd name="connsiteY4" fmla="*/ 1100 h 709689"/>
                  <a:gd name="connsiteX5" fmla="*/ 2084794 w 2140123"/>
                  <a:gd name="connsiteY5" fmla="*/ 19134 h 709689"/>
                  <a:gd name="connsiteX6" fmla="*/ 2139559 w 2140123"/>
                  <a:gd name="connsiteY6" fmla="*/ 380317 h 709689"/>
                  <a:gd name="connsiteX7" fmla="*/ 2108785 w 2140123"/>
                  <a:gd name="connsiteY7" fmla="*/ 408527 h 709689"/>
                  <a:gd name="connsiteX8" fmla="*/ 86543 w 2140123"/>
                  <a:gd name="connsiteY8" fmla="*/ 708905 h 7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0123" h="709689">
                    <a:moveTo>
                      <a:pt x="86543" y="708905"/>
                    </a:moveTo>
                    <a:cubicBezTo>
                      <a:pt x="57506" y="714200"/>
                      <a:pt x="54280" y="691615"/>
                      <a:pt x="51219" y="673416"/>
                    </a:cubicBezTo>
                    <a:cubicBezTo>
                      <a:pt x="41457" y="615424"/>
                      <a:pt x="9773" y="396035"/>
                      <a:pt x="1583" y="344662"/>
                    </a:cubicBezTo>
                    <a:cubicBezTo>
                      <a:pt x="-2305" y="320092"/>
                      <a:pt x="-1312" y="305201"/>
                      <a:pt x="31530" y="300983"/>
                    </a:cubicBezTo>
                    <a:cubicBezTo>
                      <a:pt x="159011" y="284520"/>
                      <a:pt x="1991810" y="12185"/>
                      <a:pt x="2057908" y="1100"/>
                    </a:cubicBezTo>
                    <a:cubicBezTo>
                      <a:pt x="2075943" y="-1878"/>
                      <a:pt x="2081981" y="273"/>
                      <a:pt x="2084794" y="19134"/>
                    </a:cubicBezTo>
                    <a:cubicBezTo>
                      <a:pt x="2102249" y="139667"/>
                      <a:pt x="2120449" y="260033"/>
                      <a:pt x="2139559" y="380317"/>
                    </a:cubicBezTo>
                    <a:cubicBezTo>
                      <a:pt x="2143943" y="408030"/>
                      <a:pt x="2121773" y="406293"/>
                      <a:pt x="2108785" y="408527"/>
                    </a:cubicBezTo>
                    <a:cubicBezTo>
                      <a:pt x="2049470" y="419033"/>
                      <a:pt x="93244" y="707416"/>
                      <a:pt x="86543" y="708905"/>
                    </a:cubicBezTo>
                    <a:close/>
                  </a:path>
                </a:pathLst>
              </a:custGeom>
              <a:solidFill>
                <a:srgbClr val="C8D5DD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B9C0C8E8-C7D4-4D64-9032-A0164B27F827}"/>
                  </a:ext>
                </a:extLst>
              </p:cNvPr>
              <p:cNvSpPr/>
              <p:nvPr/>
            </p:nvSpPr>
            <p:spPr>
              <a:xfrm>
                <a:off x="4901540" y="3616519"/>
                <a:ext cx="2138044" cy="706906"/>
              </a:xfrm>
              <a:custGeom>
                <a:avLst/>
                <a:gdLst>
                  <a:gd name="connsiteX0" fmla="*/ 2048277 w 2138044"/>
                  <a:gd name="connsiteY0" fmla="*/ 1179 h 706906"/>
                  <a:gd name="connsiteX1" fmla="*/ 2087323 w 2138044"/>
                  <a:gd name="connsiteY1" fmla="*/ 30960 h 706906"/>
                  <a:gd name="connsiteX2" fmla="*/ 2136793 w 2138044"/>
                  <a:gd name="connsiteY2" fmla="*/ 363933 h 706906"/>
                  <a:gd name="connsiteX3" fmla="*/ 2105606 w 2138044"/>
                  <a:gd name="connsiteY3" fmla="*/ 407613 h 706906"/>
                  <a:gd name="connsiteX4" fmla="*/ 74843 w 2138044"/>
                  <a:gd name="connsiteY4" fmla="*/ 706089 h 706906"/>
                  <a:gd name="connsiteX5" fmla="*/ 52921 w 2138044"/>
                  <a:gd name="connsiteY5" fmla="*/ 692025 h 706906"/>
                  <a:gd name="connsiteX6" fmla="*/ 803 w 2138044"/>
                  <a:gd name="connsiteY6" fmla="*/ 330429 h 706906"/>
                  <a:gd name="connsiteX7" fmla="*/ 25621 w 2138044"/>
                  <a:gd name="connsiteY7" fmla="*/ 298662 h 706906"/>
                  <a:gd name="connsiteX8" fmla="*/ 2048277 w 2138044"/>
                  <a:gd name="connsiteY8" fmla="*/ 1179 h 70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8044" h="706906">
                    <a:moveTo>
                      <a:pt x="2048277" y="1179"/>
                    </a:moveTo>
                    <a:cubicBezTo>
                      <a:pt x="2072515" y="-3950"/>
                      <a:pt x="2083932" y="7962"/>
                      <a:pt x="2087323" y="30960"/>
                    </a:cubicBezTo>
                    <a:cubicBezTo>
                      <a:pt x="2103703" y="141979"/>
                      <a:pt x="2120497" y="252915"/>
                      <a:pt x="2136793" y="363933"/>
                    </a:cubicBezTo>
                    <a:cubicBezTo>
                      <a:pt x="2140268" y="387676"/>
                      <a:pt x="2138448" y="403394"/>
                      <a:pt x="2105606" y="407613"/>
                    </a:cubicBezTo>
                    <a:cubicBezTo>
                      <a:pt x="1979448" y="423827"/>
                      <a:pt x="203483" y="687227"/>
                      <a:pt x="74843" y="706089"/>
                    </a:cubicBezTo>
                    <a:cubicBezTo>
                      <a:pt x="60946" y="708157"/>
                      <a:pt x="55072" y="707247"/>
                      <a:pt x="52921" y="692025"/>
                    </a:cubicBezTo>
                    <a:cubicBezTo>
                      <a:pt x="36210" y="571410"/>
                      <a:pt x="19996" y="450713"/>
                      <a:pt x="803" y="330429"/>
                    </a:cubicBezTo>
                    <a:cubicBezTo>
                      <a:pt x="-3250" y="305198"/>
                      <a:pt x="8497" y="301144"/>
                      <a:pt x="25621" y="298662"/>
                    </a:cubicBezTo>
                    <a:cubicBezTo>
                      <a:pt x="201745" y="273183"/>
                      <a:pt x="1987307" y="9617"/>
                      <a:pt x="2048277" y="1179"/>
                    </a:cubicBezTo>
                    <a:close/>
                  </a:path>
                </a:pathLst>
              </a:custGeom>
              <a:solidFill>
                <a:srgbClr val="C8D5DD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03E00352-3173-43DF-BE88-2D3F90B46199}"/>
                  </a:ext>
                </a:extLst>
              </p:cNvPr>
              <p:cNvSpPr/>
              <p:nvPr/>
            </p:nvSpPr>
            <p:spPr>
              <a:xfrm>
                <a:off x="5480803" y="4784735"/>
                <a:ext cx="1297268" cy="526116"/>
              </a:xfrm>
              <a:custGeom>
                <a:avLst/>
                <a:gdLst>
                  <a:gd name="connsiteX0" fmla="*/ 70528 w 1297268"/>
                  <a:gd name="connsiteY0" fmla="*/ 525209 h 526116"/>
                  <a:gd name="connsiteX1" fmla="*/ 44303 w 1297268"/>
                  <a:gd name="connsiteY1" fmla="*/ 504280 h 526116"/>
                  <a:gd name="connsiteX2" fmla="*/ 955 w 1297268"/>
                  <a:gd name="connsiteY2" fmla="*/ 206383 h 526116"/>
                  <a:gd name="connsiteX3" fmla="*/ 22050 w 1297268"/>
                  <a:gd name="connsiteY3" fmla="*/ 178587 h 526116"/>
                  <a:gd name="connsiteX4" fmla="*/ 1209005 w 1297268"/>
                  <a:gd name="connsiteY4" fmla="*/ 1801 h 526116"/>
                  <a:gd name="connsiteX5" fmla="*/ 1255167 w 1297268"/>
                  <a:gd name="connsiteY5" fmla="*/ 35057 h 526116"/>
                  <a:gd name="connsiteX6" fmla="*/ 1296116 w 1297268"/>
                  <a:gd name="connsiteY6" fmla="*/ 316657 h 526116"/>
                  <a:gd name="connsiteX7" fmla="*/ 1273449 w 1297268"/>
                  <a:gd name="connsiteY7" fmla="*/ 346935 h 526116"/>
                  <a:gd name="connsiteX8" fmla="*/ 78056 w 1297268"/>
                  <a:gd name="connsiteY8" fmla="*/ 523720 h 526116"/>
                  <a:gd name="connsiteX9" fmla="*/ 70528 w 1297268"/>
                  <a:gd name="connsiteY9" fmla="*/ 525209 h 526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97268" h="526116">
                    <a:moveTo>
                      <a:pt x="70528" y="525209"/>
                    </a:moveTo>
                    <a:cubicBezTo>
                      <a:pt x="47943" y="529511"/>
                      <a:pt x="46206" y="517847"/>
                      <a:pt x="44303" y="504280"/>
                    </a:cubicBezTo>
                    <a:cubicBezTo>
                      <a:pt x="30323" y="404926"/>
                      <a:pt x="16673" y="305489"/>
                      <a:pt x="955" y="206383"/>
                    </a:cubicBezTo>
                    <a:cubicBezTo>
                      <a:pt x="-2354" y="185619"/>
                      <a:pt x="2527" y="181399"/>
                      <a:pt x="22050" y="178587"/>
                    </a:cubicBezTo>
                    <a:cubicBezTo>
                      <a:pt x="201566" y="152445"/>
                      <a:pt x="992925" y="35057"/>
                      <a:pt x="1209005" y="1801"/>
                    </a:cubicBezTo>
                    <a:cubicBezTo>
                      <a:pt x="1240028" y="-2997"/>
                      <a:pt x="1251279" y="-185"/>
                      <a:pt x="1255167" y="35057"/>
                    </a:cubicBezTo>
                    <a:cubicBezTo>
                      <a:pt x="1265590" y="129282"/>
                      <a:pt x="1280646" y="223093"/>
                      <a:pt x="1296116" y="316657"/>
                    </a:cubicBezTo>
                    <a:cubicBezTo>
                      <a:pt x="1299839" y="339158"/>
                      <a:pt x="1295123" y="343791"/>
                      <a:pt x="1273449" y="346935"/>
                    </a:cubicBezTo>
                    <a:cubicBezTo>
                      <a:pt x="994497" y="387222"/>
                      <a:pt x="197678" y="505686"/>
                      <a:pt x="78056" y="523720"/>
                    </a:cubicBezTo>
                    <a:cubicBezTo>
                      <a:pt x="73920" y="524217"/>
                      <a:pt x="69949" y="525292"/>
                      <a:pt x="70528" y="525209"/>
                    </a:cubicBezTo>
                    <a:close/>
                  </a:path>
                </a:pathLst>
              </a:custGeom>
              <a:solidFill>
                <a:srgbClr val="00BBE8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E5219C25-C5C2-4814-B1AA-2D42A3B80FFA}"/>
                  </a:ext>
                </a:extLst>
              </p:cNvPr>
              <p:cNvSpPr/>
              <p:nvPr/>
            </p:nvSpPr>
            <p:spPr>
              <a:xfrm>
                <a:off x="5481580" y="2756822"/>
                <a:ext cx="828357" cy="852984"/>
              </a:xfrm>
              <a:custGeom>
                <a:avLst/>
                <a:gdLst>
                  <a:gd name="connsiteX0" fmla="*/ 534930 w 828357"/>
                  <a:gd name="connsiteY0" fmla="*/ 403410 h 852984"/>
                  <a:gd name="connsiteX1" fmla="*/ 592745 w 828357"/>
                  <a:gd name="connsiteY1" fmla="*/ 405964 h 852984"/>
                  <a:gd name="connsiteX2" fmla="*/ 828267 w 828357"/>
                  <a:gd name="connsiteY2" fmla="*/ 675569 h 852984"/>
                  <a:gd name="connsiteX3" fmla="*/ 758032 w 828357"/>
                  <a:gd name="connsiteY3" fmla="*/ 752339 h 852984"/>
                  <a:gd name="connsiteX4" fmla="*/ 708645 w 828357"/>
                  <a:gd name="connsiteY4" fmla="*/ 752421 h 852984"/>
                  <a:gd name="connsiteX5" fmla="*/ 189372 w 828357"/>
                  <a:gd name="connsiteY5" fmla="*/ 818850 h 852984"/>
                  <a:gd name="connsiteX6" fmla="*/ 75458 w 828357"/>
                  <a:gd name="connsiteY6" fmla="*/ 852851 h 852984"/>
                  <a:gd name="connsiteX7" fmla="*/ 16888 w 828357"/>
                  <a:gd name="connsiteY7" fmla="*/ 817444 h 852984"/>
                  <a:gd name="connsiteX8" fmla="*/ 195246 w 828357"/>
                  <a:gd name="connsiteY8" fmla="*/ 452870 h 852984"/>
                  <a:gd name="connsiteX9" fmla="*/ 233879 w 828357"/>
                  <a:gd name="connsiteY9" fmla="*/ 461721 h 852984"/>
                  <a:gd name="connsiteX10" fmla="*/ 479162 w 828357"/>
                  <a:gd name="connsiteY10" fmla="*/ 429458 h 852984"/>
                  <a:gd name="connsiteX11" fmla="*/ 534930 w 828357"/>
                  <a:gd name="connsiteY11" fmla="*/ 403410 h 852984"/>
                  <a:gd name="connsiteX12" fmla="*/ 347875 w 828357"/>
                  <a:gd name="connsiteY12" fmla="*/ 27 h 852984"/>
                  <a:gd name="connsiteX13" fmla="*/ 564287 w 828357"/>
                  <a:gd name="connsiteY13" fmla="*/ 226448 h 852984"/>
                  <a:gd name="connsiteX14" fmla="*/ 340182 w 828357"/>
                  <a:gd name="connsiteY14" fmla="*/ 445342 h 852984"/>
                  <a:gd name="connsiteX15" fmla="*/ 118972 w 828357"/>
                  <a:gd name="connsiteY15" fmla="*/ 218755 h 852984"/>
                  <a:gd name="connsiteX16" fmla="*/ 347875 w 828357"/>
                  <a:gd name="connsiteY16" fmla="*/ 27 h 85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28357" h="852984">
                    <a:moveTo>
                      <a:pt x="534930" y="403410"/>
                    </a:moveTo>
                    <a:cubicBezTo>
                      <a:pt x="553554" y="400566"/>
                      <a:pt x="572519" y="402490"/>
                      <a:pt x="592745" y="405964"/>
                    </a:cubicBezTo>
                    <a:cubicBezTo>
                      <a:pt x="714684" y="426976"/>
                      <a:pt x="824048" y="552637"/>
                      <a:pt x="828267" y="675569"/>
                    </a:cubicBezTo>
                    <a:cubicBezTo>
                      <a:pt x="830004" y="725039"/>
                      <a:pt x="806758" y="750684"/>
                      <a:pt x="758032" y="752339"/>
                    </a:cubicBezTo>
                    <a:cubicBezTo>
                      <a:pt x="741652" y="752918"/>
                      <a:pt x="725107" y="752421"/>
                      <a:pt x="708645" y="752421"/>
                    </a:cubicBezTo>
                    <a:cubicBezTo>
                      <a:pt x="531280" y="740674"/>
                      <a:pt x="359044" y="770621"/>
                      <a:pt x="189372" y="818850"/>
                    </a:cubicBezTo>
                    <a:cubicBezTo>
                      <a:pt x="151318" y="829688"/>
                      <a:pt x="116408" y="850700"/>
                      <a:pt x="75458" y="852851"/>
                    </a:cubicBezTo>
                    <a:cubicBezTo>
                      <a:pt x="47166" y="854340"/>
                      <a:pt x="29049" y="843420"/>
                      <a:pt x="16888" y="817444"/>
                    </a:cubicBezTo>
                    <a:cubicBezTo>
                      <a:pt x="-41599" y="692114"/>
                      <a:pt x="60071" y="484636"/>
                      <a:pt x="195246" y="452870"/>
                    </a:cubicBezTo>
                    <a:cubicBezTo>
                      <a:pt x="211129" y="449147"/>
                      <a:pt x="221553" y="457172"/>
                      <a:pt x="233879" y="461721"/>
                    </a:cubicBezTo>
                    <a:cubicBezTo>
                      <a:pt x="321403" y="494067"/>
                      <a:pt x="406942" y="489187"/>
                      <a:pt x="479162" y="429458"/>
                    </a:cubicBezTo>
                    <a:cubicBezTo>
                      <a:pt x="498024" y="413865"/>
                      <a:pt x="516306" y="406254"/>
                      <a:pt x="534930" y="403410"/>
                    </a:cubicBezTo>
                    <a:close/>
                    <a:moveTo>
                      <a:pt x="347875" y="27"/>
                    </a:moveTo>
                    <a:cubicBezTo>
                      <a:pt x="465429" y="1847"/>
                      <a:pt x="565445" y="106495"/>
                      <a:pt x="564287" y="226448"/>
                    </a:cubicBezTo>
                    <a:cubicBezTo>
                      <a:pt x="563129" y="344829"/>
                      <a:pt x="459307" y="446252"/>
                      <a:pt x="340182" y="445342"/>
                    </a:cubicBezTo>
                    <a:cubicBezTo>
                      <a:pt x="220146" y="444432"/>
                      <a:pt x="116573" y="338377"/>
                      <a:pt x="118972" y="218755"/>
                    </a:cubicBezTo>
                    <a:cubicBezTo>
                      <a:pt x="121371" y="98554"/>
                      <a:pt x="226516" y="-1876"/>
                      <a:pt x="347875" y="27"/>
                    </a:cubicBezTo>
                    <a:close/>
                  </a:path>
                </a:pathLst>
              </a:custGeom>
              <a:solidFill>
                <a:srgbClr val="71CEEA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A4DB363A-A8A2-4868-A02F-000ED66795C9}"/>
                  </a:ext>
                </a:extLst>
              </p:cNvPr>
              <p:cNvSpPr/>
              <p:nvPr/>
            </p:nvSpPr>
            <p:spPr>
              <a:xfrm>
                <a:off x="6069440" y="3803192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2 w 263721"/>
                  <a:gd name="connsiteY8" fmla="*/ 192565 h 265167"/>
                  <a:gd name="connsiteX9" fmla="*/ 40457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3" y="208862"/>
                      <a:pt x="120867" y="224662"/>
                      <a:pt x="113008" y="241208"/>
                    </a:cubicBezTo>
                    <a:cubicBezTo>
                      <a:pt x="104157" y="259821"/>
                      <a:pt x="97786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4" y="198107"/>
                      <a:pt x="66102" y="192565"/>
                    </a:cubicBezTo>
                    <a:cubicBezTo>
                      <a:pt x="90259" y="157985"/>
                      <a:pt x="64779" y="156330"/>
                      <a:pt x="40457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89" y="95444"/>
                      <a:pt x="92079" y="93872"/>
                      <a:pt x="84137" y="42334"/>
                    </a:cubicBezTo>
                    <a:cubicBezTo>
                      <a:pt x="80083" y="15779"/>
                      <a:pt x="84385" y="5852"/>
                      <a:pt x="114332" y="971"/>
                    </a:cubicBezTo>
                    <a:cubicBezTo>
                      <a:pt x="151641" y="-5068"/>
                      <a:pt x="147091" y="18260"/>
                      <a:pt x="149987" y="38032"/>
                    </a:cubicBezTo>
                    <a:cubicBezTo>
                      <a:pt x="157929" y="92218"/>
                      <a:pt x="159169" y="95030"/>
                      <a:pt x="204586" y="68227"/>
                    </a:cubicBezTo>
                    <a:cubicBezTo>
                      <a:pt x="237676" y="48704"/>
                      <a:pt x="248596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299" y="127045"/>
                      <a:pt x="214182" y="136973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5E3EDD7-C636-46B0-B61A-02D94BE389CC}"/>
                  </a:ext>
                </a:extLst>
              </p:cNvPr>
              <p:cNvSpPr/>
              <p:nvPr/>
            </p:nvSpPr>
            <p:spPr>
              <a:xfrm>
                <a:off x="5078132" y="3946805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2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2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2F97674B-4170-4DB3-9C3A-292733BC8E0D}"/>
                  </a:ext>
                </a:extLst>
              </p:cNvPr>
              <p:cNvSpPr/>
              <p:nvPr/>
            </p:nvSpPr>
            <p:spPr>
              <a:xfrm>
                <a:off x="5409037" y="3905442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2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2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C4FAA0D-AD37-4081-BA51-DC5370E05400}"/>
                  </a:ext>
                </a:extLst>
              </p:cNvPr>
              <p:cNvSpPr/>
              <p:nvPr/>
            </p:nvSpPr>
            <p:spPr>
              <a:xfrm>
                <a:off x="5739942" y="3847533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2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2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F0A54FC2-813D-4B3C-818F-3883D8974266}"/>
                  </a:ext>
                </a:extLst>
              </p:cNvPr>
              <p:cNvSpPr/>
              <p:nvPr/>
            </p:nvSpPr>
            <p:spPr>
              <a:xfrm>
                <a:off x="5152586" y="4467980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7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4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4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29966F7-8107-4BC4-B72A-E6876F6F2067}"/>
                  </a:ext>
                </a:extLst>
              </p:cNvPr>
              <p:cNvSpPr/>
              <p:nvPr/>
            </p:nvSpPr>
            <p:spPr>
              <a:xfrm>
                <a:off x="5483490" y="4426617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7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4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4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B6D93F87-C090-41D7-8F81-FF9E6E7335ED}"/>
                  </a:ext>
                </a:extLst>
              </p:cNvPr>
              <p:cNvSpPr/>
              <p:nvPr/>
            </p:nvSpPr>
            <p:spPr>
              <a:xfrm>
                <a:off x="5814395" y="4368708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7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4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4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CBC010-6BB8-49D9-BE39-EA7A1CEE9E07}"/>
                  </a:ext>
                </a:extLst>
              </p:cNvPr>
              <p:cNvSpPr txBox="1"/>
              <p:nvPr/>
            </p:nvSpPr>
            <p:spPr>
              <a:xfrm rot="21090045">
                <a:off x="5831973" y="4917921"/>
                <a:ext cx="639167" cy="285359"/>
              </a:xfrm>
              <a:custGeom>
                <a:avLst/>
                <a:gdLst/>
                <a:ahLst/>
                <a:cxnLst/>
                <a:rect l="l" t="t" r="r" b="b"/>
                <a:pathLst>
                  <a:path w="938064" h="418803">
                    <a:moveTo>
                      <a:pt x="226442" y="148456"/>
                    </a:moveTo>
                    <a:cubicBezTo>
                      <a:pt x="214238" y="148456"/>
                      <a:pt x="204750" y="152028"/>
                      <a:pt x="197979" y="159172"/>
                    </a:cubicBezTo>
                    <a:cubicBezTo>
                      <a:pt x="191207" y="166316"/>
                      <a:pt x="187821" y="176362"/>
                      <a:pt x="187821" y="189310"/>
                    </a:cubicBezTo>
                    <a:lnTo>
                      <a:pt x="187821" y="227707"/>
                    </a:lnTo>
                    <a:cubicBezTo>
                      <a:pt x="187821" y="240804"/>
                      <a:pt x="191170" y="250962"/>
                      <a:pt x="197867" y="258180"/>
                    </a:cubicBezTo>
                    <a:cubicBezTo>
                      <a:pt x="204564" y="265398"/>
                      <a:pt x="214089" y="269007"/>
                      <a:pt x="226442" y="269007"/>
                    </a:cubicBezTo>
                    <a:cubicBezTo>
                      <a:pt x="238795" y="269007"/>
                      <a:pt x="248394" y="265398"/>
                      <a:pt x="255240" y="258180"/>
                    </a:cubicBezTo>
                    <a:cubicBezTo>
                      <a:pt x="262086" y="250962"/>
                      <a:pt x="265509" y="240804"/>
                      <a:pt x="265509" y="227707"/>
                    </a:cubicBezTo>
                    <a:lnTo>
                      <a:pt x="265509" y="189310"/>
                    </a:lnTo>
                    <a:cubicBezTo>
                      <a:pt x="265509" y="176362"/>
                      <a:pt x="262086" y="166316"/>
                      <a:pt x="255240" y="159172"/>
                    </a:cubicBezTo>
                    <a:cubicBezTo>
                      <a:pt x="248394" y="152028"/>
                      <a:pt x="238795" y="148456"/>
                      <a:pt x="226442" y="148456"/>
                    </a:cubicBezTo>
                    <a:close/>
                    <a:moveTo>
                      <a:pt x="471636" y="146224"/>
                    </a:moveTo>
                    <a:cubicBezTo>
                      <a:pt x="460177" y="146224"/>
                      <a:pt x="451284" y="150131"/>
                      <a:pt x="444959" y="157944"/>
                    </a:cubicBezTo>
                    <a:cubicBezTo>
                      <a:pt x="438634" y="165758"/>
                      <a:pt x="435471" y="176734"/>
                      <a:pt x="435471" y="190872"/>
                    </a:cubicBezTo>
                    <a:lnTo>
                      <a:pt x="435471" y="227707"/>
                    </a:lnTo>
                    <a:cubicBezTo>
                      <a:pt x="435471" y="241548"/>
                      <a:pt x="438634" y="252264"/>
                      <a:pt x="444959" y="259854"/>
                    </a:cubicBezTo>
                    <a:cubicBezTo>
                      <a:pt x="451284" y="267445"/>
                      <a:pt x="460177" y="271240"/>
                      <a:pt x="471636" y="271240"/>
                    </a:cubicBezTo>
                    <a:cubicBezTo>
                      <a:pt x="478929" y="271240"/>
                      <a:pt x="485143" y="269826"/>
                      <a:pt x="490277" y="266998"/>
                    </a:cubicBezTo>
                    <a:cubicBezTo>
                      <a:pt x="495412" y="264170"/>
                      <a:pt x="499318" y="260078"/>
                      <a:pt x="501997" y="254720"/>
                    </a:cubicBezTo>
                    <a:cubicBezTo>
                      <a:pt x="504676" y="249362"/>
                      <a:pt x="506016" y="242888"/>
                      <a:pt x="506016" y="235298"/>
                    </a:cubicBezTo>
                    <a:lnTo>
                      <a:pt x="506016" y="183282"/>
                    </a:lnTo>
                    <a:cubicBezTo>
                      <a:pt x="506016" y="175394"/>
                      <a:pt x="504676" y="168697"/>
                      <a:pt x="501997" y="163190"/>
                    </a:cubicBezTo>
                    <a:cubicBezTo>
                      <a:pt x="499318" y="157684"/>
                      <a:pt x="495412" y="153479"/>
                      <a:pt x="490277" y="150577"/>
                    </a:cubicBezTo>
                    <a:cubicBezTo>
                      <a:pt x="485143" y="147675"/>
                      <a:pt x="478929" y="146224"/>
                      <a:pt x="471636" y="146224"/>
                    </a:cubicBezTo>
                    <a:close/>
                    <a:moveTo>
                      <a:pt x="625301" y="92869"/>
                    </a:moveTo>
                    <a:lnTo>
                      <a:pt x="686470" y="92869"/>
                    </a:lnTo>
                    <a:lnTo>
                      <a:pt x="686470" y="324595"/>
                    </a:lnTo>
                    <a:lnTo>
                      <a:pt x="625301" y="324595"/>
                    </a:lnTo>
                    <a:close/>
                    <a:moveTo>
                      <a:pt x="861268" y="89521"/>
                    </a:moveTo>
                    <a:cubicBezTo>
                      <a:pt x="885676" y="89521"/>
                      <a:pt x="904577" y="97743"/>
                      <a:pt x="917972" y="114189"/>
                    </a:cubicBezTo>
                    <a:cubicBezTo>
                      <a:pt x="931366" y="130634"/>
                      <a:pt x="938064" y="153889"/>
                      <a:pt x="938064" y="183952"/>
                    </a:cubicBezTo>
                    <a:lnTo>
                      <a:pt x="938064" y="324595"/>
                    </a:lnTo>
                    <a:lnTo>
                      <a:pt x="876895" y="324595"/>
                    </a:lnTo>
                    <a:lnTo>
                      <a:pt x="876895" y="184175"/>
                    </a:lnTo>
                    <a:cubicBezTo>
                      <a:pt x="876895" y="172864"/>
                      <a:pt x="873658" y="164083"/>
                      <a:pt x="867184" y="157833"/>
                    </a:cubicBezTo>
                    <a:cubicBezTo>
                      <a:pt x="860710" y="151582"/>
                      <a:pt x="851520" y="148456"/>
                      <a:pt x="839614" y="148456"/>
                    </a:cubicBezTo>
                    <a:cubicBezTo>
                      <a:pt x="828303" y="148456"/>
                      <a:pt x="819559" y="151619"/>
                      <a:pt x="813383" y="157944"/>
                    </a:cubicBezTo>
                    <a:cubicBezTo>
                      <a:pt x="807207" y="164269"/>
                      <a:pt x="804118" y="173162"/>
                      <a:pt x="804118" y="184622"/>
                    </a:cubicBezTo>
                    <a:lnTo>
                      <a:pt x="804118" y="324595"/>
                    </a:lnTo>
                    <a:lnTo>
                      <a:pt x="742950" y="324595"/>
                    </a:lnTo>
                    <a:lnTo>
                      <a:pt x="742950" y="92869"/>
                    </a:lnTo>
                    <a:lnTo>
                      <a:pt x="804118" y="92869"/>
                    </a:lnTo>
                    <a:lnTo>
                      <a:pt x="804118" y="125489"/>
                    </a:lnTo>
                    <a:lnTo>
                      <a:pt x="810955" y="114133"/>
                    </a:lnTo>
                    <a:cubicBezTo>
                      <a:pt x="815141" y="108664"/>
                      <a:pt x="819671" y="104106"/>
                      <a:pt x="824545" y="100459"/>
                    </a:cubicBezTo>
                    <a:cubicBezTo>
                      <a:pt x="834293" y="93167"/>
                      <a:pt x="846534" y="89521"/>
                      <a:pt x="861268" y="89521"/>
                    </a:cubicBezTo>
                    <a:close/>
                    <a:moveTo>
                      <a:pt x="452214" y="89521"/>
                    </a:moveTo>
                    <a:cubicBezTo>
                      <a:pt x="464567" y="89521"/>
                      <a:pt x="475841" y="93204"/>
                      <a:pt x="486035" y="100571"/>
                    </a:cubicBezTo>
                    <a:cubicBezTo>
                      <a:pt x="491133" y="104255"/>
                      <a:pt x="495737" y="108710"/>
                      <a:pt x="499849" y="113938"/>
                    </a:cubicBezTo>
                    <a:lnTo>
                      <a:pt x="506016" y="124163"/>
                    </a:lnTo>
                    <a:lnTo>
                      <a:pt x="506016" y="92869"/>
                    </a:lnTo>
                    <a:lnTo>
                      <a:pt x="567184" y="92869"/>
                    </a:lnTo>
                    <a:lnTo>
                      <a:pt x="567184" y="317674"/>
                    </a:lnTo>
                    <a:cubicBezTo>
                      <a:pt x="567184" y="338956"/>
                      <a:pt x="563128" y="357188"/>
                      <a:pt x="555017" y="372368"/>
                    </a:cubicBezTo>
                    <a:cubicBezTo>
                      <a:pt x="546906" y="387549"/>
                      <a:pt x="535074" y="399083"/>
                      <a:pt x="519522" y="406971"/>
                    </a:cubicBezTo>
                    <a:cubicBezTo>
                      <a:pt x="503969" y="414859"/>
                      <a:pt x="485180" y="418803"/>
                      <a:pt x="463153" y="418803"/>
                    </a:cubicBezTo>
                    <a:cubicBezTo>
                      <a:pt x="444698" y="418803"/>
                      <a:pt x="428216" y="415566"/>
                      <a:pt x="413705" y="409092"/>
                    </a:cubicBezTo>
                    <a:cubicBezTo>
                      <a:pt x="399194" y="402618"/>
                      <a:pt x="387921" y="393502"/>
                      <a:pt x="379884" y="381745"/>
                    </a:cubicBezTo>
                    <a:lnTo>
                      <a:pt x="420960" y="344017"/>
                    </a:lnTo>
                    <a:cubicBezTo>
                      <a:pt x="426169" y="349672"/>
                      <a:pt x="432420" y="354025"/>
                      <a:pt x="439713" y="357076"/>
                    </a:cubicBezTo>
                    <a:cubicBezTo>
                      <a:pt x="447005" y="360127"/>
                      <a:pt x="454596" y="361653"/>
                      <a:pt x="462483" y="361653"/>
                    </a:cubicBezTo>
                    <a:cubicBezTo>
                      <a:pt x="475283" y="361653"/>
                      <a:pt x="485738" y="358155"/>
                      <a:pt x="493849" y="351160"/>
                    </a:cubicBezTo>
                    <a:cubicBezTo>
                      <a:pt x="501960" y="344165"/>
                      <a:pt x="506016" y="334492"/>
                      <a:pt x="506016" y="322139"/>
                    </a:cubicBezTo>
                    <a:lnTo>
                      <a:pt x="506016" y="294023"/>
                    </a:lnTo>
                    <a:lnTo>
                      <a:pt x="500100" y="305033"/>
                    </a:lnTo>
                    <a:cubicBezTo>
                      <a:pt x="496453" y="309926"/>
                      <a:pt x="492175" y="314102"/>
                      <a:pt x="487263" y="317562"/>
                    </a:cubicBezTo>
                    <a:cubicBezTo>
                      <a:pt x="477441" y="324483"/>
                      <a:pt x="465758" y="327943"/>
                      <a:pt x="452214" y="327943"/>
                    </a:cubicBezTo>
                    <a:cubicBezTo>
                      <a:pt x="435843" y="327943"/>
                      <a:pt x="421816" y="323999"/>
                      <a:pt x="410133" y="316111"/>
                    </a:cubicBezTo>
                    <a:cubicBezTo>
                      <a:pt x="398450" y="308223"/>
                      <a:pt x="389558" y="296801"/>
                      <a:pt x="383456" y="281844"/>
                    </a:cubicBezTo>
                    <a:cubicBezTo>
                      <a:pt x="377354" y="266886"/>
                      <a:pt x="374303" y="248841"/>
                      <a:pt x="374303" y="227707"/>
                    </a:cubicBezTo>
                    <a:lnTo>
                      <a:pt x="374303" y="190649"/>
                    </a:lnTo>
                    <a:cubicBezTo>
                      <a:pt x="374303" y="169367"/>
                      <a:pt x="377354" y="151135"/>
                      <a:pt x="383456" y="135955"/>
                    </a:cubicBezTo>
                    <a:cubicBezTo>
                      <a:pt x="389558" y="120774"/>
                      <a:pt x="398450" y="109240"/>
                      <a:pt x="410133" y="101352"/>
                    </a:cubicBezTo>
                    <a:cubicBezTo>
                      <a:pt x="421816" y="93464"/>
                      <a:pt x="435843" y="89521"/>
                      <a:pt x="452214" y="89521"/>
                    </a:cubicBezTo>
                    <a:close/>
                    <a:moveTo>
                      <a:pt x="226665" y="89521"/>
                    </a:moveTo>
                    <a:cubicBezTo>
                      <a:pt x="247799" y="89521"/>
                      <a:pt x="265844" y="93427"/>
                      <a:pt x="280801" y="101241"/>
                    </a:cubicBezTo>
                    <a:cubicBezTo>
                      <a:pt x="295759" y="109054"/>
                      <a:pt x="307144" y="120440"/>
                      <a:pt x="314958" y="135397"/>
                    </a:cubicBezTo>
                    <a:cubicBezTo>
                      <a:pt x="322771" y="150354"/>
                      <a:pt x="326678" y="168325"/>
                      <a:pt x="326678" y="189310"/>
                    </a:cubicBezTo>
                    <a:lnTo>
                      <a:pt x="326678" y="227707"/>
                    </a:lnTo>
                    <a:cubicBezTo>
                      <a:pt x="326678" y="248841"/>
                      <a:pt x="322771" y="266886"/>
                      <a:pt x="314958" y="281844"/>
                    </a:cubicBezTo>
                    <a:cubicBezTo>
                      <a:pt x="307144" y="296801"/>
                      <a:pt x="295759" y="308223"/>
                      <a:pt x="280801" y="316111"/>
                    </a:cubicBezTo>
                    <a:cubicBezTo>
                      <a:pt x="265844" y="323999"/>
                      <a:pt x="247799" y="327943"/>
                      <a:pt x="226665" y="327943"/>
                    </a:cubicBezTo>
                    <a:cubicBezTo>
                      <a:pt x="205532" y="327943"/>
                      <a:pt x="187486" y="323999"/>
                      <a:pt x="172529" y="316111"/>
                    </a:cubicBezTo>
                    <a:cubicBezTo>
                      <a:pt x="157572" y="308223"/>
                      <a:pt x="146186" y="296727"/>
                      <a:pt x="138373" y="281620"/>
                    </a:cubicBezTo>
                    <a:cubicBezTo>
                      <a:pt x="130560" y="266514"/>
                      <a:pt x="126653" y="248320"/>
                      <a:pt x="126653" y="227038"/>
                    </a:cubicBezTo>
                    <a:lnTo>
                      <a:pt x="126653" y="189310"/>
                    </a:lnTo>
                    <a:cubicBezTo>
                      <a:pt x="126653" y="168325"/>
                      <a:pt x="130560" y="150354"/>
                      <a:pt x="138373" y="135397"/>
                    </a:cubicBezTo>
                    <a:cubicBezTo>
                      <a:pt x="146186" y="120440"/>
                      <a:pt x="157572" y="109054"/>
                      <a:pt x="172529" y="101241"/>
                    </a:cubicBezTo>
                    <a:cubicBezTo>
                      <a:pt x="187486" y="93427"/>
                      <a:pt x="205532" y="89521"/>
                      <a:pt x="226665" y="89521"/>
                    </a:cubicBezTo>
                    <a:close/>
                    <a:moveTo>
                      <a:pt x="625301" y="0"/>
                    </a:moveTo>
                    <a:lnTo>
                      <a:pt x="686470" y="0"/>
                    </a:lnTo>
                    <a:lnTo>
                      <a:pt x="686470" y="61169"/>
                    </a:lnTo>
                    <a:lnTo>
                      <a:pt x="625301" y="61169"/>
                    </a:lnTo>
                    <a:close/>
                    <a:moveTo>
                      <a:pt x="0" y="0"/>
                    </a:moveTo>
                    <a:lnTo>
                      <a:pt x="61168" y="0"/>
                    </a:lnTo>
                    <a:lnTo>
                      <a:pt x="61168" y="248022"/>
                    </a:lnTo>
                    <a:cubicBezTo>
                      <a:pt x="61168" y="253678"/>
                      <a:pt x="62768" y="258031"/>
                      <a:pt x="65968" y="261082"/>
                    </a:cubicBezTo>
                    <a:cubicBezTo>
                      <a:pt x="69168" y="264133"/>
                      <a:pt x="73744" y="265659"/>
                      <a:pt x="79698" y="265659"/>
                    </a:cubicBezTo>
                    <a:lnTo>
                      <a:pt x="89967" y="265659"/>
                    </a:lnTo>
                    <a:lnTo>
                      <a:pt x="89967" y="324595"/>
                    </a:lnTo>
                    <a:lnTo>
                      <a:pt x="58713" y="324595"/>
                    </a:lnTo>
                    <a:cubicBezTo>
                      <a:pt x="40109" y="324595"/>
                      <a:pt x="25673" y="319237"/>
                      <a:pt x="15404" y="308521"/>
                    </a:cubicBezTo>
                    <a:cubicBezTo>
                      <a:pt x="5135" y="297806"/>
                      <a:pt x="0" y="282699"/>
                      <a:pt x="0" y="2632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Bahnschrift" panose="020B0502040204020203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" name="Group 19">
            <a:extLst>
              <a:ext uri="{FF2B5EF4-FFF2-40B4-BE49-F238E27FC236}">
                <a16:creationId xmlns:a16="http://schemas.microsoft.com/office/drawing/2014/main" id="{1DA94C5B-5AEC-4A34-8C0D-1C669E7E1030}"/>
              </a:ext>
            </a:extLst>
          </p:cNvPr>
          <p:cNvGrpSpPr/>
          <p:nvPr/>
        </p:nvGrpSpPr>
        <p:grpSpPr>
          <a:xfrm>
            <a:off x="1610886" y="1951281"/>
            <a:ext cx="5028905" cy="721963"/>
            <a:chOff x="5515436" y="3593272"/>
            <a:chExt cx="996474" cy="721963"/>
          </a:xfrm>
        </p:grpSpPr>
        <p:sp>
          <p:nvSpPr>
            <p:cNvPr id="45" name="Content Placeholder 3">
              <a:extLst>
                <a:ext uri="{FF2B5EF4-FFF2-40B4-BE49-F238E27FC236}">
                  <a16:creationId xmlns:a16="http://schemas.microsoft.com/office/drawing/2014/main" id="{1CC7DFC3-63F1-4254-B968-DE4B96F66D47}"/>
                </a:ext>
              </a:extLst>
            </p:cNvPr>
            <p:cNvSpPr txBox="1">
              <a:spLocks/>
            </p:cNvSpPr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000" b="0" i="0" dirty="0">
                  <a:effectLst/>
                  <a:latin typeface="-apple-system"/>
                </a:rPr>
                <a:t>This analysis provides a holistic understanding of fraudulent transaction characteristics and   enables us to identify the optimal predictive    model using Machine Learning algorithms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877D29-8153-4D65-B545-4460A71CA31D}"/>
                </a:ext>
              </a:extLst>
            </p:cNvPr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Object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23">
            <a:extLst>
              <a:ext uri="{FF2B5EF4-FFF2-40B4-BE49-F238E27FC236}">
                <a16:creationId xmlns:a16="http://schemas.microsoft.com/office/drawing/2014/main" id="{A0905501-0D38-48BF-BAC5-949D5C92036E}"/>
              </a:ext>
            </a:extLst>
          </p:cNvPr>
          <p:cNvGrpSpPr/>
          <p:nvPr/>
        </p:nvGrpSpPr>
        <p:grpSpPr>
          <a:xfrm>
            <a:off x="1733517" y="3943168"/>
            <a:ext cx="974619" cy="659666"/>
            <a:chOff x="5515436" y="3593272"/>
            <a:chExt cx="1010612" cy="659666"/>
          </a:xfrm>
        </p:grpSpPr>
        <p:sp>
          <p:nvSpPr>
            <p:cNvPr id="49" name="Content Placeholder 3">
              <a:extLst>
                <a:ext uri="{FF2B5EF4-FFF2-40B4-BE49-F238E27FC236}">
                  <a16:creationId xmlns:a16="http://schemas.microsoft.com/office/drawing/2014/main" id="{B0F34419-F5B7-4403-8525-ED5BC8C72A1B}"/>
                </a:ext>
              </a:extLst>
            </p:cNvPr>
            <p:cNvSpPr txBox="1">
              <a:spLocks/>
            </p:cNvSpPr>
            <p:nvPr/>
          </p:nvSpPr>
          <p:spPr>
            <a:xfrm>
              <a:off x="5532599" y="3937556"/>
              <a:ext cx="993449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57A82A-C7EB-4780-9542-39A45086D83A}"/>
                </a:ext>
              </a:extLst>
            </p:cNvPr>
            <p:cNvSpPr txBox="1"/>
            <p:nvPr/>
          </p:nvSpPr>
          <p:spPr>
            <a:xfrm>
              <a:off x="5515436" y="3593272"/>
              <a:ext cx="944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Tool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Rectangle 30">
            <a:extLst>
              <a:ext uri="{FF2B5EF4-FFF2-40B4-BE49-F238E27FC236}">
                <a16:creationId xmlns:a16="http://schemas.microsoft.com/office/drawing/2014/main" id="{C01F71CD-5CB1-4D05-BCEE-762447D7F614}"/>
              </a:ext>
            </a:extLst>
          </p:cNvPr>
          <p:cNvSpPr/>
          <p:nvPr/>
        </p:nvSpPr>
        <p:spPr>
          <a:xfrm>
            <a:off x="860159" y="1994825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1F089EB3-E7A8-4EF7-BFDC-C3E7BE3F6320}"/>
              </a:ext>
            </a:extLst>
          </p:cNvPr>
          <p:cNvSpPr/>
          <p:nvPr/>
        </p:nvSpPr>
        <p:spPr>
          <a:xfrm flipH="1">
            <a:off x="813566" y="3912536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27">
            <a:extLst>
              <a:ext uri="{FF2B5EF4-FFF2-40B4-BE49-F238E27FC236}">
                <a16:creationId xmlns:a16="http://schemas.microsoft.com/office/drawing/2014/main" id="{DA9D6BD7-E2CB-4289-A940-A0BD95D25389}"/>
              </a:ext>
            </a:extLst>
          </p:cNvPr>
          <p:cNvSpPr/>
          <p:nvPr/>
        </p:nvSpPr>
        <p:spPr>
          <a:xfrm>
            <a:off x="865649" y="5149760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829841-B255-410D-8341-0D0DCDA73E07}"/>
              </a:ext>
            </a:extLst>
          </p:cNvPr>
          <p:cNvSpPr txBox="1"/>
          <p:nvPr/>
        </p:nvSpPr>
        <p:spPr>
          <a:xfrm>
            <a:off x="753455" y="453516"/>
            <a:ext cx="4515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01. Overview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9" name="Group 2">
            <a:extLst>
              <a:ext uri="{FF2B5EF4-FFF2-40B4-BE49-F238E27FC236}">
                <a16:creationId xmlns:a16="http://schemas.microsoft.com/office/drawing/2014/main" id="{65EFDE31-16F9-4009-A30A-8A9ED6B3455D}"/>
              </a:ext>
            </a:extLst>
          </p:cNvPr>
          <p:cNvGrpSpPr/>
          <p:nvPr/>
        </p:nvGrpSpPr>
        <p:grpSpPr>
          <a:xfrm>
            <a:off x="6857057" y="614558"/>
            <a:ext cx="1900286" cy="1866244"/>
            <a:chOff x="1619672" y="1450893"/>
            <a:chExt cx="931911" cy="915215"/>
          </a:xfrm>
        </p:grpSpPr>
        <p:grpSp>
          <p:nvGrpSpPr>
            <p:cNvPr id="60" name="Group 13">
              <a:extLst>
                <a:ext uri="{FF2B5EF4-FFF2-40B4-BE49-F238E27FC236}">
                  <a16:creationId xmlns:a16="http://schemas.microsoft.com/office/drawing/2014/main" id="{531F2FD8-A1FC-4301-95C2-A889DACB75EB}"/>
                </a:ext>
              </a:extLst>
            </p:cNvPr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62" name="Isosceles Triangle 11">
                <a:extLst>
                  <a:ext uri="{FF2B5EF4-FFF2-40B4-BE49-F238E27FC236}">
                    <a16:creationId xmlns:a16="http://schemas.microsoft.com/office/drawing/2014/main" id="{C5A12718-14F1-409B-97F9-D7D8FD9224E9}"/>
                  </a:ext>
                </a:extLst>
              </p:cNvPr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3" name="Isosceles Triangle 12">
                <a:extLst>
                  <a:ext uri="{FF2B5EF4-FFF2-40B4-BE49-F238E27FC236}">
                    <a16:creationId xmlns:a16="http://schemas.microsoft.com/office/drawing/2014/main" id="{B42E8C04-99BB-4632-B13C-E214D3DAEFFA}"/>
                  </a:ext>
                </a:extLst>
              </p:cNvPr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/>
              </a:prstGeom>
              <a:noFill/>
              <a:ln w="317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51650A-10DE-4742-BE79-4F1233015590}"/>
                </a:ext>
              </a:extLst>
            </p:cNvPr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5A4B66E-4F66-9443-AA83-A917249E3290}"/>
              </a:ext>
            </a:extLst>
          </p:cNvPr>
          <p:cNvSpPr txBox="1"/>
          <p:nvPr/>
        </p:nvSpPr>
        <p:spPr>
          <a:xfrm>
            <a:off x="1781164" y="5082587"/>
            <a:ext cx="350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Skill Stacks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8E70EE23-CFFE-8147-8143-B324C17AFE19}"/>
              </a:ext>
            </a:extLst>
          </p:cNvPr>
          <p:cNvSpPr txBox="1">
            <a:spLocks/>
          </p:cNvSpPr>
          <p:nvPr/>
        </p:nvSpPr>
        <p:spPr>
          <a:xfrm>
            <a:off x="1781164" y="5482697"/>
            <a:ext cx="3942017" cy="3153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Importing Data – Cleaning Data – Analyzing Data – Visualizing Data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E8123D-DAB2-4647-A6D4-8A595C834437}"/>
              </a:ext>
            </a:extLst>
          </p:cNvPr>
          <p:cNvGrpSpPr/>
          <p:nvPr/>
        </p:nvGrpSpPr>
        <p:grpSpPr>
          <a:xfrm>
            <a:off x="8970640" y="1431196"/>
            <a:ext cx="879217" cy="886735"/>
            <a:chOff x="3949971" y="3289143"/>
            <a:chExt cx="879217" cy="886735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979ED967-35DE-41BC-BAA1-DBAB9F5AF234}"/>
                </a:ext>
              </a:extLst>
            </p:cNvPr>
            <p:cNvSpPr/>
            <p:nvPr/>
          </p:nvSpPr>
          <p:spPr>
            <a:xfrm>
              <a:off x="3949971" y="3289143"/>
              <a:ext cx="879217" cy="886734"/>
            </a:xfrm>
            <a:custGeom>
              <a:avLst/>
              <a:gdLst>
                <a:gd name="connsiteX0" fmla="*/ 2093370 w 6797527"/>
                <a:gd name="connsiteY0" fmla="*/ 5591383 h 6855646"/>
                <a:gd name="connsiteX1" fmla="*/ 2253467 w 6797527"/>
                <a:gd name="connsiteY1" fmla="*/ 5685286 h 6855646"/>
                <a:gd name="connsiteX2" fmla="*/ 2252544 w 6797527"/>
                <a:gd name="connsiteY2" fmla="*/ 5875940 h 6855646"/>
                <a:gd name="connsiteX3" fmla="*/ 1899176 w 6797527"/>
                <a:gd name="connsiteY3" fmla="*/ 6342608 h 6855646"/>
                <a:gd name="connsiteX4" fmla="*/ 1638633 w 6797527"/>
                <a:gd name="connsiteY4" fmla="*/ 6355384 h 6855646"/>
                <a:gd name="connsiteX5" fmla="*/ 1615696 w 6797527"/>
                <a:gd name="connsiteY5" fmla="*/ 6095380 h 6855646"/>
                <a:gd name="connsiteX6" fmla="*/ 1938430 w 6797527"/>
                <a:gd name="connsiteY6" fmla="*/ 5668892 h 6855646"/>
                <a:gd name="connsiteX7" fmla="*/ 2093370 w 6797527"/>
                <a:gd name="connsiteY7" fmla="*/ 5591383 h 6855646"/>
                <a:gd name="connsiteX8" fmla="*/ 3586502 w 6797527"/>
                <a:gd name="connsiteY8" fmla="*/ 5588368 h 6855646"/>
                <a:gd name="connsiteX9" fmla="*/ 3658934 w 6797527"/>
                <a:gd name="connsiteY9" fmla="*/ 5611087 h 6855646"/>
                <a:gd name="connsiteX10" fmla="*/ 3730131 w 6797527"/>
                <a:gd name="connsiteY10" fmla="*/ 5872707 h 6855646"/>
                <a:gd name="connsiteX11" fmla="*/ 3179797 w 6797527"/>
                <a:gd name="connsiteY11" fmla="*/ 6752856 h 6855646"/>
                <a:gd name="connsiteX12" fmla="*/ 3018007 w 6797527"/>
                <a:gd name="connsiteY12" fmla="*/ 6838215 h 6855646"/>
                <a:gd name="connsiteX13" fmla="*/ 2855524 w 6797527"/>
                <a:gd name="connsiteY13" fmla="*/ 6738232 h 6855646"/>
                <a:gd name="connsiteX14" fmla="*/ 2868455 w 6797527"/>
                <a:gd name="connsiteY14" fmla="*/ 6538264 h 6855646"/>
                <a:gd name="connsiteX15" fmla="*/ 3171331 w 6797527"/>
                <a:gd name="connsiteY15" fmla="*/ 6074445 h 6855646"/>
                <a:gd name="connsiteX16" fmla="*/ 3399238 w 6797527"/>
                <a:gd name="connsiteY16" fmla="*/ 5690058 h 6855646"/>
                <a:gd name="connsiteX17" fmla="*/ 3586502 w 6797527"/>
                <a:gd name="connsiteY17" fmla="*/ 5588368 h 6855646"/>
                <a:gd name="connsiteX18" fmla="*/ 1146313 w 6797527"/>
                <a:gd name="connsiteY18" fmla="*/ 4775343 h 6855646"/>
                <a:gd name="connsiteX19" fmla="*/ 1215839 w 6797527"/>
                <a:gd name="connsiteY19" fmla="*/ 4801058 h 6855646"/>
                <a:gd name="connsiteX20" fmla="*/ 1281725 w 6797527"/>
                <a:gd name="connsiteY20" fmla="*/ 5053827 h 6855646"/>
                <a:gd name="connsiteX21" fmla="*/ 955912 w 6797527"/>
                <a:gd name="connsiteY21" fmla="*/ 5507410 h 6855646"/>
                <a:gd name="connsiteX22" fmla="*/ 803589 w 6797527"/>
                <a:gd name="connsiteY22" fmla="*/ 5568985 h 6855646"/>
                <a:gd name="connsiteX23" fmla="*/ 646802 w 6797527"/>
                <a:gd name="connsiteY23" fmla="*/ 5461843 h 6855646"/>
                <a:gd name="connsiteX24" fmla="*/ 669200 w 6797527"/>
                <a:gd name="connsiteY24" fmla="*/ 5263338 h 6855646"/>
                <a:gd name="connsiteX25" fmla="*/ 959222 w 6797527"/>
                <a:gd name="connsiteY25" fmla="*/ 4859402 h 6855646"/>
                <a:gd name="connsiteX26" fmla="*/ 1146313 w 6797527"/>
                <a:gd name="connsiteY26" fmla="*/ 4775343 h 6855646"/>
                <a:gd name="connsiteX27" fmla="*/ 5271911 w 6797527"/>
                <a:gd name="connsiteY27" fmla="*/ 4285054 h 6855646"/>
                <a:gd name="connsiteX28" fmla="*/ 5443091 w 6797527"/>
                <a:gd name="connsiteY28" fmla="*/ 4494181 h 6855646"/>
                <a:gd name="connsiteX29" fmla="*/ 5404452 w 6797527"/>
                <a:gd name="connsiteY29" fmla="*/ 4706463 h 6855646"/>
                <a:gd name="connsiteX30" fmla="*/ 4766836 w 6797527"/>
                <a:gd name="connsiteY30" fmla="*/ 6560201 h 6855646"/>
                <a:gd name="connsiteX31" fmla="*/ 4513682 w 6797527"/>
                <a:gd name="connsiteY31" fmla="*/ 6652180 h 6855646"/>
                <a:gd name="connsiteX32" fmla="*/ 4426707 w 6797527"/>
                <a:gd name="connsiteY32" fmla="*/ 6395101 h 6855646"/>
                <a:gd name="connsiteX33" fmla="*/ 4618284 w 6797527"/>
                <a:gd name="connsiteY33" fmla="*/ 5982698 h 6855646"/>
                <a:gd name="connsiteX34" fmla="*/ 5067172 w 6797527"/>
                <a:gd name="connsiteY34" fmla="*/ 4448153 h 6855646"/>
                <a:gd name="connsiteX35" fmla="*/ 5271911 w 6797527"/>
                <a:gd name="connsiteY35" fmla="*/ 4285054 h 6855646"/>
                <a:gd name="connsiteX36" fmla="*/ 2779786 w 6797527"/>
                <a:gd name="connsiteY36" fmla="*/ 3896434 h 6855646"/>
                <a:gd name="connsiteX37" fmla="*/ 2952660 w 6797527"/>
                <a:gd name="connsiteY37" fmla="*/ 4104945 h 6855646"/>
                <a:gd name="connsiteX38" fmla="*/ 2911866 w 6797527"/>
                <a:gd name="connsiteY38" fmla="*/ 4314148 h 6855646"/>
                <a:gd name="connsiteX39" fmla="*/ 2506621 w 6797527"/>
                <a:gd name="connsiteY39" fmla="*/ 5444295 h 6855646"/>
                <a:gd name="connsiteX40" fmla="*/ 2230685 w 6797527"/>
                <a:gd name="connsiteY40" fmla="*/ 5524882 h 6855646"/>
                <a:gd name="connsiteX41" fmla="*/ 2166184 w 6797527"/>
                <a:gd name="connsiteY41" fmla="*/ 5279040 h 6855646"/>
                <a:gd name="connsiteX42" fmla="*/ 2366228 w 6797527"/>
                <a:gd name="connsiteY42" fmla="*/ 4826613 h 6855646"/>
                <a:gd name="connsiteX43" fmla="*/ 2576586 w 6797527"/>
                <a:gd name="connsiteY43" fmla="*/ 4058917 h 6855646"/>
                <a:gd name="connsiteX44" fmla="*/ 2779786 w 6797527"/>
                <a:gd name="connsiteY44" fmla="*/ 3896434 h 6855646"/>
                <a:gd name="connsiteX45" fmla="*/ 4704259 w 6797527"/>
                <a:gd name="connsiteY45" fmla="*/ 3551763 h 6855646"/>
                <a:gd name="connsiteX46" fmla="*/ 4893297 w 6797527"/>
                <a:gd name="connsiteY46" fmla="*/ 3755886 h 6855646"/>
                <a:gd name="connsiteX47" fmla="*/ 4834723 w 6797527"/>
                <a:gd name="connsiteY47" fmla="*/ 4298677 h 6855646"/>
                <a:gd name="connsiteX48" fmla="*/ 4531539 w 6797527"/>
                <a:gd name="connsiteY48" fmla="*/ 5514413 h 6855646"/>
                <a:gd name="connsiteX49" fmla="*/ 3931483 w 6797527"/>
                <a:gd name="connsiteY49" fmla="*/ 6761014 h 6855646"/>
                <a:gd name="connsiteX50" fmla="*/ 3727591 w 6797527"/>
                <a:gd name="connsiteY50" fmla="*/ 6851300 h 6855646"/>
                <a:gd name="connsiteX51" fmla="*/ 3580117 w 6797527"/>
                <a:gd name="connsiteY51" fmla="*/ 6687047 h 6855646"/>
                <a:gd name="connsiteX52" fmla="*/ 3611366 w 6797527"/>
                <a:gd name="connsiteY52" fmla="*/ 6559739 h 6855646"/>
                <a:gd name="connsiteX53" fmla="*/ 3959500 w 6797527"/>
                <a:gd name="connsiteY53" fmla="*/ 5914887 h 6855646"/>
                <a:gd name="connsiteX54" fmla="*/ 4435327 w 6797527"/>
                <a:gd name="connsiteY54" fmla="*/ 4403124 h 6855646"/>
                <a:gd name="connsiteX55" fmla="*/ 4515837 w 6797527"/>
                <a:gd name="connsiteY55" fmla="*/ 3736336 h 6855646"/>
                <a:gd name="connsiteX56" fmla="*/ 4704259 w 6797527"/>
                <a:gd name="connsiteY56" fmla="*/ 3551763 h 6855646"/>
                <a:gd name="connsiteX57" fmla="*/ 913194 w 6797527"/>
                <a:gd name="connsiteY57" fmla="*/ 3542296 h 6855646"/>
                <a:gd name="connsiteX58" fmla="*/ 1093611 w 6797527"/>
                <a:gd name="connsiteY58" fmla="*/ 3754193 h 6855646"/>
                <a:gd name="connsiteX59" fmla="*/ 617168 w 6797527"/>
                <a:gd name="connsiteY59" fmla="*/ 4919745 h 6855646"/>
                <a:gd name="connsiteX60" fmla="*/ 460843 w 6797527"/>
                <a:gd name="connsiteY60" fmla="*/ 5000025 h 6855646"/>
                <a:gd name="connsiteX61" fmla="*/ 296359 w 6797527"/>
                <a:gd name="connsiteY61" fmla="*/ 4898963 h 6855646"/>
                <a:gd name="connsiteX62" fmla="*/ 309136 w 6797527"/>
                <a:gd name="connsiteY62" fmla="*/ 4701613 h 6855646"/>
                <a:gd name="connsiteX63" fmla="*/ 536812 w 6797527"/>
                <a:gd name="connsiteY63" fmla="*/ 4308529 h 6855646"/>
                <a:gd name="connsiteX64" fmla="*/ 717075 w 6797527"/>
                <a:gd name="connsiteY64" fmla="*/ 3716555 h 6855646"/>
                <a:gd name="connsiteX65" fmla="*/ 913194 w 6797527"/>
                <a:gd name="connsiteY65" fmla="*/ 3542296 h 6855646"/>
                <a:gd name="connsiteX66" fmla="*/ 6585301 w 6797527"/>
                <a:gd name="connsiteY66" fmla="*/ 3151303 h 6855646"/>
                <a:gd name="connsiteX67" fmla="*/ 6680841 w 6797527"/>
                <a:gd name="connsiteY67" fmla="*/ 3165376 h 6855646"/>
                <a:gd name="connsiteX68" fmla="*/ 6787290 w 6797527"/>
                <a:gd name="connsiteY68" fmla="*/ 3278905 h 6855646"/>
                <a:gd name="connsiteX69" fmla="*/ 6797450 w 6797527"/>
                <a:gd name="connsiteY69" fmla="*/ 3305847 h 6855646"/>
                <a:gd name="connsiteX70" fmla="*/ 6797527 w 6797527"/>
                <a:gd name="connsiteY70" fmla="*/ 3552225 h 6855646"/>
                <a:gd name="connsiteX71" fmla="*/ 6788291 w 6797527"/>
                <a:gd name="connsiteY71" fmla="*/ 3725253 h 6855646"/>
                <a:gd name="connsiteX72" fmla="*/ 6672836 w 6797527"/>
                <a:gd name="connsiteY72" fmla="*/ 4780661 h 6855646"/>
                <a:gd name="connsiteX73" fmla="*/ 6489956 w 6797527"/>
                <a:gd name="connsiteY73" fmla="*/ 4948686 h 6855646"/>
                <a:gd name="connsiteX74" fmla="*/ 6303382 w 6797527"/>
                <a:gd name="connsiteY74" fmla="*/ 4809525 h 6855646"/>
                <a:gd name="connsiteX75" fmla="*/ 6301226 w 6797527"/>
                <a:gd name="connsiteY75" fmla="*/ 4711850 h 6855646"/>
                <a:gd name="connsiteX76" fmla="*/ 6419144 w 6797527"/>
                <a:gd name="connsiteY76" fmla="*/ 3350949 h 6855646"/>
                <a:gd name="connsiteX77" fmla="*/ 6585301 w 6797527"/>
                <a:gd name="connsiteY77" fmla="*/ 3151303 h 6855646"/>
                <a:gd name="connsiteX78" fmla="*/ 3454503 w 6797527"/>
                <a:gd name="connsiteY78" fmla="*/ 3150597 h 6855646"/>
                <a:gd name="connsiteX79" fmla="*/ 3646696 w 6797527"/>
                <a:gd name="connsiteY79" fmla="*/ 3336633 h 6855646"/>
                <a:gd name="connsiteX80" fmla="*/ 3646773 w 6797527"/>
                <a:gd name="connsiteY80" fmla="*/ 3510661 h 6855646"/>
                <a:gd name="connsiteX81" fmla="*/ 3048026 w 6797527"/>
                <a:gd name="connsiteY81" fmla="*/ 5768490 h 6855646"/>
                <a:gd name="connsiteX82" fmla="*/ 2504620 w 6797527"/>
                <a:gd name="connsiteY82" fmla="*/ 6601149 h 6855646"/>
                <a:gd name="connsiteX83" fmla="*/ 2302112 w 6797527"/>
                <a:gd name="connsiteY83" fmla="*/ 6669575 h 6855646"/>
                <a:gd name="connsiteX84" fmla="*/ 2165568 w 6797527"/>
                <a:gd name="connsiteY84" fmla="*/ 6511171 h 6855646"/>
                <a:gd name="connsiteX85" fmla="*/ 2212981 w 6797527"/>
                <a:gd name="connsiteY85" fmla="*/ 6360002 h 6855646"/>
                <a:gd name="connsiteX86" fmla="*/ 2577433 w 6797527"/>
                <a:gd name="connsiteY86" fmla="*/ 5834684 h 6855646"/>
                <a:gd name="connsiteX87" fmla="*/ 3192652 w 6797527"/>
                <a:gd name="connsiteY87" fmla="*/ 4192613 h 6855646"/>
                <a:gd name="connsiteX88" fmla="*/ 3268313 w 6797527"/>
                <a:gd name="connsiteY88" fmla="*/ 3348409 h 6855646"/>
                <a:gd name="connsiteX89" fmla="*/ 3454503 w 6797527"/>
                <a:gd name="connsiteY89" fmla="*/ 3150597 h 6855646"/>
                <a:gd name="connsiteX90" fmla="*/ 3479193 w 6797527"/>
                <a:gd name="connsiteY90" fmla="*/ 2521216 h 6855646"/>
                <a:gd name="connsiteX91" fmla="*/ 4260222 w 6797527"/>
                <a:gd name="connsiteY91" fmla="*/ 3175074 h 6855646"/>
                <a:gd name="connsiteX92" fmla="*/ 4274846 w 6797527"/>
                <a:gd name="connsiteY92" fmla="*/ 3471099 h 6855646"/>
                <a:gd name="connsiteX93" fmla="*/ 4006376 w 6797527"/>
                <a:gd name="connsiteY93" fmla="*/ 5097777 h 6855646"/>
                <a:gd name="connsiteX94" fmla="*/ 3791245 w 6797527"/>
                <a:gd name="connsiteY94" fmla="*/ 5228856 h 6855646"/>
                <a:gd name="connsiteX95" fmla="*/ 3637383 w 6797527"/>
                <a:gd name="connsiteY95" fmla="*/ 5034661 h 6855646"/>
                <a:gd name="connsiteX96" fmla="*/ 3650929 w 6797527"/>
                <a:gd name="connsiteY96" fmla="*/ 4969468 h 6855646"/>
                <a:gd name="connsiteX97" fmla="*/ 3868215 w 6797527"/>
                <a:gd name="connsiteY97" fmla="*/ 3912059 h 6855646"/>
                <a:gd name="connsiteX98" fmla="*/ 3898156 w 6797527"/>
                <a:gd name="connsiteY98" fmla="*/ 3337327 h 6855646"/>
                <a:gd name="connsiteX99" fmla="*/ 3563646 w 6797527"/>
                <a:gd name="connsiteY99" fmla="*/ 2911145 h 6855646"/>
                <a:gd name="connsiteX100" fmla="*/ 3069654 w 6797527"/>
                <a:gd name="connsiteY100" fmla="*/ 3129354 h 6855646"/>
                <a:gd name="connsiteX101" fmla="*/ 3015776 w 6797527"/>
                <a:gd name="connsiteY101" fmla="*/ 3345332 h 6855646"/>
                <a:gd name="connsiteX102" fmla="*/ 2884619 w 6797527"/>
                <a:gd name="connsiteY102" fmla="*/ 3519744 h 6855646"/>
                <a:gd name="connsiteX103" fmla="*/ 2676647 w 6797527"/>
                <a:gd name="connsiteY103" fmla="*/ 3453011 h 6855646"/>
                <a:gd name="connsiteX104" fmla="*/ 2638932 w 6797527"/>
                <a:gd name="connsiteY104" fmla="*/ 3340867 h 6855646"/>
                <a:gd name="connsiteX105" fmla="*/ 3316034 w 6797527"/>
                <a:gd name="connsiteY105" fmla="*/ 2532993 h 6855646"/>
                <a:gd name="connsiteX106" fmla="*/ 3479193 w 6797527"/>
                <a:gd name="connsiteY106" fmla="*/ 2521216 h 6855646"/>
                <a:gd name="connsiteX107" fmla="*/ 3505307 w 6797527"/>
                <a:gd name="connsiteY107" fmla="*/ 1890232 h 6855646"/>
                <a:gd name="connsiteX108" fmla="*/ 4795315 w 6797527"/>
                <a:gd name="connsiteY108" fmla="*/ 2781375 h 6855646"/>
                <a:gd name="connsiteX109" fmla="*/ 4697024 w 6797527"/>
                <a:gd name="connsiteY109" fmla="*/ 3032219 h 6855646"/>
                <a:gd name="connsiteX110" fmla="*/ 4446796 w 6797527"/>
                <a:gd name="connsiteY110" fmla="*/ 2927387 h 6855646"/>
                <a:gd name="connsiteX111" fmla="*/ 3893230 w 6797527"/>
                <a:gd name="connsiteY111" fmla="*/ 2360812 h 6855646"/>
                <a:gd name="connsiteX112" fmla="*/ 2404636 w 6797527"/>
                <a:gd name="connsiteY112" fmla="*/ 3147135 h 6855646"/>
                <a:gd name="connsiteX113" fmla="*/ 2380159 w 6797527"/>
                <a:gd name="connsiteY113" fmla="*/ 3405137 h 6855646"/>
                <a:gd name="connsiteX114" fmla="*/ 2387625 w 6797527"/>
                <a:gd name="connsiteY114" fmla="*/ 3406522 h 6855646"/>
                <a:gd name="connsiteX115" fmla="*/ 1399027 w 6797527"/>
                <a:gd name="connsiteY115" fmla="*/ 5958991 h 6855646"/>
                <a:gd name="connsiteX116" fmla="*/ 1194518 w 6797527"/>
                <a:gd name="connsiteY116" fmla="*/ 6021875 h 6855646"/>
                <a:gd name="connsiteX117" fmla="*/ 1062284 w 6797527"/>
                <a:gd name="connsiteY117" fmla="*/ 5854004 h 6855646"/>
                <a:gd name="connsiteX118" fmla="*/ 1112930 w 6797527"/>
                <a:gd name="connsiteY118" fmla="*/ 5711841 h 6855646"/>
                <a:gd name="connsiteX119" fmla="*/ 1480999 w 6797527"/>
                <a:gd name="connsiteY119" fmla="*/ 5212308 h 6855646"/>
                <a:gd name="connsiteX120" fmla="*/ 1959443 w 6797527"/>
                <a:gd name="connsiteY120" fmla="*/ 3928838 h 6855646"/>
                <a:gd name="connsiteX121" fmla="*/ 2009396 w 6797527"/>
                <a:gd name="connsiteY121" fmla="*/ 3304922 h 6855646"/>
                <a:gd name="connsiteX122" fmla="*/ 3137310 w 6797527"/>
                <a:gd name="connsiteY122" fmla="*/ 1925550 h 6855646"/>
                <a:gd name="connsiteX123" fmla="*/ 3393813 w 6797527"/>
                <a:gd name="connsiteY123" fmla="*/ 1890793 h 6855646"/>
                <a:gd name="connsiteX124" fmla="*/ 3505307 w 6797527"/>
                <a:gd name="connsiteY124" fmla="*/ 1890232 h 6855646"/>
                <a:gd name="connsiteX125" fmla="*/ 2778686 w 6797527"/>
                <a:gd name="connsiteY125" fmla="*/ 1380518 h 6855646"/>
                <a:gd name="connsiteX126" fmla="*/ 2983756 w 6797527"/>
                <a:gd name="connsiteY126" fmla="*/ 1569102 h 6855646"/>
                <a:gd name="connsiteX127" fmla="*/ 2857217 w 6797527"/>
                <a:gd name="connsiteY127" fmla="*/ 1746979 h 6855646"/>
                <a:gd name="connsiteX128" fmla="*/ 2381929 w 6797527"/>
                <a:gd name="connsiteY128" fmla="*/ 2021684 h 6855646"/>
                <a:gd name="connsiteX129" fmla="*/ 1772099 w 6797527"/>
                <a:gd name="connsiteY129" fmla="*/ 3117347 h 6855646"/>
                <a:gd name="connsiteX130" fmla="*/ 1756320 w 6797527"/>
                <a:gd name="connsiteY130" fmla="*/ 3395054 h 6855646"/>
                <a:gd name="connsiteX131" fmla="*/ 1575826 w 6797527"/>
                <a:gd name="connsiteY131" fmla="*/ 4421675 h 6855646"/>
                <a:gd name="connsiteX132" fmla="*/ 1336296 w 6797527"/>
                <a:gd name="connsiteY132" fmla="*/ 4544519 h 6855646"/>
                <a:gd name="connsiteX133" fmla="*/ 1218148 w 6797527"/>
                <a:gd name="connsiteY133" fmla="*/ 4300602 h 6855646"/>
                <a:gd name="connsiteX134" fmla="*/ 1378245 w 6797527"/>
                <a:gd name="connsiteY134" fmla="*/ 3333093 h 6855646"/>
                <a:gd name="connsiteX135" fmla="*/ 2483606 w 6797527"/>
                <a:gd name="connsiteY135" fmla="*/ 1502831 h 6855646"/>
                <a:gd name="connsiteX136" fmla="*/ 2732526 w 6797527"/>
                <a:gd name="connsiteY136" fmla="*/ 1391533 h 6855646"/>
                <a:gd name="connsiteX137" fmla="*/ 2778686 w 6797527"/>
                <a:gd name="connsiteY137" fmla="*/ 1380518 h 6855646"/>
                <a:gd name="connsiteX138" fmla="*/ 5263954 w 6797527"/>
                <a:gd name="connsiteY138" fmla="*/ 1369442 h 6855646"/>
                <a:gd name="connsiteX139" fmla="*/ 5371356 w 6797527"/>
                <a:gd name="connsiteY139" fmla="*/ 1422321 h 6855646"/>
                <a:gd name="connsiteX140" fmla="*/ 5518676 w 6797527"/>
                <a:gd name="connsiteY140" fmla="*/ 1581418 h 6855646"/>
                <a:gd name="connsiteX141" fmla="*/ 6125890 w 6797527"/>
                <a:gd name="connsiteY141" fmla="*/ 2868197 h 6855646"/>
                <a:gd name="connsiteX142" fmla="*/ 6167377 w 6797527"/>
                <a:gd name="connsiteY142" fmla="*/ 3412449 h 6855646"/>
                <a:gd name="connsiteX143" fmla="*/ 5678080 w 6797527"/>
                <a:gd name="connsiteY143" fmla="*/ 6048583 h 6855646"/>
                <a:gd name="connsiteX144" fmla="*/ 5434394 w 6797527"/>
                <a:gd name="connsiteY144" fmla="*/ 6167655 h 6855646"/>
                <a:gd name="connsiteX145" fmla="*/ 5323711 w 6797527"/>
                <a:gd name="connsiteY145" fmla="*/ 5918120 h 6855646"/>
                <a:gd name="connsiteX146" fmla="*/ 5609269 w 6797527"/>
                <a:gd name="connsiteY146" fmla="*/ 4957076 h 6855646"/>
                <a:gd name="connsiteX147" fmla="*/ 5763516 w 6797527"/>
                <a:gd name="connsiteY147" fmla="*/ 3933764 h 6855646"/>
                <a:gd name="connsiteX148" fmla="*/ 5787223 w 6797527"/>
                <a:gd name="connsiteY148" fmla="*/ 3307924 h 6855646"/>
                <a:gd name="connsiteX149" fmla="*/ 5121512 w 6797527"/>
                <a:gd name="connsiteY149" fmla="*/ 1706955 h 6855646"/>
                <a:gd name="connsiteX150" fmla="*/ 5056242 w 6797527"/>
                <a:gd name="connsiteY150" fmla="*/ 1601584 h 6855646"/>
                <a:gd name="connsiteX151" fmla="*/ 5146450 w 6797527"/>
                <a:gd name="connsiteY151" fmla="*/ 1393226 h 6855646"/>
                <a:gd name="connsiteX152" fmla="*/ 5263954 w 6797527"/>
                <a:gd name="connsiteY152" fmla="*/ 1369442 h 6855646"/>
                <a:gd name="connsiteX153" fmla="*/ 3461891 w 6797527"/>
                <a:gd name="connsiteY153" fmla="*/ 1260300 h 6855646"/>
                <a:gd name="connsiteX154" fmla="*/ 4501136 w 6797527"/>
                <a:gd name="connsiteY154" fmla="*/ 1541701 h 6855646"/>
                <a:gd name="connsiteX155" fmla="*/ 5493429 w 6797527"/>
                <a:gd name="connsiteY155" fmla="*/ 2915225 h 6855646"/>
                <a:gd name="connsiteX156" fmla="*/ 5531452 w 6797527"/>
                <a:gd name="connsiteY156" fmla="*/ 3410294 h 6855646"/>
                <a:gd name="connsiteX157" fmla="*/ 5530837 w 6797527"/>
                <a:gd name="connsiteY157" fmla="*/ 3629811 h 6855646"/>
                <a:gd name="connsiteX158" fmla="*/ 5261828 w 6797527"/>
                <a:gd name="connsiteY158" fmla="*/ 3797990 h 6855646"/>
                <a:gd name="connsiteX159" fmla="*/ 5153531 w 6797527"/>
                <a:gd name="connsiteY159" fmla="*/ 3624269 h 6855646"/>
                <a:gd name="connsiteX160" fmla="*/ 5157764 w 6797527"/>
                <a:gd name="connsiteY160" fmla="*/ 3335094 h 6855646"/>
                <a:gd name="connsiteX161" fmla="*/ 4523457 w 6797527"/>
                <a:gd name="connsiteY161" fmla="*/ 2014988 h 6855646"/>
                <a:gd name="connsiteX162" fmla="*/ 3467510 w 6797527"/>
                <a:gd name="connsiteY162" fmla="*/ 1638606 h 6855646"/>
                <a:gd name="connsiteX163" fmla="*/ 3271468 w 6797527"/>
                <a:gd name="connsiteY163" fmla="*/ 1479971 h 6855646"/>
                <a:gd name="connsiteX164" fmla="*/ 3461891 w 6797527"/>
                <a:gd name="connsiteY164" fmla="*/ 1260300 h 6855646"/>
                <a:gd name="connsiteX165" fmla="*/ 1226133 w 6797527"/>
                <a:gd name="connsiteY165" fmla="*/ 922605 h 6855646"/>
                <a:gd name="connsiteX166" fmla="*/ 1361465 w 6797527"/>
                <a:gd name="connsiteY166" fmla="*/ 976282 h 6855646"/>
                <a:gd name="connsiteX167" fmla="*/ 1359310 w 6797527"/>
                <a:gd name="connsiteY167" fmla="*/ 1249370 h 6855646"/>
                <a:gd name="connsiteX168" fmla="*/ 676127 w 6797527"/>
                <a:gd name="connsiteY168" fmla="*/ 2322789 h 6855646"/>
                <a:gd name="connsiteX169" fmla="*/ 495325 w 6797527"/>
                <a:gd name="connsiteY169" fmla="*/ 3364342 h 6855646"/>
                <a:gd name="connsiteX170" fmla="*/ 367556 w 6797527"/>
                <a:gd name="connsiteY170" fmla="*/ 4058609 h 6855646"/>
                <a:gd name="connsiteX171" fmla="*/ 187524 w 6797527"/>
                <a:gd name="connsiteY171" fmla="*/ 4185840 h 6855646"/>
                <a:gd name="connsiteX172" fmla="*/ 11340 w 6797527"/>
                <a:gd name="connsiteY172" fmla="*/ 3932995 h 6855646"/>
                <a:gd name="connsiteX173" fmla="*/ 96391 w 6797527"/>
                <a:gd name="connsiteY173" fmla="*/ 3601871 h 6855646"/>
                <a:gd name="connsiteX174" fmla="*/ 117404 w 6797527"/>
                <a:gd name="connsiteY174" fmla="*/ 3297765 h 6855646"/>
                <a:gd name="connsiteX175" fmla="*/ 1090224 w 6797527"/>
                <a:gd name="connsiteY175" fmla="*/ 984209 h 6855646"/>
                <a:gd name="connsiteX176" fmla="*/ 1226133 w 6797527"/>
                <a:gd name="connsiteY176" fmla="*/ 922605 h 6855646"/>
                <a:gd name="connsiteX177" fmla="*/ 3423099 w 6797527"/>
                <a:gd name="connsiteY177" fmla="*/ 632227 h 6855646"/>
                <a:gd name="connsiteX178" fmla="*/ 4751750 w 6797527"/>
                <a:gd name="connsiteY178" fmla="*/ 959194 h 6855646"/>
                <a:gd name="connsiteX179" fmla="*/ 4850887 w 6797527"/>
                <a:gd name="connsiteY179" fmla="*/ 1179943 h 6855646"/>
                <a:gd name="connsiteX180" fmla="*/ 4660002 w 6797527"/>
                <a:gd name="connsiteY180" fmla="*/ 1316951 h 6855646"/>
                <a:gd name="connsiteX181" fmla="*/ 4569024 w 6797527"/>
                <a:gd name="connsiteY181" fmla="*/ 1289471 h 6855646"/>
                <a:gd name="connsiteX182" fmla="*/ 3739906 w 6797527"/>
                <a:gd name="connsiteY182" fmla="*/ 1025696 h 6855646"/>
                <a:gd name="connsiteX183" fmla="*/ 2317583 w 6797527"/>
                <a:gd name="connsiteY183" fmla="*/ 1307021 h 6855646"/>
                <a:gd name="connsiteX184" fmla="*/ 1185590 w 6797527"/>
                <a:gd name="connsiteY184" fmla="*/ 2814011 h 6855646"/>
                <a:gd name="connsiteX185" fmla="*/ 1163577 w 6797527"/>
                <a:gd name="connsiteY185" fmla="*/ 2918766 h 6855646"/>
                <a:gd name="connsiteX186" fmla="*/ 937748 w 6797527"/>
                <a:gd name="connsiteY186" fmla="*/ 3069011 h 6855646"/>
                <a:gd name="connsiteX187" fmla="*/ 793198 w 6797527"/>
                <a:gd name="connsiteY187" fmla="*/ 2843567 h 6855646"/>
                <a:gd name="connsiteX188" fmla="*/ 1870389 w 6797527"/>
                <a:gd name="connsiteY188" fmla="*/ 1144846 h 6855646"/>
                <a:gd name="connsiteX189" fmla="*/ 3283938 w 6797527"/>
                <a:gd name="connsiteY189" fmla="*/ 636383 h 6855646"/>
                <a:gd name="connsiteX190" fmla="*/ 3353442 w 6797527"/>
                <a:gd name="connsiteY190" fmla="*/ 632458 h 6855646"/>
                <a:gd name="connsiteX191" fmla="*/ 3423099 w 6797527"/>
                <a:gd name="connsiteY191" fmla="*/ 632227 h 6855646"/>
                <a:gd name="connsiteX192" fmla="*/ 3202504 w 6797527"/>
                <a:gd name="connsiteY192" fmla="*/ 0 h 6855646"/>
                <a:gd name="connsiteX193" fmla="*/ 3582965 w 6797527"/>
                <a:gd name="connsiteY193" fmla="*/ 77 h 6855646"/>
                <a:gd name="connsiteX194" fmla="*/ 3702807 w 6797527"/>
                <a:gd name="connsiteY194" fmla="*/ 9390 h 6855646"/>
                <a:gd name="connsiteX195" fmla="*/ 5355731 w 6797527"/>
                <a:gd name="connsiteY195" fmla="*/ 593513 h 6855646"/>
                <a:gd name="connsiteX196" fmla="*/ 6741648 w 6797527"/>
                <a:gd name="connsiteY196" fmla="*/ 2732269 h 6855646"/>
                <a:gd name="connsiteX197" fmla="*/ 6596791 w 6797527"/>
                <a:gd name="connsiteY197" fmla="*/ 2952480 h 6855646"/>
                <a:gd name="connsiteX198" fmla="*/ 6373117 w 6797527"/>
                <a:gd name="connsiteY198" fmla="*/ 2810779 h 6855646"/>
                <a:gd name="connsiteX199" fmla="*/ 6236496 w 6797527"/>
                <a:gd name="connsiteY199" fmla="*/ 2316094 h 6855646"/>
                <a:gd name="connsiteX200" fmla="*/ 4688481 w 6797527"/>
                <a:gd name="connsiteY200" fmla="*/ 646852 h 6855646"/>
                <a:gd name="connsiteX201" fmla="*/ 3715353 w 6797527"/>
                <a:gd name="connsiteY201" fmla="*/ 390620 h 6855646"/>
                <a:gd name="connsiteX202" fmla="*/ 2814885 w 6797527"/>
                <a:gd name="connsiteY202" fmla="*/ 412250 h 6855646"/>
                <a:gd name="connsiteX203" fmla="*/ 2186581 w 6797527"/>
                <a:gd name="connsiteY203" fmla="*/ 651241 h 6855646"/>
                <a:gd name="connsiteX204" fmla="*/ 2067432 w 6797527"/>
                <a:gd name="connsiteY204" fmla="*/ 728209 h 6855646"/>
                <a:gd name="connsiteX205" fmla="*/ 1802271 w 6797527"/>
                <a:gd name="connsiteY205" fmla="*/ 680026 h 6855646"/>
                <a:gd name="connsiteX206" fmla="*/ 1854765 w 6797527"/>
                <a:gd name="connsiteY206" fmla="*/ 415867 h 6855646"/>
                <a:gd name="connsiteX207" fmla="*/ 2568889 w 6797527"/>
                <a:gd name="connsiteY207" fmla="*/ 76431 h 6855646"/>
                <a:gd name="connsiteX208" fmla="*/ 3018470 w 6797527"/>
                <a:gd name="connsiteY208" fmla="*/ 10545 h 6855646"/>
                <a:gd name="connsiteX209" fmla="*/ 3202504 w 6797527"/>
                <a:gd name="connsiteY209" fmla="*/ 0 h 685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6797527" h="6855646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3E0495F-DFBD-4BC5-937D-33E149EC4EBE}"/>
                </a:ext>
              </a:extLst>
            </p:cNvPr>
            <p:cNvSpPr/>
            <p:nvPr/>
          </p:nvSpPr>
          <p:spPr>
            <a:xfrm>
              <a:off x="3949971" y="3746797"/>
              <a:ext cx="879217" cy="429081"/>
            </a:xfrm>
            <a:custGeom>
              <a:avLst/>
              <a:gdLst>
                <a:gd name="connsiteX0" fmla="*/ 270764 w 879217"/>
                <a:gd name="connsiteY0" fmla="*/ 265557 h 429081"/>
                <a:gd name="connsiteX1" fmla="*/ 291472 w 879217"/>
                <a:gd name="connsiteY1" fmla="*/ 277703 h 429081"/>
                <a:gd name="connsiteX2" fmla="*/ 291353 w 879217"/>
                <a:gd name="connsiteY2" fmla="*/ 302362 h 429081"/>
                <a:gd name="connsiteX3" fmla="*/ 245647 w 879217"/>
                <a:gd name="connsiteY3" fmla="*/ 362723 h 429081"/>
                <a:gd name="connsiteX4" fmla="*/ 211947 w 879217"/>
                <a:gd name="connsiteY4" fmla="*/ 364375 h 429081"/>
                <a:gd name="connsiteX5" fmla="*/ 208980 w 879217"/>
                <a:gd name="connsiteY5" fmla="*/ 330746 h 429081"/>
                <a:gd name="connsiteX6" fmla="*/ 250724 w 879217"/>
                <a:gd name="connsiteY6" fmla="*/ 275582 h 429081"/>
                <a:gd name="connsiteX7" fmla="*/ 270764 w 879217"/>
                <a:gd name="connsiteY7" fmla="*/ 265557 h 429081"/>
                <a:gd name="connsiteX8" fmla="*/ 463892 w 879217"/>
                <a:gd name="connsiteY8" fmla="*/ 265167 h 429081"/>
                <a:gd name="connsiteX9" fmla="*/ 473260 w 879217"/>
                <a:gd name="connsiteY9" fmla="*/ 268105 h 429081"/>
                <a:gd name="connsiteX10" fmla="*/ 482469 w 879217"/>
                <a:gd name="connsiteY10" fmla="*/ 301944 h 429081"/>
                <a:gd name="connsiteX11" fmla="*/ 411287 w 879217"/>
                <a:gd name="connsiteY11" fmla="*/ 415786 h 429081"/>
                <a:gd name="connsiteX12" fmla="*/ 390360 w 879217"/>
                <a:gd name="connsiteY12" fmla="*/ 426827 h 429081"/>
                <a:gd name="connsiteX13" fmla="*/ 369344 w 879217"/>
                <a:gd name="connsiteY13" fmla="*/ 413894 h 429081"/>
                <a:gd name="connsiteX14" fmla="*/ 371017 w 879217"/>
                <a:gd name="connsiteY14" fmla="*/ 388030 h 429081"/>
                <a:gd name="connsiteX15" fmla="*/ 410192 w 879217"/>
                <a:gd name="connsiteY15" fmla="*/ 328038 h 429081"/>
                <a:gd name="connsiteX16" fmla="*/ 439670 w 879217"/>
                <a:gd name="connsiteY16" fmla="*/ 278320 h 429081"/>
                <a:gd name="connsiteX17" fmla="*/ 463892 w 879217"/>
                <a:gd name="connsiteY17" fmla="*/ 265167 h 429081"/>
                <a:gd name="connsiteX18" fmla="*/ 148268 w 879217"/>
                <a:gd name="connsiteY18" fmla="*/ 160007 h 429081"/>
                <a:gd name="connsiteX19" fmla="*/ 157261 w 879217"/>
                <a:gd name="connsiteY19" fmla="*/ 163333 h 429081"/>
                <a:gd name="connsiteX20" fmla="*/ 165783 w 879217"/>
                <a:gd name="connsiteY20" fmla="*/ 196027 h 429081"/>
                <a:gd name="connsiteX21" fmla="*/ 123641 w 879217"/>
                <a:gd name="connsiteY21" fmla="*/ 254695 h 429081"/>
                <a:gd name="connsiteX22" fmla="*/ 103939 w 879217"/>
                <a:gd name="connsiteY22" fmla="*/ 262660 h 429081"/>
                <a:gd name="connsiteX23" fmla="*/ 83660 w 879217"/>
                <a:gd name="connsiteY23" fmla="*/ 248802 h 429081"/>
                <a:gd name="connsiteX24" fmla="*/ 86557 w 879217"/>
                <a:gd name="connsiteY24" fmla="*/ 223126 h 429081"/>
                <a:gd name="connsiteX25" fmla="*/ 124069 w 879217"/>
                <a:gd name="connsiteY25" fmla="*/ 170880 h 429081"/>
                <a:gd name="connsiteX26" fmla="*/ 148268 w 879217"/>
                <a:gd name="connsiteY26" fmla="*/ 160007 h 429081"/>
                <a:gd name="connsiteX27" fmla="*/ 681888 w 879217"/>
                <a:gd name="connsiteY27" fmla="*/ 96592 h 429081"/>
                <a:gd name="connsiteX28" fmla="*/ 704030 w 879217"/>
                <a:gd name="connsiteY28" fmla="*/ 123641 h 429081"/>
                <a:gd name="connsiteX29" fmla="*/ 699032 w 879217"/>
                <a:gd name="connsiteY29" fmla="*/ 151098 h 429081"/>
                <a:gd name="connsiteX30" fmla="*/ 616560 w 879217"/>
                <a:gd name="connsiteY30" fmla="*/ 390867 h 429081"/>
                <a:gd name="connsiteX31" fmla="*/ 583816 w 879217"/>
                <a:gd name="connsiteY31" fmla="*/ 402764 h 429081"/>
                <a:gd name="connsiteX32" fmla="*/ 572567 w 879217"/>
                <a:gd name="connsiteY32" fmla="*/ 369513 h 429081"/>
                <a:gd name="connsiteX33" fmla="*/ 597346 w 879217"/>
                <a:gd name="connsiteY33" fmla="*/ 316171 h 429081"/>
                <a:gd name="connsiteX34" fmla="*/ 655407 w 879217"/>
                <a:gd name="connsiteY34" fmla="*/ 117687 h 429081"/>
                <a:gd name="connsiteX35" fmla="*/ 681888 w 879217"/>
                <a:gd name="connsiteY35" fmla="*/ 96592 h 429081"/>
                <a:gd name="connsiteX36" fmla="*/ 359548 w 879217"/>
                <a:gd name="connsiteY36" fmla="*/ 46326 h 429081"/>
                <a:gd name="connsiteX37" fmla="*/ 381908 w 879217"/>
                <a:gd name="connsiteY37" fmla="*/ 73296 h 429081"/>
                <a:gd name="connsiteX38" fmla="*/ 376632 w 879217"/>
                <a:gd name="connsiteY38" fmla="*/ 100355 h 429081"/>
                <a:gd name="connsiteX39" fmla="*/ 324216 w 879217"/>
                <a:gd name="connsiteY39" fmla="*/ 246532 h 429081"/>
                <a:gd name="connsiteX40" fmla="*/ 288525 w 879217"/>
                <a:gd name="connsiteY40" fmla="*/ 256955 h 429081"/>
                <a:gd name="connsiteX41" fmla="*/ 280182 w 879217"/>
                <a:gd name="connsiteY41" fmla="*/ 225157 h 429081"/>
                <a:gd name="connsiteX42" fmla="*/ 306057 w 879217"/>
                <a:gd name="connsiteY42" fmla="*/ 166639 h 429081"/>
                <a:gd name="connsiteX43" fmla="*/ 333265 w 879217"/>
                <a:gd name="connsiteY43" fmla="*/ 67342 h 429081"/>
                <a:gd name="connsiteX44" fmla="*/ 359548 w 879217"/>
                <a:gd name="connsiteY44" fmla="*/ 46326 h 429081"/>
                <a:gd name="connsiteX45" fmla="*/ 608466 w 879217"/>
                <a:gd name="connsiteY45" fmla="*/ 1745 h 429081"/>
                <a:gd name="connsiteX46" fmla="*/ 632917 w 879217"/>
                <a:gd name="connsiteY46" fmla="*/ 28147 h 429081"/>
                <a:gd name="connsiteX47" fmla="*/ 625341 w 879217"/>
                <a:gd name="connsiteY47" fmla="*/ 98354 h 429081"/>
                <a:gd name="connsiteX48" fmla="*/ 586126 w 879217"/>
                <a:gd name="connsiteY48" fmla="*/ 255601 h 429081"/>
                <a:gd name="connsiteX49" fmla="*/ 508513 w 879217"/>
                <a:gd name="connsiteY49" fmla="*/ 416841 h 429081"/>
                <a:gd name="connsiteX50" fmla="*/ 482140 w 879217"/>
                <a:gd name="connsiteY50" fmla="*/ 428519 h 429081"/>
                <a:gd name="connsiteX51" fmla="*/ 463066 w 879217"/>
                <a:gd name="connsiteY51" fmla="*/ 407274 h 429081"/>
                <a:gd name="connsiteX52" fmla="*/ 467108 w 879217"/>
                <a:gd name="connsiteY52" fmla="*/ 390807 h 429081"/>
                <a:gd name="connsiteX53" fmla="*/ 512136 w 879217"/>
                <a:gd name="connsiteY53" fmla="*/ 307400 h 429081"/>
                <a:gd name="connsiteX54" fmla="*/ 573682 w 879217"/>
                <a:gd name="connsiteY54" fmla="*/ 111863 h 429081"/>
                <a:gd name="connsiteX55" fmla="*/ 584095 w 879217"/>
                <a:gd name="connsiteY55" fmla="*/ 25618 h 429081"/>
                <a:gd name="connsiteX56" fmla="*/ 608466 w 879217"/>
                <a:gd name="connsiteY56" fmla="*/ 1745 h 429081"/>
                <a:gd name="connsiteX57" fmla="*/ 118116 w 879217"/>
                <a:gd name="connsiteY57" fmla="*/ 520 h 429081"/>
                <a:gd name="connsiteX58" fmla="*/ 141452 w 879217"/>
                <a:gd name="connsiteY58" fmla="*/ 27928 h 429081"/>
                <a:gd name="connsiteX59" fmla="*/ 79827 w 879217"/>
                <a:gd name="connsiteY59" fmla="*/ 178685 h 429081"/>
                <a:gd name="connsiteX60" fmla="*/ 59607 w 879217"/>
                <a:gd name="connsiteY60" fmla="*/ 189068 h 429081"/>
                <a:gd name="connsiteX61" fmla="*/ 38332 w 879217"/>
                <a:gd name="connsiteY61" fmla="*/ 175997 h 429081"/>
                <a:gd name="connsiteX62" fmla="*/ 39985 w 879217"/>
                <a:gd name="connsiteY62" fmla="*/ 150471 h 429081"/>
                <a:gd name="connsiteX63" fmla="*/ 69433 w 879217"/>
                <a:gd name="connsiteY63" fmla="*/ 99628 h 429081"/>
                <a:gd name="connsiteX64" fmla="*/ 92749 w 879217"/>
                <a:gd name="connsiteY64" fmla="*/ 23060 h 429081"/>
                <a:gd name="connsiteX65" fmla="*/ 118116 w 879217"/>
                <a:gd name="connsiteY65" fmla="*/ 520 h 429081"/>
                <a:gd name="connsiteX66" fmla="*/ 829204 w 879217"/>
                <a:gd name="connsiteY66" fmla="*/ 0 h 429081"/>
                <a:gd name="connsiteX67" fmla="*/ 879217 w 879217"/>
                <a:gd name="connsiteY67" fmla="*/ 0 h 429081"/>
                <a:gd name="connsiteX68" fmla="*/ 879217 w 879217"/>
                <a:gd name="connsiteY68" fmla="*/ 1805 h 429081"/>
                <a:gd name="connsiteX69" fmla="*/ 878023 w 879217"/>
                <a:gd name="connsiteY69" fmla="*/ 24185 h 429081"/>
                <a:gd name="connsiteX70" fmla="*/ 863089 w 879217"/>
                <a:gd name="connsiteY70" fmla="*/ 160695 h 429081"/>
                <a:gd name="connsiteX71" fmla="*/ 839435 w 879217"/>
                <a:gd name="connsiteY71" fmla="*/ 182428 h 429081"/>
                <a:gd name="connsiteX72" fmla="*/ 815303 w 879217"/>
                <a:gd name="connsiteY72" fmla="*/ 164428 h 429081"/>
                <a:gd name="connsiteX73" fmla="*/ 815024 w 879217"/>
                <a:gd name="connsiteY73" fmla="*/ 151795 h 429081"/>
                <a:gd name="connsiteX74" fmla="*/ 826368 w 879217"/>
                <a:gd name="connsiteY74" fmla="*/ 64104 h 429081"/>
                <a:gd name="connsiteX75" fmla="*/ 747412 w 879217"/>
                <a:gd name="connsiteY75" fmla="*/ 0 h 429081"/>
                <a:gd name="connsiteX76" fmla="*/ 796096 w 879217"/>
                <a:gd name="connsiteY76" fmla="*/ 0 h 429081"/>
                <a:gd name="connsiteX77" fmla="*/ 780258 w 879217"/>
                <a:gd name="connsiteY77" fmla="*/ 159608 h 429081"/>
                <a:gd name="connsiteX78" fmla="*/ 734424 w 879217"/>
                <a:gd name="connsiteY78" fmla="*/ 324693 h 429081"/>
                <a:gd name="connsiteX79" fmla="*/ 702905 w 879217"/>
                <a:gd name="connsiteY79" fmla="*/ 340094 h 429081"/>
                <a:gd name="connsiteX80" fmla="*/ 688588 w 879217"/>
                <a:gd name="connsiteY80" fmla="*/ 307818 h 429081"/>
                <a:gd name="connsiteX81" fmla="*/ 725524 w 879217"/>
                <a:gd name="connsiteY81" fmla="*/ 183513 h 429081"/>
                <a:gd name="connsiteX82" fmla="*/ 745474 w 879217"/>
                <a:gd name="connsiteY82" fmla="*/ 51154 h 429081"/>
                <a:gd name="connsiteX83" fmla="*/ 666740 w 879217"/>
                <a:gd name="connsiteY83" fmla="*/ 0 h 429081"/>
                <a:gd name="connsiteX84" fmla="*/ 715412 w 879217"/>
                <a:gd name="connsiteY84" fmla="*/ 0 h 429081"/>
                <a:gd name="connsiteX85" fmla="*/ 715379 w 879217"/>
                <a:gd name="connsiteY85" fmla="*/ 11840 h 429081"/>
                <a:gd name="connsiteX86" fmla="*/ 680584 w 879217"/>
                <a:gd name="connsiteY86" fmla="*/ 33593 h 429081"/>
                <a:gd name="connsiteX87" fmla="*/ 666577 w 879217"/>
                <a:gd name="connsiteY87" fmla="*/ 11123 h 429081"/>
                <a:gd name="connsiteX88" fmla="*/ 502848 w 879217"/>
                <a:gd name="connsiteY88" fmla="*/ 0 h 429081"/>
                <a:gd name="connsiteX89" fmla="*/ 552117 w 879217"/>
                <a:gd name="connsiteY89" fmla="*/ 0 h 429081"/>
                <a:gd name="connsiteX90" fmla="*/ 543032 w 879217"/>
                <a:gd name="connsiteY90" fmla="*/ 97744 h 429081"/>
                <a:gd name="connsiteX91" fmla="*/ 518200 w 879217"/>
                <a:gd name="connsiteY91" fmla="*/ 201712 h 429081"/>
                <a:gd name="connsiteX92" fmla="*/ 490374 w 879217"/>
                <a:gd name="connsiteY92" fmla="*/ 218666 h 429081"/>
                <a:gd name="connsiteX93" fmla="*/ 470473 w 879217"/>
                <a:gd name="connsiteY93" fmla="*/ 193548 h 429081"/>
                <a:gd name="connsiteX94" fmla="*/ 472225 w 879217"/>
                <a:gd name="connsiteY94" fmla="*/ 185116 h 429081"/>
                <a:gd name="connsiteX95" fmla="*/ 500329 w 879217"/>
                <a:gd name="connsiteY95" fmla="*/ 48347 h 429081"/>
                <a:gd name="connsiteX96" fmla="*/ 420535 w 879217"/>
                <a:gd name="connsiteY96" fmla="*/ 0 h 429081"/>
                <a:gd name="connsiteX97" fmla="*/ 471355 w 879217"/>
                <a:gd name="connsiteY97" fmla="*/ 0 h 429081"/>
                <a:gd name="connsiteX98" fmla="*/ 464583 w 879217"/>
                <a:gd name="connsiteY98" fmla="*/ 72708 h 429081"/>
                <a:gd name="connsiteX99" fmla="*/ 394243 w 879217"/>
                <a:gd name="connsiteY99" fmla="*/ 288464 h 429081"/>
                <a:gd name="connsiteX100" fmla="*/ 323957 w 879217"/>
                <a:gd name="connsiteY100" fmla="*/ 396164 h 429081"/>
                <a:gd name="connsiteX101" fmla="*/ 297764 w 879217"/>
                <a:gd name="connsiteY101" fmla="*/ 405014 h 429081"/>
                <a:gd name="connsiteX102" fmla="*/ 280103 w 879217"/>
                <a:gd name="connsiteY102" fmla="*/ 384526 h 429081"/>
                <a:gd name="connsiteX103" fmla="*/ 286235 w 879217"/>
                <a:gd name="connsiteY103" fmla="*/ 364973 h 429081"/>
                <a:gd name="connsiteX104" fmla="*/ 333375 w 879217"/>
                <a:gd name="connsiteY104" fmla="*/ 297026 h 429081"/>
                <a:gd name="connsiteX105" fmla="*/ 412950 w 879217"/>
                <a:gd name="connsiteY105" fmla="*/ 84635 h 429081"/>
                <a:gd name="connsiteX106" fmla="*/ 257486 w 879217"/>
                <a:gd name="connsiteY106" fmla="*/ 0 h 429081"/>
                <a:gd name="connsiteX107" fmla="*/ 306942 w 879217"/>
                <a:gd name="connsiteY107" fmla="*/ 0 h 429081"/>
                <a:gd name="connsiteX108" fmla="*/ 298775 w 879217"/>
                <a:gd name="connsiteY108" fmla="*/ 73965 h 429081"/>
                <a:gd name="connsiteX109" fmla="*/ 180955 w 879217"/>
                <a:gd name="connsiteY109" fmla="*/ 313105 h 429081"/>
                <a:gd name="connsiteX110" fmla="*/ 154503 w 879217"/>
                <a:gd name="connsiteY110" fmla="*/ 321238 h 429081"/>
                <a:gd name="connsiteX111" fmla="*/ 137400 w 879217"/>
                <a:gd name="connsiteY111" fmla="*/ 299525 h 429081"/>
                <a:gd name="connsiteX112" fmla="*/ 143951 w 879217"/>
                <a:gd name="connsiteY112" fmla="*/ 281137 h 429081"/>
                <a:gd name="connsiteX113" fmla="*/ 191558 w 879217"/>
                <a:gd name="connsiteY113" fmla="*/ 216526 h 429081"/>
                <a:gd name="connsiteX114" fmla="*/ 253442 w 879217"/>
                <a:gd name="connsiteY114" fmla="*/ 50517 h 429081"/>
                <a:gd name="connsiteX115" fmla="*/ 176036 w 879217"/>
                <a:gd name="connsiteY115" fmla="*/ 0 h 429081"/>
                <a:gd name="connsiteX116" fmla="*/ 225378 w 879217"/>
                <a:gd name="connsiteY116" fmla="*/ 0 h 429081"/>
                <a:gd name="connsiteX117" fmla="*/ 220663 w 879217"/>
                <a:gd name="connsiteY117" fmla="*/ 48788 h 429081"/>
                <a:gd name="connsiteX118" fmla="*/ 203823 w 879217"/>
                <a:gd name="connsiteY118" fmla="*/ 114263 h 429081"/>
                <a:gd name="connsiteX119" fmla="*/ 172842 w 879217"/>
                <a:gd name="connsiteY119" fmla="*/ 130152 h 429081"/>
                <a:gd name="connsiteX120" fmla="*/ 157560 w 879217"/>
                <a:gd name="connsiteY120" fmla="*/ 98603 h 429081"/>
                <a:gd name="connsiteX121" fmla="*/ 172935 w 879217"/>
                <a:gd name="connsiteY121" fmla="*/ 36887 h 429081"/>
                <a:gd name="connsiteX122" fmla="*/ 13036 w 879217"/>
                <a:gd name="connsiteY122" fmla="*/ 0 h 429081"/>
                <a:gd name="connsiteX123" fmla="*/ 61958 w 879217"/>
                <a:gd name="connsiteY123" fmla="*/ 0 h 429081"/>
                <a:gd name="connsiteX124" fmla="*/ 59791 w 879217"/>
                <a:gd name="connsiteY124" fmla="*/ 23105 h 429081"/>
                <a:gd name="connsiteX125" fmla="*/ 47541 w 879217"/>
                <a:gd name="connsiteY125" fmla="*/ 67302 h 429081"/>
                <a:gd name="connsiteX126" fmla="*/ 24255 w 879217"/>
                <a:gd name="connsiteY126" fmla="*/ 83759 h 429081"/>
                <a:gd name="connsiteX127" fmla="*/ 1467 w 879217"/>
                <a:gd name="connsiteY127" fmla="*/ 51055 h 429081"/>
                <a:gd name="connsiteX128" fmla="*/ 12468 w 879217"/>
                <a:gd name="connsiteY128" fmla="*/ 8226 h 42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879217" h="429081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E72252-406E-4457-A16F-80587C3569F1}"/>
              </a:ext>
            </a:extLst>
          </p:cNvPr>
          <p:cNvGrpSpPr/>
          <p:nvPr/>
        </p:nvGrpSpPr>
        <p:grpSpPr>
          <a:xfrm>
            <a:off x="8743338" y="1231617"/>
            <a:ext cx="1333820" cy="1314466"/>
            <a:chOff x="1595604" y="2399774"/>
            <a:chExt cx="998454" cy="983966"/>
          </a:xfrm>
          <a:solidFill>
            <a:schemeClr val="accent4"/>
          </a:solidFill>
        </p:grpSpPr>
        <p:sp>
          <p:nvSpPr>
            <p:cNvPr id="33" name="L 도형 32">
              <a:extLst>
                <a:ext uri="{FF2B5EF4-FFF2-40B4-BE49-F238E27FC236}">
                  <a16:creationId xmlns:a16="http://schemas.microsoft.com/office/drawing/2014/main" id="{8FADBD2A-C5AA-4CF4-A183-36910FD9EF12}"/>
                </a:ext>
              </a:extLst>
            </p:cNvPr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L 도형 33">
              <a:extLst>
                <a:ext uri="{FF2B5EF4-FFF2-40B4-BE49-F238E27FC236}">
                  <a16:creationId xmlns:a16="http://schemas.microsoft.com/office/drawing/2014/main" id="{4D7E5B55-1158-4C89-9EAF-9C7051580CEE}"/>
                </a:ext>
              </a:extLst>
            </p:cNvPr>
            <p:cNvSpPr/>
            <p:nvPr/>
          </p:nvSpPr>
          <p:spPr>
            <a:xfrm rot="16200000">
              <a:off x="236733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L 도형 34">
              <a:extLst>
                <a:ext uri="{FF2B5EF4-FFF2-40B4-BE49-F238E27FC236}">
                  <a16:creationId xmlns:a16="http://schemas.microsoft.com/office/drawing/2014/main" id="{1A2A6EA6-CAD4-49DF-97FA-B38E13898AF4}"/>
                </a:ext>
              </a:extLst>
            </p:cNvPr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L 도형 35">
              <a:extLst>
                <a:ext uri="{FF2B5EF4-FFF2-40B4-BE49-F238E27FC236}">
                  <a16:creationId xmlns:a16="http://schemas.microsoft.com/office/drawing/2014/main" id="{6C0B63BA-5CAB-4D1B-ACDE-B17FDE0B0754}"/>
                </a:ext>
              </a:extLst>
            </p:cNvPr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Freeform 2">
            <a:extLst>
              <a:ext uri="{FF2B5EF4-FFF2-40B4-BE49-F238E27FC236}">
                <a16:creationId xmlns:a16="http://schemas.microsoft.com/office/drawing/2014/main" id="{16E50BD7-72B2-4F6D-AEB0-5D91BEF5902F}"/>
              </a:ext>
            </a:extLst>
          </p:cNvPr>
          <p:cNvSpPr/>
          <p:nvPr/>
        </p:nvSpPr>
        <p:spPr>
          <a:xfrm>
            <a:off x="17274" y="2337034"/>
            <a:ext cx="12183754" cy="3712651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4869712"/>
              <a:gd name="connsiteY0" fmla="*/ 2636141 h 2636599"/>
              <a:gd name="connsiteX1" fmla="*/ 2317774 w 4869712"/>
              <a:gd name="connsiteY1" fmla="*/ 2632825 h 2636599"/>
              <a:gd name="connsiteX2" fmla="*/ 2317012 w 4869712"/>
              <a:gd name="connsiteY2" fmla="*/ 2387384 h 2636599"/>
              <a:gd name="connsiteX3" fmla="*/ 1726462 w 4869712"/>
              <a:gd name="connsiteY3" fmla="*/ 1320584 h 2636599"/>
              <a:gd name="connsiteX4" fmla="*/ 1923438 w 4869712"/>
              <a:gd name="connsiteY4" fmla="*/ 1152105 h 2636599"/>
              <a:gd name="connsiteX5" fmla="*/ 2345587 w 4869712"/>
              <a:gd name="connsiteY5" fmla="*/ 1634909 h 2636599"/>
              <a:gd name="connsiteX6" fmla="*/ 2288437 w 4869712"/>
              <a:gd name="connsiteY6" fmla="*/ 168059 h 2636599"/>
              <a:gd name="connsiteX7" fmla="*/ 2564662 w 4869712"/>
              <a:gd name="connsiteY7" fmla="*/ 177584 h 2636599"/>
              <a:gd name="connsiteX8" fmla="*/ 2631337 w 4869712"/>
              <a:gd name="connsiteY8" fmla="*/ 1149134 h 2636599"/>
              <a:gd name="connsiteX9" fmla="*/ 2817796 w 4869712"/>
              <a:gd name="connsiteY9" fmla="*/ 723252 h 2636599"/>
              <a:gd name="connsiteX10" fmla="*/ 2986657 w 4869712"/>
              <a:gd name="connsiteY10" fmla="*/ 1152791 h 2636599"/>
              <a:gd name="connsiteX11" fmla="*/ 3172585 w 4869712"/>
              <a:gd name="connsiteY11" fmla="*/ 763487 h 2636599"/>
              <a:gd name="connsiteX12" fmla="*/ 3347922 w 4869712"/>
              <a:gd name="connsiteY12" fmla="*/ 1178395 h 2636599"/>
              <a:gd name="connsiteX13" fmla="*/ 3501768 w 4869712"/>
              <a:gd name="connsiteY13" fmla="*/ 840297 h 2636599"/>
              <a:gd name="connsiteX14" fmla="*/ 3648302 w 4869712"/>
              <a:gd name="connsiteY14" fmla="*/ 1167422 h 2636599"/>
              <a:gd name="connsiteX15" fmla="*/ 3640225 w 4869712"/>
              <a:gd name="connsiteY15" fmla="*/ 1945576 h 2636599"/>
              <a:gd name="connsiteX16" fmla="*/ 3523714 w 4869712"/>
              <a:gd name="connsiteY16" fmla="*/ 2317968 h 2636599"/>
              <a:gd name="connsiteX17" fmla="*/ 3449649 w 4869712"/>
              <a:gd name="connsiteY17" fmla="*/ 2635034 h 2636599"/>
              <a:gd name="connsiteX18" fmla="*/ 4869712 w 4869712"/>
              <a:gd name="connsiteY18" fmla="*/ 2635034 h 2636599"/>
              <a:gd name="connsiteX0" fmla="*/ 0 w 4869712"/>
              <a:gd name="connsiteY0" fmla="*/ 2636141 h 2636141"/>
              <a:gd name="connsiteX1" fmla="*/ 2317774 w 4869712"/>
              <a:gd name="connsiteY1" fmla="*/ 2632825 h 2636141"/>
              <a:gd name="connsiteX2" fmla="*/ 2317012 w 4869712"/>
              <a:gd name="connsiteY2" fmla="*/ 2387384 h 2636141"/>
              <a:gd name="connsiteX3" fmla="*/ 1726462 w 4869712"/>
              <a:gd name="connsiteY3" fmla="*/ 1320584 h 2636141"/>
              <a:gd name="connsiteX4" fmla="*/ 1923438 w 4869712"/>
              <a:gd name="connsiteY4" fmla="*/ 1152105 h 2636141"/>
              <a:gd name="connsiteX5" fmla="*/ 2345587 w 4869712"/>
              <a:gd name="connsiteY5" fmla="*/ 1634909 h 2636141"/>
              <a:gd name="connsiteX6" fmla="*/ 2288437 w 4869712"/>
              <a:gd name="connsiteY6" fmla="*/ 168059 h 2636141"/>
              <a:gd name="connsiteX7" fmla="*/ 2564662 w 4869712"/>
              <a:gd name="connsiteY7" fmla="*/ 177584 h 2636141"/>
              <a:gd name="connsiteX8" fmla="*/ 2631337 w 4869712"/>
              <a:gd name="connsiteY8" fmla="*/ 1149134 h 2636141"/>
              <a:gd name="connsiteX9" fmla="*/ 2817796 w 4869712"/>
              <a:gd name="connsiteY9" fmla="*/ 723252 h 2636141"/>
              <a:gd name="connsiteX10" fmla="*/ 2986657 w 4869712"/>
              <a:gd name="connsiteY10" fmla="*/ 1152791 h 2636141"/>
              <a:gd name="connsiteX11" fmla="*/ 3172585 w 4869712"/>
              <a:gd name="connsiteY11" fmla="*/ 763487 h 2636141"/>
              <a:gd name="connsiteX12" fmla="*/ 3347922 w 4869712"/>
              <a:gd name="connsiteY12" fmla="*/ 1178395 h 2636141"/>
              <a:gd name="connsiteX13" fmla="*/ 3501768 w 4869712"/>
              <a:gd name="connsiteY13" fmla="*/ 840297 h 2636141"/>
              <a:gd name="connsiteX14" fmla="*/ 3648302 w 4869712"/>
              <a:gd name="connsiteY14" fmla="*/ 1167422 h 2636141"/>
              <a:gd name="connsiteX15" fmla="*/ 3640225 w 4869712"/>
              <a:gd name="connsiteY15" fmla="*/ 1945576 h 2636141"/>
              <a:gd name="connsiteX16" fmla="*/ 3523714 w 4869712"/>
              <a:gd name="connsiteY16" fmla="*/ 2317968 h 2636141"/>
              <a:gd name="connsiteX17" fmla="*/ 3449649 w 4869712"/>
              <a:gd name="connsiteY17" fmla="*/ 2635034 h 2636141"/>
              <a:gd name="connsiteX18" fmla="*/ 4869712 w 4869712"/>
              <a:gd name="connsiteY18" fmla="*/ 2635034 h 2636141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113906 w 4005423"/>
              <a:gd name="connsiteY0" fmla="*/ 2668039 h 2670195"/>
              <a:gd name="connsiteX1" fmla="*/ 1453485 w 4005423"/>
              <a:gd name="connsiteY1" fmla="*/ 2632825 h 2670195"/>
              <a:gd name="connsiteX2" fmla="*/ 1452723 w 4005423"/>
              <a:gd name="connsiteY2" fmla="*/ 2387384 h 2670195"/>
              <a:gd name="connsiteX3" fmla="*/ 862173 w 4005423"/>
              <a:gd name="connsiteY3" fmla="*/ 1320584 h 2670195"/>
              <a:gd name="connsiteX4" fmla="*/ 1059149 w 4005423"/>
              <a:gd name="connsiteY4" fmla="*/ 1152105 h 2670195"/>
              <a:gd name="connsiteX5" fmla="*/ 1481298 w 4005423"/>
              <a:gd name="connsiteY5" fmla="*/ 1634909 h 2670195"/>
              <a:gd name="connsiteX6" fmla="*/ 1424148 w 4005423"/>
              <a:gd name="connsiteY6" fmla="*/ 168059 h 2670195"/>
              <a:gd name="connsiteX7" fmla="*/ 1700373 w 4005423"/>
              <a:gd name="connsiteY7" fmla="*/ 177584 h 2670195"/>
              <a:gd name="connsiteX8" fmla="*/ 1767048 w 4005423"/>
              <a:gd name="connsiteY8" fmla="*/ 1149134 h 2670195"/>
              <a:gd name="connsiteX9" fmla="*/ 1953507 w 4005423"/>
              <a:gd name="connsiteY9" fmla="*/ 723252 h 2670195"/>
              <a:gd name="connsiteX10" fmla="*/ 2122368 w 4005423"/>
              <a:gd name="connsiteY10" fmla="*/ 1152791 h 2670195"/>
              <a:gd name="connsiteX11" fmla="*/ 2308296 w 4005423"/>
              <a:gd name="connsiteY11" fmla="*/ 763487 h 2670195"/>
              <a:gd name="connsiteX12" fmla="*/ 2483633 w 4005423"/>
              <a:gd name="connsiteY12" fmla="*/ 1178395 h 2670195"/>
              <a:gd name="connsiteX13" fmla="*/ 2637479 w 4005423"/>
              <a:gd name="connsiteY13" fmla="*/ 840297 h 2670195"/>
              <a:gd name="connsiteX14" fmla="*/ 2784013 w 4005423"/>
              <a:gd name="connsiteY14" fmla="*/ 1167422 h 2670195"/>
              <a:gd name="connsiteX15" fmla="*/ 2775936 w 4005423"/>
              <a:gd name="connsiteY15" fmla="*/ 1945576 h 2670195"/>
              <a:gd name="connsiteX16" fmla="*/ 2659425 w 4005423"/>
              <a:gd name="connsiteY16" fmla="*/ 2317968 h 2670195"/>
              <a:gd name="connsiteX17" fmla="*/ 2585360 w 4005423"/>
              <a:gd name="connsiteY17" fmla="*/ 2635034 h 2670195"/>
              <a:gd name="connsiteX18" fmla="*/ 4005423 w 4005423"/>
              <a:gd name="connsiteY18" fmla="*/ 2635034 h 2670195"/>
              <a:gd name="connsiteX0" fmla="*/ 479716 w 3701381"/>
              <a:gd name="connsiteY0" fmla="*/ 3072076 h 3072352"/>
              <a:gd name="connsiteX1" fmla="*/ 1149443 w 3701381"/>
              <a:gd name="connsiteY1" fmla="*/ 2632825 h 3072352"/>
              <a:gd name="connsiteX2" fmla="*/ 1148681 w 3701381"/>
              <a:gd name="connsiteY2" fmla="*/ 2387384 h 3072352"/>
              <a:gd name="connsiteX3" fmla="*/ 558131 w 3701381"/>
              <a:gd name="connsiteY3" fmla="*/ 1320584 h 3072352"/>
              <a:gd name="connsiteX4" fmla="*/ 755107 w 3701381"/>
              <a:gd name="connsiteY4" fmla="*/ 1152105 h 3072352"/>
              <a:gd name="connsiteX5" fmla="*/ 1177256 w 3701381"/>
              <a:gd name="connsiteY5" fmla="*/ 1634909 h 3072352"/>
              <a:gd name="connsiteX6" fmla="*/ 1120106 w 3701381"/>
              <a:gd name="connsiteY6" fmla="*/ 168059 h 3072352"/>
              <a:gd name="connsiteX7" fmla="*/ 1396331 w 3701381"/>
              <a:gd name="connsiteY7" fmla="*/ 177584 h 3072352"/>
              <a:gd name="connsiteX8" fmla="*/ 1463006 w 3701381"/>
              <a:gd name="connsiteY8" fmla="*/ 1149134 h 3072352"/>
              <a:gd name="connsiteX9" fmla="*/ 1649465 w 3701381"/>
              <a:gd name="connsiteY9" fmla="*/ 723252 h 3072352"/>
              <a:gd name="connsiteX10" fmla="*/ 1818326 w 3701381"/>
              <a:gd name="connsiteY10" fmla="*/ 1152791 h 3072352"/>
              <a:gd name="connsiteX11" fmla="*/ 2004254 w 3701381"/>
              <a:gd name="connsiteY11" fmla="*/ 763487 h 3072352"/>
              <a:gd name="connsiteX12" fmla="*/ 2179591 w 3701381"/>
              <a:gd name="connsiteY12" fmla="*/ 1178395 h 3072352"/>
              <a:gd name="connsiteX13" fmla="*/ 2333437 w 3701381"/>
              <a:gd name="connsiteY13" fmla="*/ 840297 h 3072352"/>
              <a:gd name="connsiteX14" fmla="*/ 2479971 w 3701381"/>
              <a:gd name="connsiteY14" fmla="*/ 1167422 h 3072352"/>
              <a:gd name="connsiteX15" fmla="*/ 2471894 w 3701381"/>
              <a:gd name="connsiteY15" fmla="*/ 1945576 h 3072352"/>
              <a:gd name="connsiteX16" fmla="*/ 2355383 w 3701381"/>
              <a:gd name="connsiteY16" fmla="*/ 2317968 h 3072352"/>
              <a:gd name="connsiteX17" fmla="*/ 2281318 w 3701381"/>
              <a:gd name="connsiteY17" fmla="*/ 2635034 h 3072352"/>
              <a:gd name="connsiteX18" fmla="*/ 3701381 w 3701381"/>
              <a:gd name="connsiteY18" fmla="*/ 2635034 h 3072352"/>
              <a:gd name="connsiteX0" fmla="*/ 609558 w 3831223"/>
              <a:gd name="connsiteY0" fmla="*/ 3072076 h 3072076"/>
              <a:gd name="connsiteX1" fmla="*/ 1279285 w 3831223"/>
              <a:gd name="connsiteY1" fmla="*/ 2632825 h 3072076"/>
              <a:gd name="connsiteX2" fmla="*/ 1278523 w 3831223"/>
              <a:gd name="connsiteY2" fmla="*/ 2387384 h 3072076"/>
              <a:gd name="connsiteX3" fmla="*/ 687973 w 3831223"/>
              <a:gd name="connsiteY3" fmla="*/ 1320584 h 3072076"/>
              <a:gd name="connsiteX4" fmla="*/ 884949 w 3831223"/>
              <a:gd name="connsiteY4" fmla="*/ 1152105 h 3072076"/>
              <a:gd name="connsiteX5" fmla="*/ 1307098 w 3831223"/>
              <a:gd name="connsiteY5" fmla="*/ 1634909 h 3072076"/>
              <a:gd name="connsiteX6" fmla="*/ 1249948 w 3831223"/>
              <a:gd name="connsiteY6" fmla="*/ 168059 h 3072076"/>
              <a:gd name="connsiteX7" fmla="*/ 1526173 w 3831223"/>
              <a:gd name="connsiteY7" fmla="*/ 177584 h 3072076"/>
              <a:gd name="connsiteX8" fmla="*/ 1592848 w 3831223"/>
              <a:gd name="connsiteY8" fmla="*/ 1149134 h 3072076"/>
              <a:gd name="connsiteX9" fmla="*/ 1779307 w 3831223"/>
              <a:gd name="connsiteY9" fmla="*/ 723252 h 3072076"/>
              <a:gd name="connsiteX10" fmla="*/ 1948168 w 3831223"/>
              <a:gd name="connsiteY10" fmla="*/ 1152791 h 3072076"/>
              <a:gd name="connsiteX11" fmla="*/ 2134096 w 3831223"/>
              <a:gd name="connsiteY11" fmla="*/ 763487 h 3072076"/>
              <a:gd name="connsiteX12" fmla="*/ 2309433 w 3831223"/>
              <a:gd name="connsiteY12" fmla="*/ 1178395 h 3072076"/>
              <a:gd name="connsiteX13" fmla="*/ 2463279 w 3831223"/>
              <a:gd name="connsiteY13" fmla="*/ 840297 h 3072076"/>
              <a:gd name="connsiteX14" fmla="*/ 2609813 w 3831223"/>
              <a:gd name="connsiteY14" fmla="*/ 1167422 h 3072076"/>
              <a:gd name="connsiteX15" fmla="*/ 2601736 w 3831223"/>
              <a:gd name="connsiteY15" fmla="*/ 1945576 h 3072076"/>
              <a:gd name="connsiteX16" fmla="*/ 2485225 w 3831223"/>
              <a:gd name="connsiteY16" fmla="*/ 2317968 h 3072076"/>
              <a:gd name="connsiteX17" fmla="*/ 2411160 w 3831223"/>
              <a:gd name="connsiteY17" fmla="*/ 2635034 h 3072076"/>
              <a:gd name="connsiteX18" fmla="*/ 3831223 w 3831223"/>
              <a:gd name="connsiteY18" fmla="*/ 2635034 h 3072076"/>
              <a:gd name="connsiteX0" fmla="*/ 111732 w 4715630"/>
              <a:gd name="connsiteY0" fmla="*/ 3274095 h 3274095"/>
              <a:gd name="connsiteX1" fmla="*/ 2163692 w 4715630"/>
              <a:gd name="connsiteY1" fmla="*/ 2632825 h 3274095"/>
              <a:gd name="connsiteX2" fmla="*/ 2162930 w 4715630"/>
              <a:gd name="connsiteY2" fmla="*/ 2387384 h 3274095"/>
              <a:gd name="connsiteX3" fmla="*/ 1572380 w 4715630"/>
              <a:gd name="connsiteY3" fmla="*/ 1320584 h 3274095"/>
              <a:gd name="connsiteX4" fmla="*/ 1769356 w 4715630"/>
              <a:gd name="connsiteY4" fmla="*/ 1152105 h 3274095"/>
              <a:gd name="connsiteX5" fmla="*/ 2191505 w 4715630"/>
              <a:gd name="connsiteY5" fmla="*/ 1634909 h 3274095"/>
              <a:gd name="connsiteX6" fmla="*/ 2134355 w 4715630"/>
              <a:gd name="connsiteY6" fmla="*/ 168059 h 3274095"/>
              <a:gd name="connsiteX7" fmla="*/ 2410580 w 4715630"/>
              <a:gd name="connsiteY7" fmla="*/ 177584 h 3274095"/>
              <a:gd name="connsiteX8" fmla="*/ 2477255 w 4715630"/>
              <a:gd name="connsiteY8" fmla="*/ 1149134 h 3274095"/>
              <a:gd name="connsiteX9" fmla="*/ 2663714 w 4715630"/>
              <a:gd name="connsiteY9" fmla="*/ 723252 h 3274095"/>
              <a:gd name="connsiteX10" fmla="*/ 2832575 w 4715630"/>
              <a:gd name="connsiteY10" fmla="*/ 1152791 h 3274095"/>
              <a:gd name="connsiteX11" fmla="*/ 3018503 w 4715630"/>
              <a:gd name="connsiteY11" fmla="*/ 763487 h 3274095"/>
              <a:gd name="connsiteX12" fmla="*/ 3193840 w 4715630"/>
              <a:gd name="connsiteY12" fmla="*/ 1178395 h 3274095"/>
              <a:gd name="connsiteX13" fmla="*/ 3347686 w 4715630"/>
              <a:gd name="connsiteY13" fmla="*/ 840297 h 3274095"/>
              <a:gd name="connsiteX14" fmla="*/ 3494220 w 4715630"/>
              <a:gd name="connsiteY14" fmla="*/ 1167422 h 3274095"/>
              <a:gd name="connsiteX15" fmla="*/ 3486143 w 4715630"/>
              <a:gd name="connsiteY15" fmla="*/ 1945576 h 3274095"/>
              <a:gd name="connsiteX16" fmla="*/ 3369632 w 4715630"/>
              <a:gd name="connsiteY16" fmla="*/ 2317968 h 3274095"/>
              <a:gd name="connsiteX17" fmla="*/ 3295567 w 4715630"/>
              <a:gd name="connsiteY17" fmla="*/ 2635034 h 3274095"/>
              <a:gd name="connsiteX18" fmla="*/ 4715630 w 4715630"/>
              <a:gd name="connsiteY18" fmla="*/ 2635034 h 3274095"/>
              <a:gd name="connsiteX0" fmla="*/ 0 w 4603898"/>
              <a:gd name="connsiteY0" fmla="*/ 3274095 h 3274095"/>
              <a:gd name="connsiteX1" fmla="*/ 2051960 w 4603898"/>
              <a:gd name="connsiteY1" fmla="*/ 2632825 h 3274095"/>
              <a:gd name="connsiteX2" fmla="*/ 2051198 w 4603898"/>
              <a:gd name="connsiteY2" fmla="*/ 2387384 h 3274095"/>
              <a:gd name="connsiteX3" fmla="*/ 1460648 w 4603898"/>
              <a:gd name="connsiteY3" fmla="*/ 1320584 h 3274095"/>
              <a:gd name="connsiteX4" fmla="*/ 1657624 w 4603898"/>
              <a:gd name="connsiteY4" fmla="*/ 1152105 h 3274095"/>
              <a:gd name="connsiteX5" fmla="*/ 2079773 w 4603898"/>
              <a:gd name="connsiteY5" fmla="*/ 1634909 h 3274095"/>
              <a:gd name="connsiteX6" fmla="*/ 2022623 w 4603898"/>
              <a:gd name="connsiteY6" fmla="*/ 168059 h 3274095"/>
              <a:gd name="connsiteX7" fmla="*/ 2298848 w 4603898"/>
              <a:gd name="connsiteY7" fmla="*/ 177584 h 3274095"/>
              <a:gd name="connsiteX8" fmla="*/ 2365523 w 4603898"/>
              <a:gd name="connsiteY8" fmla="*/ 1149134 h 3274095"/>
              <a:gd name="connsiteX9" fmla="*/ 2551982 w 4603898"/>
              <a:gd name="connsiteY9" fmla="*/ 723252 h 3274095"/>
              <a:gd name="connsiteX10" fmla="*/ 2720843 w 4603898"/>
              <a:gd name="connsiteY10" fmla="*/ 1152791 h 3274095"/>
              <a:gd name="connsiteX11" fmla="*/ 2906771 w 4603898"/>
              <a:gd name="connsiteY11" fmla="*/ 763487 h 3274095"/>
              <a:gd name="connsiteX12" fmla="*/ 3082108 w 4603898"/>
              <a:gd name="connsiteY12" fmla="*/ 1178395 h 3274095"/>
              <a:gd name="connsiteX13" fmla="*/ 3235954 w 4603898"/>
              <a:gd name="connsiteY13" fmla="*/ 840297 h 3274095"/>
              <a:gd name="connsiteX14" fmla="*/ 3382488 w 4603898"/>
              <a:gd name="connsiteY14" fmla="*/ 1167422 h 3274095"/>
              <a:gd name="connsiteX15" fmla="*/ 3374411 w 4603898"/>
              <a:gd name="connsiteY15" fmla="*/ 1945576 h 3274095"/>
              <a:gd name="connsiteX16" fmla="*/ 3257900 w 4603898"/>
              <a:gd name="connsiteY16" fmla="*/ 2317968 h 3274095"/>
              <a:gd name="connsiteX17" fmla="*/ 3183835 w 4603898"/>
              <a:gd name="connsiteY17" fmla="*/ 2635034 h 3274095"/>
              <a:gd name="connsiteX18" fmla="*/ 4603898 w 4603898"/>
              <a:gd name="connsiteY18" fmla="*/ 2635034 h 3274095"/>
              <a:gd name="connsiteX0" fmla="*/ 58169 w 4130439"/>
              <a:gd name="connsiteY0" fmla="*/ 2678672 h 2678672"/>
              <a:gd name="connsiteX1" fmla="*/ 1578501 w 4130439"/>
              <a:gd name="connsiteY1" fmla="*/ 2632825 h 2678672"/>
              <a:gd name="connsiteX2" fmla="*/ 1577739 w 4130439"/>
              <a:gd name="connsiteY2" fmla="*/ 2387384 h 2678672"/>
              <a:gd name="connsiteX3" fmla="*/ 987189 w 4130439"/>
              <a:gd name="connsiteY3" fmla="*/ 1320584 h 2678672"/>
              <a:gd name="connsiteX4" fmla="*/ 1184165 w 4130439"/>
              <a:gd name="connsiteY4" fmla="*/ 1152105 h 2678672"/>
              <a:gd name="connsiteX5" fmla="*/ 1606314 w 4130439"/>
              <a:gd name="connsiteY5" fmla="*/ 1634909 h 2678672"/>
              <a:gd name="connsiteX6" fmla="*/ 1549164 w 4130439"/>
              <a:gd name="connsiteY6" fmla="*/ 168059 h 2678672"/>
              <a:gd name="connsiteX7" fmla="*/ 1825389 w 4130439"/>
              <a:gd name="connsiteY7" fmla="*/ 177584 h 2678672"/>
              <a:gd name="connsiteX8" fmla="*/ 1892064 w 4130439"/>
              <a:gd name="connsiteY8" fmla="*/ 1149134 h 2678672"/>
              <a:gd name="connsiteX9" fmla="*/ 2078523 w 4130439"/>
              <a:gd name="connsiteY9" fmla="*/ 723252 h 2678672"/>
              <a:gd name="connsiteX10" fmla="*/ 2247384 w 4130439"/>
              <a:gd name="connsiteY10" fmla="*/ 1152791 h 2678672"/>
              <a:gd name="connsiteX11" fmla="*/ 2433312 w 4130439"/>
              <a:gd name="connsiteY11" fmla="*/ 763487 h 2678672"/>
              <a:gd name="connsiteX12" fmla="*/ 2608649 w 4130439"/>
              <a:gd name="connsiteY12" fmla="*/ 1178395 h 2678672"/>
              <a:gd name="connsiteX13" fmla="*/ 2762495 w 4130439"/>
              <a:gd name="connsiteY13" fmla="*/ 840297 h 2678672"/>
              <a:gd name="connsiteX14" fmla="*/ 2909029 w 4130439"/>
              <a:gd name="connsiteY14" fmla="*/ 1167422 h 2678672"/>
              <a:gd name="connsiteX15" fmla="*/ 2900952 w 4130439"/>
              <a:gd name="connsiteY15" fmla="*/ 1945576 h 2678672"/>
              <a:gd name="connsiteX16" fmla="*/ 2784441 w 4130439"/>
              <a:gd name="connsiteY16" fmla="*/ 2317968 h 2678672"/>
              <a:gd name="connsiteX17" fmla="*/ 2710376 w 4130439"/>
              <a:gd name="connsiteY17" fmla="*/ 2635034 h 2678672"/>
              <a:gd name="connsiteX18" fmla="*/ 4130439 w 4130439"/>
              <a:gd name="connsiteY18" fmla="*/ 2635034 h 2678672"/>
              <a:gd name="connsiteX0" fmla="*/ 31727 w 4189058"/>
              <a:gd name="connsiteY0" fmla="*/ 2678672 h 2678672"/>
              <a:gd name="connsiteX1" fmla="*/ 1637120 w 4189058"/>
              <a:gd name="connsiteY1" fmla="*/ 2632825 h 2678672"/>
              <a:gd name="connsiteX2" fmla="*/ 1636358 w 4189058"/>
              <a:gd name="connsiteY2" fmla="*/ 2387384 h 2678672"/>
              <a:gd name="connsiteX3" fmla="*/ 1045808 w 4189058"/>
              <a:gd name="connsiteY3" fmla="*/ 1320584 h 2678672"/>
              <a:gd name="connsiteX4" fmla="*/ 1242784 w 4189058"/>
              <a:gd name="connsiteY4" fmla="*/ 1152105 h 2678672"/>
              <a:gd name="connsiteX5" fmla="*/ 1664933 w 4189058"/>
              <a:gd name="connsiteY5" fmla="*/ 1634909 h 2678672"/>
              <a:gd name="connsiteX6" fmla="*/ 1607783 w 4189058"/>
              <a:gd name="connsiteY6" fmla="*/ 168059 h 2678672"/>
              <a:gd name="connsiteX7" fmla="*/ 1884008 w 4189058"/>
              <a:gd name="connsiteY7" fmla="*/ 177584 h 2678672"/>
              <a:gd name="connsiteX8" fmla="*/ 1950683 w 4189058"/>
              <a:gd name="connsiteY8" fmla="*/ 1149134 h 2678672"/>
              <a:gd name="connsiteX9" fmla="*/ 2137142 w 4189058"/>
              <a:gd name="connsiteY9" fmla="*/ 723252 h 2678672"/>
              <a:gd name="connsiteX10" fmla="*/ 2306003 w 4189058"/>
              <a:gd name="connsiteY10" fmla="*/ 1152791 h 2678672"/>
              <a:gd name="connsiteX11" fmla="*/ 2491931 w 4189058"/>
              <a:gd name="connsiteY11" fmla="*/ 763487 h 2678672"/>
              <a:gd name="connsiteX12" fmla="*/ 2667268 w 4189058"/>
              <a:gd name="connsiteY12" fmla="*/ 1178395 h 2678672"/>
              <a:gd name="connsiteX13" fmla="*/ 2821114 w 4189058"/>
              <a:gd name="connsiteY13" fmla="*/ 840297 h 2678672"/>
              <a:gd name="connsiteX14" fmla="*/ 2967648 w 4189058"/>
              <a:gd name="connsiteY14" fmla="*/ 1167422 h 2678672"/>
              <a:gd name="connsiteX15" fmla="*/ 2959571 w 4189058"/>
              <a:gd name="connsiteY15" fmla="*/ 1945576 h 2678672"/>
              <a:gd name="connsiteX16" fmla="*/ 2843060 w 4189058"/>
              <a:gd name="connsiteY16" fmla="*/ 2317968 h 2678672"/>
              <a:gd name="connsiteX17" fmla="*/ 2768995 w 4189058"/>
              <a:gd name="connsiteY17" fmla="*/ 2635034 h 2678672"/>
              <a:gd name="connsiteX18" fmla="*/ 4189058 w 4189058"/>
              <a:gd name="connsiteY18" fmla="*/ 2635034 h 2678672"/>
              <a:gd name="connsiteX0" fmla="*/ 231463 w 3899696"/>
              <a:gd name="connsiteY0" fmla="*/ 2636142 h 2636142"/>
              <a:gd name="connsiteX1" fmla="*/ 1347758 w 3899696"/>
              <a:gd name="connsiteY1" fmla="*/ 2632825 h 2636142"/>
              <a:gd name="connsiteX2" fmla="*/ 1346996 w 3899696"/>
              <a:gd name="connsiteY2" fmla="*/ 2387384 h 2636142"/>
              <a:gd name="connsiteX3" fmla="*/ 756446 w 3899696"/>
              <a:gd name="connsiteY3" fmla="*/ 1320584 h 2636142"/>
              <a:gd name="connsiteX4" fmla="*/ 953422 w 3899696"/>
              <a:gd name="connsiteY4" fmla="*/ 1152105 h 2636142"/>
              <a:gd name="connsiteX5" fmla="*/ 1375571 w 3899696"/>
              <a:gd name="connsiteY5" fmla="*/ 1634909 h 2636142"/>
              <a:gd name="connsiteX6" fmla="*/ 1318421 w 3899696"/>
              <a:gd name="connsiteY6" fmla="*/ 168059 h 2636142"/>
              <a:gd name="connsiteX7" fmla="*/ 1594646 w 3899696"/>
              <a:gd name="connsiteY7" fmla="*/ 177584 h 2636142"/>
              <a:gd name="connsiteX8" fmla="*/ 1661321 w 3899696"/>
              <a:gd name="connsiteY8" fmla="*/ 1149134 h 2636142"/>
              <a:gd name="connsiteX9" fmla="*/ 1847780 w 3899696"/>
              <a:gd name="connsiteY9" fmla="*/ 723252 h 2636142"/>
              <a:gd name="connsiteX10" fmla="*/ 2016641 w 3899696"/>
              <a:gd name="connsiteY10" fmla="*/ 1152791 h 2636142"/>
              <a:gd name="connsiteX11" fmla="*/ 2202569 w 3899696"/>
              <a:gd name="connsiteY11" fmla="*/ 763487 h 2636142"/>
              <a:gd name="connsiteX12" fmla="*/ 2377906 w 3899696"/>
              <a:gd name="connsiteY12" fmla="*/ 1178395 h 2636142"/>
              <a:gd name="connsiteX13" fmla="*/ 2531752 w 3899696"/>
              <a:gd name="connsiteY13" fmla="*/ 840297 h 2636142"/>
              <a:gd name="connsiteX14" fmla="*/ 2678286 w 3899696"/>
              <a:gd name="connsiteY14" fmla="*/ 1167422 h 2636142"/>
              <a:gd name="connsiteX15" fmla="*/ 2670209 w 3899696"/>
              <a:gd name="connsiteY15" fmla="*/ 1945576 h 2636142"/>
              <a:gd name="connsiteX16" fmla="*/ 2553698 w 3899696"/>
              <a:gd name="connsiteY16" fmla="*/ 2317968 h 2636142"/>
              <a:gd name="connsiteX17" fmla="*/ 2479633 w 3899696"/>
              <a:gd name="connsiteY17" fmla="*/ 2635034 h 2636142"/>
              <a:gd name="connsiteX18" fmla="*/ 3899696 w 3899696"/>
              <a:gd name="connsiteY18" fmla="*/ 2635034 h 2636142"/>
              <a:gd name="connsiteX0" fmla="*/ 0 w 3668233"/>
              <a:gd name="connsiteY0" fmla="*/ 2636142 h 2636142"/>
              <a:gd name="connsiteX1" fmla="*/ 1116295 w 3668233"/>
              <a:gd name="connsiteY1" fmla="*/ 2632825 h 2636142"/>
              <a:gd name="connsiteX2" fmla="*/ 1115533 w 3668233"/>
              <a:gd name="connsiteY2" fmla="*/ 2387384 h 2636142"/>
              <a:gd name="connsiteX3" fmla="*/ 524983 w 3668233"/>
              <a:gd name="connsiteY3" fmla="*/ 1320584 h 2636142"/>
              <a:gd name="connsiteX4" fmla="*/ 721959 w 3668233"/>
              <a:gd name="connsiteY4" fmla="*/ 1152105 h 2636142"/>
              <a:gd name="connsiteX5" fmla="*/ 1144108 w 3668233"/>
              <a:gd name="connsiteY5" fmla="*/ 1634909 h 2636142"/>
              <a:gd name="connsiteX6" fmla="*/ 1086958 w 3668233"/>
              <a:gd name="connsiteY6" fmla="*/ 168059 h 2636142"/>
              <a:gd name="connsiteX7" fmla="*/ 1363183 w 3668233"/>
              <a:gd name="connsiteY7" fmla="*/ 177584 h 2636142"/>
              <a:gd name="connsiteX8" fmla="*/ 1429858 w 3668233"/>
              <a:gd name="connsiteY8" fmla="*/ 1149134 h 2636142"/>
              <a:gd name="connsiteX9" fmla="*/ 1616317 w 3668233"/>
              <a:gd name="connsiteY9" fmla="*/ 723252 h 2636142"/>
              <a:gd name="connsiteX10" fmla="*/ 1785178 w 3668233"/>
              <a:gd name="connsiteY10" fmla="*/ 1152791 h 2636142"/>
              <a:gd name="connsiteX11" fmla="*/ 1971106 w 3668233"/>
              <a:gd name="connsiteY11" fmla="*/ 763487 h 2636142"/>
              <a:gd name="connsiteX12" fmla="*/ 2146443 w 3668233"/>
              <a:gd name="connsiteY12" fmla="*/ 1178395 h 2636142"/>
              <a:gd name="connsiteX13" fmla="*/ 2300289 w 3668233"/>
              <a:gd name="connsiteY13" fmla="*/ 840297 h 2636142"/>
              <a:gd name="connsiteX14" fmla="*/ 2446823 w 3668233"/>
              <a:gd name="connsiteY14" fmla="*/ 1167422 h 2636142"/>
              <a:gd name="connsiteX15" fmla="*/ 2438746 w 3668233"/>
              <a:gd name="connsiteY15" fmla="*/ 1945576 h 2636142"/>
              <a:gd name="connsiteX16" fmla="*/ 2322235 w 3668233"/>
              <a:gd name="connsiteY16" fmla="*/ 2317968 h 2636142"/>
              <a:gd name="connsiteX17" fmla="*/ 2248170 w 3668233"/>
              <a:gd name="connsiteY17" fmla="*/ 2635034 h 2636142"/>
              <a:gd name="connsiteX18" fmla="*/ 3668233 w 3668233"/>
              <a:gd name="connsiteY18" fmla="*/ 2635034 h 2636142"/>
              <a:gd name="connsiteX0" fmla="*/ 357493 w 3207019"/>
              <a:gd name="connsiteY0" fmla="*/ 2636142 h 2636142"/>
              <a:gd name="connsiteX1" fmla="*/ 655081 w 3207019"/>
              <a:gd name="connsiteY1" fmla="*/ 2632825 h 2636142"/>
              <a:gd name="connsiteX2" fmla="*/ 654319 w 3207019"/>
              <a:gd name="connsiteY2" fmla="*/ 2387384 h 2636142"/>
              <a:gd name="connsiteX3" fmla="*/ 63769 w 3207019"/>
              <a:gd name="connsiteY3" fmla="*/ 1320584 h 2636142"/>
              <a:gd name="connsiteX4" fmla="*/ 260745 w 3207019"/>
              <a:gd name="connsiteY4" fmla="*/ 1152105 h 2636142"/>
              <a:gd name="connsiteX5" fmla="*/ 682894 w 3207019"/>
              <a:gd name="connsiteY5" fmla="*/ 1634909 h 2636142"/>
              <a:gd name="connsiteX6" fmla="*/ 625744 w 3207019"/>
              <a:gd name="connsiteY6" fmla="*/ 168059 h 2636142"/>
              <a:gd name="connsiteX7" fmla="*/ 901969 w 3207019"/>
              <a:gd name="connsiteY7" fmla="*/ 177584 h 2636142"/>
              <a:gd name="connsiteX8" fmla="*/ 968644 w 3207019"/>
              <a:gd name="connsiteY8" fmla="*/ 1149134 h 2636142"/>
              <a:gd name="connsiteX9" fmla="*/ 1155103 w 3207019"/>
              <a:gd name="connsiteY9" fmla="*/ 723252 h 2636142"/>
              <a:gd name="connsiteX10" fmla="*/ 1323964 w 3207019"/>
              <a:gd name="connsiteY10" fmla="*/ 1152791 h 2636142"/>
              <a:gd name="connsiteX11" fmla="*/ 1509892 w 3207019"/>
              <a:gd name="connsiteY11" fmla="*/ 763487 h 2636142"/>
              <a:gd name="connsiteX12" fmla="*/ 1685229 w 3207019"/>
              <a:gd name="connsiteY12" fmla="*/ 1178395 h 2636142"/>
              <a:gd name="connsiteX13" fmla="*/ 1839075 w 3207019"/>
              <a:gd name="connsiteY13" fmla="*/ 840297 h 2636142"/>
              <a:gd name="connsiteX14" fmla="*/ 1985609 w 3207019"/>
              <a:gd name="connsiteY14" fmla="*/ 1167422 h 2636142"/>
              <a:gd name="connsiteX15" fmla="*/ 1977532 w 3207019"/>
              <a:gd name="connsiteY15" fmla="*/ 1945576 h 2636142"/>
              <a:gd name="connsiteX16" fmla="*/ 1861021 w 3207019"/>
              <a:gd name="connsiteY16" fmla="*/ 2317968 h 2636142"/>
              <a:gd name="connsiteX17" fmla="*/ 1786956 w 3207019"/>
              <a:gd name="connsiteY17" fmla="*/ 2635034 h 2636142"/>
              <a:gd name="connsiteX18" fmla="*/ 3207019 w 3207019"/>
              <a:gd name="connsiteY18" fmla="*/ 2635034 h 2636142"/>
              <a:gd name="connsiteX0" fmla="*/ 357493 w 3207019"/>
              <a:gd name="connsiteY0" fmla="*/ 2841040 h 2841040"/>
              <a:gd name="connsiteX1" fmla="*/ 655081 w 3207019"/>
              <a:gd name="connsiteY1" fmla="*/ 2837723 h 2841040"/>
              <a:gd name="connsiteX2" fmla="*/ 654319 w 3207019"/>
              <a:gd name="connsiteY2" fmla="*/ 2592282 h 2841040"/>
              <a:gd name="connsiteX3" fmla="*/ 63769 w 3207019"/>
              <a:gd name="connsiteY3" fmla="*/ 1525482 h 2841040"/>
              <a:gd name="connsiteX4" fmla="*/ 260745 w 3207019"/>
              <a:gd name="connsiteY4" fmla="*/ 1357003 h 2841040"/>
              <a:gd name="connsiteX5" fmla="*/ 682894 w 3207019"/>
              <a:gd name="connsiteY5" fmla="*/ 1839807 h 2841040"/>
              <a:gd name="connsiteX6" fmla="*/ 625744 w 3207019"/>
              <a:gd name="connsiteY6" fmla="*/ 372957 h 2841040"/>
              <a:gd name="connsiteX7" fmla="*/ 744075 w 3207019"/>
              <a:gd name="connsiteY7" fmla="*/ 18 h 2841040"/>
              <a:gd name="connsiteX8" fmla="*/ 901969 w 3207019"/>
              <a:gd name="connsiteY8" fmla="*/ 382482 h 2841040"/>
              <a:gd name="connsiteX9" fmla="*/ 968644 w 3207019"/>
              <a:gd name="connsiteY9" fmla="*/ 1354032 h 2841040"/>
              <a:gd name="connsiteX10" fmla="*/ 1155103 w 3207019"/>
              <a:gd name="connsiteY10" fmla="*/ 928150 h 2841040"/>
              <a:gd name="connsiteX11" fmla="*/ 1323964 w 3207019"/>
              <a:gd name="connsiteY11" fmla="*/ 1357689 h 2841040"/>
              <a:gd name="connsiteX12" fmla="*/ 1509892 w 3207019"/>
              <a:gd name="connsiteY12" fmla="*/ 968385 h 2841040"/>
              <a:gd name="connsiteX13" fmla="*/ 1685229 w 3207019"/>
              <a:gd name="connsiteY13" fmla="*/ 1383293 h 2841040"/>
              <a:gd name="connsiteX14" fmla="*/ 1839075 w 3207019"/>
              <a:gd name="connsiteY14" fmla="*/ 1045195 h 2841040"/>
              <a:gd name="connsiteX15" fmla="*/ 1985609 w 3207019"/>
              <a:gd name="connsiteY15" fmla="*/ 1372320 h 2841040"/>
              <a:gd name="connsiteX16" fmla="*/ 1977532 w 3207019"/>
              <a:gd name="connsiteY16" fmla="*/ 2150474 h 2841040"/>
              <a:gd name="connsiteX17" fmla="*/ 1861021 w 3207019"/>
              <a:gd name="connsiteY17" fmla="*/ 2522866 h 2841040"/>
              <a:gd name="connsiteX18" fmla="*/ 1786956 w 3207019"/>
              <a:gd name="connsiteY18" fmla="*/ 2839932 h 2841040"/>
              <a:gd name="connsiteX19" fmla="*/ 3207019 w 3207019"/>
              <a:gd name="connsiteY19" fmla="*/ 2839932 h 2841040"/>
              <a:gd name="connsiteX0" fmla="*/ 357493 w 3207019"/>
              <a:gd name="connsiteY0" fmla="*/ 2926729 h 2926729"/>
              <a:gd name="connsiteX1" fmla="*/ 655081 w 3207019"/>
              <a:gd name="connsiteY1" fmla="*/ 2923412 h 2926729"/>
              <a:gd name="connsiteX2" fmla="*/ 654319 w 3207019"/>
              <a:gd name="connsiteY2" fmla="*/ 2677971 h 2926729"/>
              <a:gd name="connsiteX3" fmla="*/ 63769 w 3207019"/>
              <a:gd name="connsiteY3" fmla="*/ 1611171 h 2926729"/>
              <a:gd name="connsiteX4" fmla="*/ 260745 w 3207019"/>
              <a:gd name="connsiteY4" fmla="*/ 1442692 h 2926729"/>
              <a:gd name="connsiteX5" fmla="*/ 682894 w 3207019"/>
              <a:gd name="connsiteY5" fmla="*/ 1925496 h 2926729"/>
              <a:gd name="connsiteX6" fmla="*/ 625744 w 3207019"/>
              <a:gd name="connsiteY6" fmla="*/ 458646 h 2926729"/>
              <a:gd name="connsiteX7" fmla="*/ 744075 w 3207019"/>
              <a:gd name="connsiteY7" fmla="*/ 10 h 2926729"/>
              <a:gd name="connsiteX8" fmla="*/ 901969 w 3207019"/>
              <a:gd name="connsiteY8" fmla="*/ 468171 h 2926729"/>
              <a:gd name="connsiteX9" fmla="*/ 968644 w 3207019"/>
              <a:gd name="connsiteY9" fmla="*/ 1439721 h 2926729"/>
              <a:gd name="connsiteX10" fmla="*/ 1155103 w 3207019"/>
              <a:gd name="connsiteY10" fmla="*/ 1013839 h 2926729"/>
              <a:gd name="connsiteX11" fmla="*/ 1323964 w 3207019"/>
              <a:gd name="connsiteY11" fmla="*/ 1443378 h 2926729"/>
              <a:gd name="connsiteX12" fmla="*/ 1509892 w 3207019"/>
              <a:gd name="connsiteY12" fmla="*/ 1054074 h 2926729"/>
              <a:gd name="connsiteX13" fmla="*/ 1685229 w 3207019"/>
              <a:gd name="connsiteY13" fmla="*/ 1468982 h 2926729"/>
              <a:gd name="connsiteX14" fmla="*/ 1839075 w 3207019"/>
              <a:gd name="connsiteY14" fmla="*/ 1130884 h 2926729"/>
              <a:gd name="connsiteX15" fmla="*/ 1985609 w 3207019"/>
              <a:gd name="connsiteY15" fmla="*/ 1458009 h 2926729"/>
              <a:gd name="connsiteX16" fmla="*/ 1977532 w 3207019"/>
              <a:gd name="connsiteY16" fmla="*/ 2236163 h 2926729"/>
              <a:gd name="connsiteX17" fmla="*/ 1861021 w 3207019"/>
              <a:gd name="connsiteY17" fmla="*/ 2608555 h 2926729"/>
              <a:gd name="connsiteX18" fmla="*/ 1786956 w 3207019"/>
              <a:gd name="connsiteY18" fmla="*/ 2925621 h 2926729"/>
              <a:gd name="connsiteX19" fmla="*/ 3207019 w 3207019"/>
              <a:gd name="connsiteY19" fmla="*/ 2925621 h 2926729"/>
              <a:gd name="connsiteX0" fmla="*/ 357493 w 3207019"/>
              <a:gd name="connsiteY0" fmla="*/ 2916018 h 2916018"/>
              <a:gd name="connsiteX1" fmla="*/ 655081 w 3207019"/>
              <a:gd name="connsiteY1" fmla="*/ 2912701 h 2916018"/>
              <a:gd name="connsiteX2" fmla="*/ 654319 w 3207019"/>
              <a:gd name="connsiteY2" fmla="*/ 2667260 h 2916018"/>
              <a:gd name="connsiteX3" fmla="*/ 63769 w 3207019"/>
              <a:gd name="connsiteY3" fmla="*/ 1600460 h 2916018"/>
              <a:gd name="connsiteX4" fmla="*/ 260745 w 3207019"/>
              <a:gd name="connsiteY4" fmla="*/ 1431981 h 2916018"/>
              <a:gd name="connsiteX5" fmla="*/ 682894 w 3207019"/>
              <a:gd name="connsiteY5" fmla="*/ 1914785 h 2916018"/>
              <a:gd name="connsiteX6" fmla="*/ 625744 w 3207019"/>
              <a:gd name="connsiteY6" fmla="*/ 447935 h 2916018"/>
              <a:gd name="connsiteX7" fmla="*/ 765499 w 3207019"/>
              <a:gd name="connsiteY7" fmla="*/ 11 h 2916018"/>
              <a:gd name="connsiteX8" fmla="*/ 901969 w 3207019"/>
              <a:gd name="connsiteY8" fmla="*/ 457460 h 2916018"/>
              <a:gd name="connsiteX9" fmla="*/ 968644 w 3207019"/>
              <a:gd name="connsiteY9" fmla="*/ 1429010 h 2916018"/>
              <a:gd name="connsiteX10" fmla="*/ 1155103 w 3207019"/>
              <a:gd name="connsiteY10" fmla="*/ 1003128 h 2916018"/>
              <a:gd name="connsiteX11" fmla="*/ 1323964 w 3207019"/>
              <a:gd name="connsiteY11" fmla="*/ 1432667 h 2916018"/>
              <a:gd name="connsiteX12" fmla="*/ 1509892 w 3207019"/>
              <a:gd name="connsiteY12" fmla="*/ 1043363 h 2916018"/>
              <a:gd name="connsiteX13" fmla="*/ 1685229 w 3207019"/>
              <a:gd name="connsiteY13" fmla="*/ 1458271 h 2916018"/>
              <a:gd name="connsiteX14" fmla="*/ 1839075 w 3207019"/>
              <a:gd name="connsiteY14" fmla="*/ 1120173 h 2916018"/>
              <a:gd name="connsiteX15" fmla="*/ 1985609 w 3207019"/>
              <a:gd name="connsiteY15" fmla="*/ 1447298 h 2916018"/>
              <a:gd name="connsiteX16" fmla="*/ 1977532 w 3207019"/>
              <a:gd name="connsiteY16" fmla="*/ 2225452 h 2916018"/>
              <a:gd name="connsiteX17" fmla="*/ 1861021 w 3207019"/>
              <a:gd name="connsiteY17" fmla="*/ 2597844 h 2916018"/>
              <a:gd name="connsiteX18" fmla="*/ 1786956 w 3207019"/>
              <a:gd name="connsiteY18" fmla="*/ 2914910 h 2916018"/>
              <a:gd name="connsiteX19" fmla="*/ 3207019 w 3207019"/>
              <a:gd name="connsiteY19" fmla="*/ 2914910 h 2916018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3207019 w 3207019"/>
              <a:gd name="connsiteY19" fmla="*/ 2898832 h 2899940"/>
              <a:gd name="connsiteX0" fmla="*/ 357493 w 3207019"/>
              <a:gd name="connsiteY0" fmla="*/ 2899940 h 2908847"/>
              <a:gd name="connsiteX1" fmla="*/ 655081 w 3207019"/>
              <a:gd name="connsiteY1" fmla="*/ 2896623 h 2908847"/>
              <a:gd name="connsiteX2" fmla="*/ 654319 w 3207019"/>
              <a:gd name="connsiteY2" fmla="*/ 2651182 h 2908847"/>
              <a:gd name="connsiteX3" fmla="*/ 63769 w 3207019"/>
              <a:gd name="connsiteY3" fmla="*/ 1584382 h 2908847"/>
              <a:gd name="connsiteX4" fmla="*/ 260745 w 3207019"/>
              <a:gd name="connsiteY4" fmla="*/ 1415903 h 2908847"/>
              <a:gd name="connsiteX5" fmla="*/ 682894 w 3207019"/>
              <a:gd name="connsiteY5" fmla="*/ 1898707 h 2908847"/>
              <a:gd name="connsiteX6" fmla="*/ 625744 w 3207019"/>
              <a:gd name="connsiteY6" fmla="*/ 431857 h 2908847"/>
              <a:gd name="connsiteX7" fmla="*/ 765498 w 3207019"/>
              <a:gd name="connsiteY7" fmla="*/ 0 h 2908847"/>
              <a:gd name="connsiteX8" fmla="*/ 901969 w 3207019"/>
              <a:gd name="connsiteY8" fmla="*/ 441382 h 2908847"/>
              <a:gd name="connsiteX9" fmla="*/ 968644 w 3207019"/>
              <a:gd name="connsiteY9" fmla="*/ 1412932 h 2908847"/>
              <a:gd name="connsiteX10" fmla="*/ 1155103 w 3207019"/>
              <a:gd name="connsiteY10" fmla="*/ 987050 h 2908847"/>
              <a:gd name="connsiteX11" fmla="*/ 1323964 w 3207019"/>
              <a:gd name="connsiteY11" fmla="*/ 1416589 h 2908847"/>
              <a:gd name="connsiteX12" fmla="*/ 1509892 w 3207019"/>
              <a:gd name="connsiteY12" fmla="*/ 1027285 h 2908847"/>
              <a:gd name="connsiteX13" fmla="*/ 1685229 w 3207019"/>
              <a:gd name="connsiteY13" fmla="*/ 1442193 h 2908847"/>
              <a:gd name="connsiteX14" fmla="*/ 1839075 w 3207019"/>
              <a:gd name="connsiteY14" fmla="*/ 1104095 h 2908847"/>
              <a:gd name="connsiteX15" fmla="*/ 1985609 w 3207019"/>
              <a:gd name="connsiteY15" fmla="*/ 1431220 h 2908847"/>
              <a:gd name="connsiteX16" fmla="*/ 1977532 w 3207019"/>
              <a:gd name="connsiteY16" fmla="*/ 2209374 h 2908847"/>
              <a:gd name="connsiteX17" fmla="*/ 1861021 w 3207019"/>
              <a:gd name="connsiteY17" fmla="*/ 2581766 h 2908847"/>
              <a:gd name="connsiteX18" fmla="*/ 1786956 w 3207019"/>
              <a:gd name="connsiteY18" fmla="*/ 2898832 h 2908847"/>
              <a:gd name="connsiteX19" fmla="*/ 2496608 w 3207019"/>
              <a:gd name="connsiteY19" fmla="*/ 2908634 h 2908847"/>
              <a:gd name="connsiteX20" fmla="*/ 3207019 w 3207019"/>
              <a:gd name="connsiteY20" fmla="*/ 2898832 h 2908847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2453760"/>
              <a:gd name="connsiteY0" fmla="*/ 2899940 h 2899940"/>
              <a:gd name="connsiteX1" fmla="*/ 655081 w 2453760"/>
              <a:gd name="connsiteY1" fmla="*/ 2896623 h 2899940"/>
              <a:gd name="connsiteX2" fmla="*/ 654319 w 2453760"/>
              <a:gd name="connsiteY2" fmla="*/ 2651182 h 2899940"/>
              <a:gd name="connsiteX3" fmla="*/ 63769 w 2453760"/>
              <a:gd name="connsiteY3" fmla="*/ 1584382 h 2899940"/>
              <a:gd name="connsiteX4" fmla="*/ 260745 w 2453760"/>
              <a:gd name="connsiteY4" fmla="*/ 1415903 h 2899940"/>
              <a:gd name="connsiteX5" fmla="*/ 682894 w 2453760"/>
              <a:gd name="connsiteY5" fmla="*/ 1898707 h 2899940"/>
              <a:gd name="connsiteX6" fmla="*/ 625744 w 2453760"/>
              <a:gd name="connsiteY6" fmla="*/ 431857 h 2899940"/>
              <a:gd name="connsiteX7" fmla="*/ 765498 w 2453760"/>
              <a:gd name="connsiteY7" fmla="*/ 0 h 2899940"/>
              <a:gd name="connsiteX8" fmla="*/ 901969 w 2453760"/>
              <a:gd name="connsiteY8" fmla="*/ 441382 h 2899940"/>
              <a:gd name="connsiteX9" fmla="*/ 968644 w 2453760"/>
              <a:gd name="connsiteY9" fmla="*/ 1412932 h 2899940"/>
              <a:gd name="connsiteX10" fmla="*/ 1155103 w 2453760"/>
              <a:gd name="connsiteY10" fmla="*/ 987050 h 2899940"/>
              <a:gd name="connsiteX11" fmla="*/ 1323964 w 2453760"/>
              <a:gd name="connsiteY11" fmla="*/ 1416589 h 2899940"/>
              <a:gd name="connsiteX12" fmla="*/ 1509892 w 2453760"/>
              <a:gd name="connsiteY12" fmla="*/ 1027285 h 2899940"/>
              <a:gd name="connsiteX13" fmla="*/ 1685229 w 2453760"/>
              <a:gd name="connsiteY13" fmla="*/ 1442193 h 2899940"/>
              <a:gd name="connsiteX14" fmla="*/ 1839075 w 2453760"/>
              <a:gd name="connsiteY14" fmla="*/ 1104095 h 2899940"/>
              <a:gd name="connsiteX15" fmla="*/ 1985609 w 2453760"/>
              <a:gd name="connsiteY15" fmla="*/ 1431220 h 2899940"/>
              <a:gd name="connsiteX16" fmla="*/ 1977532 w 2453760"/>
              <a:gd name="connsiteY16" fmla="*/ 2209374 h 2899940"/>
              <a:gd name="connsiteX17" fmla="*/ 1861021 w 2453760"/>
              <a:gd name="connsiteY17" fmla="*/ 2581766 h 2899940"/>
              <a:gd name="connsiteX18" fmla="*/ 1786956 w 2453760"/>
              <a:gd name="connsiteY18" fmla="*/ 2898832 h 2899940"/>
              <a:gd name="connsiteX19" fmla="*/ 2453760 w 2453760"/>
              <a:gd name="connsiteY19" fmla="*/ 2897922 h 2899940"/>
              <a:gd name="connsiteX0" fmla="*/ 357493 w 2255587"/>
              <a:gd name="connsiteY0" fmla="*/ 2899940 h 2899940"/>
              <a:gd name="connsiteX1" fmla="*/ 655081 w 2255587"/>
              <a:gd name="connsiteY1" fmla="*/ 2896623 h 2899940"/>
              <a:gd name="connsiteX2" fmla="*/ 654319 w 2255587"/>
              <a:gd name="connsiteY2" fmla="*/ 2651182 h 2899940"/>
              <a:gd name="connsiteX3" fmla="*/ 63769 w 2255587"/>
              <a:gd name="connsiteY3" fmla="*/ 1584382 h 2899940"/>
              <a:gd name="connsiteX4" fmla="*/ 260745 w 2255587"/>
              <a:gd name="connsiteY4" fmla="*/ 1415903 h 2899940"/>
              <a:gd name="connsiteX5" fmla="*/ 682894 w 2255587"/>
              <a:gd name="connsiteY5" fmla="*/ 1898707 h 2899940"/>
              <a:gd name="connsiteX6" fmla="*/ 625744 w 2255587"/>
              <a:gd name="connsiteY6" fmla="*/ 431857 h 2899940"/>
              <a:gd name="connsiteX7" fmla="*/ 765498 w 2255587"/>
              <a:gd name="connsiteY7" fmla="*/ 0 h 2899940"/>
              <a:gd name="connsiteX8" fmla="*/ 901969 w 2255587"/>
              <a:gd name="connsiteY8" fmla="*/ 441382 h 2899940"/>
              <a:gd name="connsiteX9" fmla="*/ 968644 w 2255587"/>
              <a:gd name="connsiteY9" fmla="*/ 1412932 h 2899940"/>
              <a:gd name="connsiteX10" fmla="*/ 1155103 w 2255587"/>
              <a:gd name="connsiteY10" fmla="*/ 987050 h 2899940"/>
              <a:gd name="connsiteX11" fmla="*/ 1323964 w 2255587"/>
              <a:gd name="connsiteY11" fmla="*/ 1416589 h 2899940"/>
              <a:gd name="connsiteX12" fmla="*/ 1509892 w 2255587"/>
              <a:gd name="connsiteY12" fmla="*/ 1027285 h 2899940"/>
              <a:gd name="connsiteX13" fmla="*/ 1685229 w 2255587"/>
              <a:gd name="connsiteY13" fmla="*/ 1442193 h 2899940"/>
              <a:gd name="connsiteX14" fmla="*/ 1839075 w 2255587"/>
              <a:gd name="connsiteY14" fmla="*/ 1104095 h 2899940"/>
              <a:gd name="connsiteX15" fmla="*/ 1985609 w 2255587"/>
              <a:gd name="connsiteY15" fmla="*/ 1431220 h 2899940"/>
              <a:gd name="connsiteX16" fmla="*/ 1977532 w 2255587"/>
              <a:gd name="connsiteY16" fmla="*/ 2209374 h 2899940"/>
              <a:gd name="connsiteX17" fmla="*/ 1861021 w 2255587"/>
              <a:gd name="connsiteY17" fmla="*/ 2581766 h 2899940"/>
              <a:gd name="connsiteX18" fmla="*/ 1786956 w 2255587"/>
              <a:gd name="connsiteY18" fmla="*/ 2898832 h 2899940"/>
              <a:gd name="connsiteX19" fmla="*/ 2255587 w 2255587"/>
              <a:gd name="connsiteY19" fmla="*/ 2897922 h 2899940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504294"/>
              <a:gd name="connsiteY0" fmla="*/ 2926720 h 2926720"/>
              <a:gd name="connsiteX1" fmla="*/ 5043045 w 6504294"/>
              <a:gd name="connsiteY1" fmla="*/ 2896623 h 2926720"/>
              <a:gd name="connsiteX2" fmla="*/ 4903026 w 6504294"/>
              <a:gd name="connsiteY2" fmla="*/ 2651182 h 2926720"/>
              <a:gd name="connsiteX3" fmla="*/ 4312476 w 6504294"/>
              <a:gd name="connsiteY3" fmla="*/ 1584382 h 2926720"/>
              <a:gd name="connsiteX4" fmla="*/ 4509452 w 6504294"/>
              <a:gd name="connsiteY4" fmla="*/ 1415903 h 2926720"/>
              <a:gd name="connsiteX5" fmla="*/ 4931601 w 6504294"/>
              <a:gd name="connsiteY5" fmla="*/ 1898707 h 2926720"/>
              <a:gd name="connsiteX6" fmla="*/ 4874451 w 6504294"/>
              <a:gd name="connsiteY6" fmla="*/ 431857 h 2926720"/>
              <a:gd name="connsiteX7" fmla="*/ 5014205 w 6504294"/>
              <a:gd name="connsiteY7" fmla="*/ 0 h 2926720"/>
              <a:gd name="connsiteX8" fmla="*/ 5150676 w 6504294"/>
              <a:gd name="connsiteY8" fmla="*/ 441382 h 2926720"/>
              <a:gd name="connsiteX9" fmla="*/ 5217351 w 6504294"/>
              <a:gd name="connsiteY9" fmla="*/ 1412932 h 2926720"/>
              <a:gd name="connsiteX10" fmla="*/ 5403810 w 6504294"/>
              <a:gd name="connsiteY10" fmla="*/ 987050 h 2926720"/>
              <a:gd name="connsiteX11" fmla="*/ 5572671 w 6504294"/>
              <a:gd name="connsiteY11" fmla="*/ 1416589 h 2926720"/>
              <a:gd name="connsiteX12" fmla="*/ 5758599 w 6504294"/>
              <a:gd name="connsiteY12" fmla="*/ 1027285 h 2926720"/>
              <a:gd name="connsiteX13" fmla="*/ 5933936 w 6504294"/>
              <a:gd name="connsiteY13" fmla="*/ 1442193 h 2926720"/>
              <a:gd name="connsiteX14" fmla="*/ 6087782 w 6504294"/>
              <a:gd name="connsiteY14" fmla="*/ 1104095 h 2926720"/>
              <a:gd name="connsiteX15" fmla="*/ 6234316 w 6504294"/>
              <a:gd name="connsiteY15" fmla="*/ 1431220 h 2926720"/>
              <a:gd name="connsiteX16" fmla="*/ 6226239 w 6504294"/>
              <a:gd name="connsiteY16" fmla="*/ 2209374 h 2926720"/>
              <a:gd name="connsiteX17" fmla="*/ 6109728 w 6504294"/>
              <a:gd name="connsiteY17" fmla="*/ 2581766 h 2926720"/>
              <a:gd name="connsiteX18" fmla="*/ 6035663 w 6504294"/>
              <a:gd name="connsiteY18" fmla="*/ 2898832 h 2926720"/>
              <a:gd name="connsiteX19" fmla="*/ 6504294 w 6504294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896623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917545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56993 w 6691756"/>
              <a:gd name="connsiteY1" fmla="*/ 2910571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898832 h 2927671"/>
              <a:gd name="connsiteX19" fmla="*/ 6691756 w 6691756"/>
              <a:gd name="connsiteY19" fmla="*/ 2897922 h 2927671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912780 h 2927671"/>
              <a:gd name="connsiteX19" fmla="*/ 6691756 w 6691756"/>
              <a:gd name="connsiteY19" fmla="*/ 2897922 h 2927671"/>
              <a:gd name="connsiteX0" fmla="*/ 0 w 6698730"/>
              <a:gd name="connsiteY0" fmla="*/ 2926720 h 2927671"/>
              <a:gd name="connsiteX1" fmla="*/ 5056993 w 6698730"/>
              <a:gd name="connsiteY1" fmla="*/ 2924519 h 2927671"/>
              <a:gd name="connsiteX2" fmla="*/ 4903026 w 6698730"/>
              <a:gd name="connsiteY2" fmla="*/ 2651182 h 2927671"/>
              <a:gd name="connsiteX3" fmla="*/ 4312476 w 6698730"/>
              <a:gd name="connsiteY3" fmla="*/ 1584382 h 2927671"/>
              <a:gd name="connsiteX4" fmla="*/ 4509452 w 6698730"/>
              <a:gd name="connsiteY4" fmla="*/ 1415903 h 2927671"/>
              <a:gd name="connsiteX5" fmla="*/ 4931601 w 6698730"/>
              <a:gd name="connsiteY5" fmla="*/ 1898707 h 2927671"/>
              <a:gd name="connsiteX6" fmla="*/ 4874451 w 6698730"/>
              <a:gd name="connsiteY6" fmla="*/ 431857 h 2927671"/>
              <a:gd name="connsiteX7" fmla="*/ 5014205 w 6698730"/>
              <a:gd name="connsiteY7" fmla="*/ 0 h 2927671"/>
              <a:gd name="connsiteX8" fmla="*/ 5150676 w 6698730"/>
              <a:gd name="connsiteY8" fmla="*/ 441382 h 2927671"/>
              <a:gd name="connsiteX9" fmla="*/ 5217351 w 6698730"/>
              <a:gd name="connsiteY9" fmla="*/ 1412932 h 2927671"/>
              <a:gd name="connsiteX10" fmla="*/ 5403810 w 6698730"/>
              <a:gd name="connsiteY10" fmla="*/ 987050 h 2927671"/>
              <a:gd name="connsiteX11" fmla="*/ 5572671 w 6698730"/>
              <a:gd name="connsiteY11" fmla="*/ 1416589 h 2927671"/>
              <a:gd name="connsiteX12" fmla="*/ 5758599 w 6698730"/>
              <a:gd name="connsiteY12" fmla="*/ 1027285 h 2927671"/>
              <a:gd name="connsiteX13" fmla="*/ 5933936 w 6698730"/>
              <a:gd name="connsiteY13" fmla="*/ 1442193 h 2927671"/>
              <a:gd name="connsiteX14" fmla="*/ 6087782 w 6698730"/>
              <a:gd name="connsiteY14" fmla="*/ 1104095 h 2927671"/>
              <a:gd name="connsiteX15" fmla="*/ 6234316 w 6698730"/>
              <a:gd name="connsiteY15" fmla="*/ 1431220 h 2927671"/>
              <a:gd name="connsiteX16" fmla="*/ 6226239 w 6698730"/>
              <a:gd name="connsiteY16" fmla="*/ 2209374 h 2927671"/>
              <a:gd name="connsiteX17" fmla="*/ 6109728 w 6698730"/>
              <a:gd name="connsiteY17" fmla="*/ 2581766 h 2927671"/>
              <a:gd name="connsiteX18" fmla="*/ 6035663 w 6698730"/>
              <a:gd name="connsiteY18" fmla="*/ 2912780 h 2927671"/>
              <a:gd name="connsiteX19" fmla="*/ 6698730 w 6698730"/>
              <a:gd name="connsiteY19" fmla="*/ 2918844 h 2927671"/>
              <a:gd name="connsiteX0" fmla="*/ 0 w 6698730"/>
              <a:gd name="connsiteY0" fmla="*/ 2926720 h 2940676"/>
              <a:gd name="connsiteX1" fmla="*/ 5056993 w 6698730"/>
              <a:gd name="connsiteY1" fmla="*/ 2924519 h 2940676"/>
              <a:gd name="connsiteX2" fmla="*/ 4903026 w 6698730"/>
              <a:gd name="connsiteY2" fmla="*/ 2651182 h 2940676"/>
              <a:gd name="connsiteX3" fmla="*/ 4312476 w 6698730"/>
              <a:gd name="connsiteY3" fmla="*/ 1584382 h 2940676"/>
              <a:gd name="connsiteX4" fmla="*/ 4509452 w 6698730"/>
              <a:gd name="connsiteY4" fmla="*/ 1415903 h 2940676"/>
              <a:gd name="connsiteX5" fmla="*/ 4931601 w 6698730"/>
              <a:gd name="connsiteY5" fmla="*/ 1898707 h 2940676"/>
              <a:gd name="connsiteX6" fmla="*/ 4874451 w 6698730"/>
              <a:gd name="connsiteY6" fmla="*/ 431857 h 2940676"/>
              <a:gd name="connsiteX7" fmla="*/ 5014205 w 6698730"/>
              <a:gd name="connsiteY7" fmla="*/ 0 h 2940676"/>
              <a:gd name="connsiteX8" fmla="*/ 5150676 w 6698730"/>
              <a:gd name="connsiteY8" fmla="*/ 441382 h 2940676"/>
              <a:gd name="connsiteX9" fmla="*/ 5217351 w 6698730"/>
              <a:gd name="connsiteY9" fmla="*/ 1412932 h 2940676"/>
              <a:gd name="connsiteX10" fmla="*/ 5403810 w 6698730"/>
              <a:gd name="connsiteY10" fmla="*/ 987050 h 2940676"/>
              <a:gd name="connsiteX11" fmla="*/ 5572671 w 6698730"/>
              <a:gd name="connsiteY11" fmla="*/ 1416589 h 2940676"/>
              <a:gd name="connsiteX12" fmla="*/ 5758599 w 6698730"/>
              <a:gd name="connsiteY12" fmla="*/ 1027285 h 2940676"/>
              <a:gd name="connsiteX13" fmla="*/ 5933936 w 6698730"/>
              <a:gd name="connsiteY13" fmla="*/ 1442193 h 2940676"/>
              <a:gd name="connsiteX14" fmla="*/ 6087782 w 6698730"/>
              <a:gd name="connsiteY14" fmla="*/ 1104095 h 2940676"/>
              <a:gd name="connsiteX15" fmla="*/ 6234316 w 6698730"/>
              <a:gd name="connsiteY15" fmla="*/ 1431220 h 2940676"/>
              <a:gd name="connsiteX16" fmla="*/ 6226239 w 6698730"/>
              <a:gd name="connsiteY16" fmla="*/ 2209374 h 2940676"/>
              <a:gd name="connsiteX17" fmla="*/ 6109728 w 6698730"/>
              <a:gd name="connsiteY17" fmla="*/ 2581766 h 2940676"/>
              <a:gd name="connsiteX18" fmla="*/ 6042637 w 6698730"/>
              <a:gd name="connsiteY18" fmla="*/ 2940676 h 2940676"/>
              <a:gd name="connsiteX19" fmla="*/ 6698730 w 6698730"/>
              <a:gd name="connsiteY19" fmla="*/ 2918844 h 2940676"/>
              <a:gd name="connsiteX0" fmla="*/ 0 w 6705704"/>
              <a:gd name="connsiteY0" fmla="*/ 2926720 h 2940676"/>
              <a:gd name="connsiteX1" fmla="*/ 5056993 w 6705704"/>
              <a:gd name="connsiteY1" fmla="*/ 2924519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6705704"/>
              <a:gd name="connsiteY0" fmla="*/ 2926720 h 2940676"/>
              <a:gd name="connsiteX1" fmla="*/ 5050019 w 6705704"/>
              <a:gd name="connsiteY1" fmla="*/ 2931493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7031072"/>
              <a:gd name="connsiteY0" fmla="*/ 2926720 h 2940676"/>
              <a:gd name="connsiteX1" fmla="*/ 5050019 w 7031072"/>
              <a:gd name="connsiteY1" fmla="*/ 2931493 h 2940676"/>
              <a:gd name="connsiteX2" fmla="*/ 4903026 w 7031072"/>
              <a:gd name="connsiteY2" fmla="*/ 2651182 h 2940676"/>
              <a:gd name="connsiteX3" fmla="*/ 4312476 w 7031072"/>
              <a:gd name="connsiteY3" fmla="*/ 1584382 h 2940676"/>
              <a:gd name="connsiteX4" fmla="*/ 4509452 w 7031072"/>
              <a:gd name="connsiteY4" fmla="*/ 1415903 h 2940676"/>
              <a:gd name="connsiteX5" fmla="*/ 4931601 w 7031072"/>
              <a:gd name="connsiteY5" fmla="*/ 1898707 h 2940676"/>
              <a:gd name="connsiteX6" fmla="*/ 4874451 w 7031072"/>
              <a:gd name="connsiteY6" fmla="*/ 431857 h 2940676"/>
              <a:gd name="connsiteX7" fmla="*/ 5014205 w 7031072"/>
              <a:gd name="connsiteY7" fmla="*/ 0 h 2940676"/>
              <a:gd name="connsiteX8" fmla="*/ 5150676 w 7031072"/>
              <a:gd name="connsiteY8" fmla="*/ 441382 h 2940676"/>
              <a:gd name="connsiteX9" fmla="*/ 5217351 w 7031072"/>
              <a:gd name="connsiteY9" fmla="*/ 1412932 h 2940676"/>
              <a:gd name="connsiteX10" fmla="*/ 5403810 w 7031072"/>
              <a:gd name="connsiteY10" fmla="*/ 987050 h 2940676"/>
              <a:gd name="connsiteX11" fmla="*/ 5572671 w 7031072"/>
              <a:gd name="connsiteY11" fmla="*/ 1416589 h 2940676"/>
              <a:gd name="connsiteX12" fmla="*/ 5758599 w 7031072"/>
              <a:gd name="connsiteY12" fmla="*/ 1027285 h 2940676"/>
              <a:gd name="connsiteX13" fmla="*/ 5933936 w 7031072"/>
              <a:gd name="connsiteY13" fmla="*/ 1442193 h 2940676"/>
              <a:gd name="connsiteX14" fmla="*/ 6087782 w 7031072"/>
              <a:gd name="connsiteY14" fmla="*/ 1104095 h 2940676"/>
              <a:gd name="connsiteX15" fmla="*/ 6234316 w 7031072"/>
              <a:gd name="connsiteY15" fmla="*/ 1431220 h 2940676"/>
              <a:gd name="connsiteX16" fmla="*/ 6226239 w 7031072"/>
              <a:gd name="connsiteY16" fmla="*/ 2209374 h 2940676"/>
              <a:gd name="connsiteX17" fmla="*/ 6109728 w 7031072"/>
              <a:gd name="connsiteY17" fmla="*/ 2581766 h 2940676"/>
              <a:gd name="connsiteX18" fmla="*/ 6042637 w 7031072"/>
              <a:gd name="connsiteY18" fmla="*/ 2940676 h 2940676"/>
              <a:gd name="connsiteX19" fmla="*/ 7031072 w 7031072"/>
              <a:gd name="connsiteY19" fmla="*/ 2939766 h 2940676"/>
              <a:gd name="connsiteX0" fmla="*/ 0 w 8920705"/>
              <a:gd name="connsiteY0" fmla="*/ 2914206 h 2940676"/>
              <a:gd name="connsiteX1" fmla="*/ 6939652 w 8920705"/>
              <a:gd name="connsiteY1" fmla="*/ 2931493 h 2940676"/>
              <a:gd name="connsiteX2" fmla="*/ 6792659 w 8920705"/>
              <a:gd name="connsiteY2" fmla="*/ 2651182 h 2940676"/>
              <a:gd name="connsiteX3" fmla="*/ 6202109 w 8920705"/>
              <a:gd name="connsiteY3" fmla="*/ 1584382 h 2940676"/>
              <a:gd name="connsiteX4" fmla="*/ 6399085 w 8920705"/>
              <a:gd name="connsiteY4" fmla="*/ 1415903 h 2940676"/>
              <a:gd name="connsiteX5" fmla="*/ 6821234 w 8920705"/>
              <a:gd name="connsiteY5" fmla="*/ 1898707 h 2940676"/>
              <a:gd name="connsiteX6" fmla="*/ 6764084 w 8920705"/>
              <a:gd name="connsiteY6" fmla="*/ 431857 h 2940676"/>
              <a:gd name="connsiteX7" fmla="*/ 6903838 w 8920705"/>
              <a:gd name="connsiteY7" fmla="*/ 0 h 2940676"/>
              <a:gd name="connsiteX8" fmla="*/ 7040309 w 8920705"/>
              <a:gd name="connsiteY8" fmla="*/ 441382 h 2940676"/>
              <a:gd name="connsiteX9" fmla="*/ 7106984 w 8920705"/>
              <a:gd name="connsiteY9" fmla="*/ 1412932 h 2940676"/>
              <a:gd name="connsiteX10" fmla="*/ 7293443 w 8920705"/>
              <a:gd name="connsiteY10" fmla="*/ 987050 h 2940676"/>
              <a:gd name="connsiteX11" fmla="*/ 7462304 w 8920705"/>
              <a:gd name="connsiteY11" fmla="*/ 1416589 h 2940676"/>
              <a:gd name="connsiteX12" fmla="*/ 7648232 w 8920705"/>
              <a:gd name="connsiteY12" fmla="*/ 1027285 h 2940676"/>
              <a:gd name="connsiteX13" fmla="*/ 7823569 w 8920705"/>
              <a:gd name="connsiteY13" fmla="*/ 1442193 h 2940676"/>
              <a:gd name="connsiteX14" fmla="*/ 7977415 w 8920705"/>
              <a:gd name="connsiteY14" fmla="*/ 1104095 h 2940676"/>
              <a:gd name="connsiteX15" fmla="*/ 8123949 w 8920705"/>
              <a:gd name="connsiteY15" fmla="*/ 1431220 h 2940676"/>
              <a:gd name="connsiteX16" fmla="*/ 8115872 w 8920705"/>
              <a:gd name="connsiteY16" fmla="*/ 2209374 h 2940676"/>
              <a:gd name="connsiteX17" fmla="*/ 7999361 w 8920705"/>
              <a:gd name="connsiteY17" fmla="*/ 2581766 h 2940676"/>
              <a:gd name="connsiteX18" fmla="*/ 7932270 w 8920705"/>
              <a:gd name="connsiteY18" fmla="*/ 2940676 h 2940676"/>
              <a:gd name="connsiteX19" fmla="*/ 8920705 w 8920705"/>
              <a:gd name="connsiteY19" fmla="*/ 2939766 h 2940676"/>
              <a:gd name="connsiteX0" fmla="*/ 0 w 8920705"/>
              <a:gd name="connsiteY0" fmla="*/ 2914286 h 2940756"/>
              <a:gd name="connsiteX1" fmla="*/ 6939652 w 8920705"/>
              <a:gd name="connsiteY1" fmla="*/ 2931573 h 2940756"/>
              <a:gd name="connsiteX2" fmla="*/ 6792659 w 8920705"/>
              <a:gd name="connsiteY2" fmla="*/ 2651262 h 2940756"/>
              <a:gd name="connsiteX3" fmla="*/ 6202109 w 8920705"/>
              <a:gd name="connsiteY3" fmla="*/ 1584462 h 2940756"/>
              <a:gd name="connsiteX4" fmla="*/ 6399085 w 8920705"/>
              <a:gd name="connsiteY4" fmla="*/ 1415983 h 2940756"/>
              <a:gd name="connsiteX5" fmla="*/ 6821234 w 8920705"/>
              <a:gd name="connsiteY5" fmla="*/ 1898787 h 2940756"/>
              <a:gd name="connsiteX6" fmla="*/ 6764084 w 8920705"/>
              <a:gd name="connsiteY6" fmla="*/ 431937 h 2940756"/>
              <a:gd name="connsiteX7" fmla="*/ 6903838 w 8920705"/>
              <a:gd name="connsiteY7" fmla="*/ 80 h 2940756"/>
              <a:gd name="connsiteX8" fmla="*/ 7040309 w 8920705"/>
              <a:gd name="connsiteY8" fmla="*/ 441462 h 2940756"/>
              <a:gd name="connsiteX9" fmla="*/ 7106984 w 8920705"/>
              <a:gd name="connsiteY9" fmla="*/ 1413012 h 2940756"/>
              <a:gd name="connsiteX10" fmla="*/ 7293443 w 8920705"/>
              <a:gd name="connsiteY10" fmla="*/ 987130 h 2940756"/>
              <a:gd name="connsiteX11" fmla="*/ 7462304 w 8920705"/>
              <a:gd name="connsiteY11" fmla="*/ 1416669 h 2940756"/>
              <a:gd name="connsiteX12" fmla="*/ 7648232 w 8920705"/>
              <a:gd name="connsiteY12" fmla="*/ 1027365 h 2940756"/>
              <a:gd name="connsiteX13" fmla="*/ 7823569 w 8920705"/>
              <a:gd name="connsiteY13" fmla="*/ 1442273 h 2940756"/>
              <a:gd name="connsiteX14" fmla="*/ 7977415 w 8920705"/>
              <a:gd name="connsiteY14" fmla="*/ 1104175 h 2940756"/>
              <a:gd name="connsiteX15" fmla="*/ 8123949 w 8920705"/>
              <a:gd name="connsiteY15" fmla="*/ 1431300 h 2940756"/>
              <a:gd name="connsiteX16" fmla="*/ 8115872 w 8920705"/>
              <a:gd name="connsiteY16" fmla="*/ 2209454 h 2940756"/>
              <a:gd name="connsiteX17" fmla="*/ 7999361 w 8920705"/>
              <a:gd name="connsiteY17" fmla="*/ 2581846 h 2940756"/>
              <a:gd name="connsiteX18" fmla="*/ 7932270 w 8920705"/>
              <a:gd name="connsiteY18" fmla="*/ 2940756 h 2940756"/>
              <a:gd name="connsiteX19" fmla="*/ 8920705 w 8920705"/>
              <a:gd name="connsiteY19" fmla="*/ 2939846 h 2940756"/>
              <a:gd name="connsiteX0" fmla="*/ 0 w 8920705"/>
              <a:gd name="connsiteY0" fmla="*/ 2914404 h 2940874"/>
              <a:gd name="connsiteX1" fmla="*/ 6939652 w 8920705"/>
              <a:gd name="connsiteY1" fmla="*/ 2931691 h 2940874"/>
              <a:gd name="connsiteX2" fmla="*/ 6792659 w 8920705"/>
              <a:gd name="connsiteY2" fmla="*/ 2651380 h 2940874"/>
              <a:gd name="connsiteX3" fmla="*/ 6202109 w 8920705"/>
              <a:gd name="connsiteY3" fmla="*/ 1584580 h 2940874"/>
              <a:gd name="connsiteX4" fmla="*/ 6399085 w 8920705"/>
              <a:gd name="connsiteY4" fmla="*/ 1416101 h 2940874"/>
              <a:gd name="connsiteX5" fmla="*/ 6821234 w 8920705"/>
              <a:gd name="connsiteY5" fmla="*/ 1898905 h 2940874"/>
              <a:gd name="connsiteX6" fmla="*/ 6764084 w 8920705"/>
              <a:gd name="connsiteY6" fmla="*/ 432055 h 2940874"/>
              <a:gd name="connsiteX7" fmla="*/ 6903838 w 8920705"/>
              <a:gd name="connsiteY7" fmla="*/ 198 h 2940874"/>
              <a:gd name="connsiteX8" fmla="*/ 7040309 w 8920705"/>
              <a:gd name="connsiteY8" fmla="*/ 441580 h 2940874"/>
              <a:gd name="connsiteX9" fmla="*/ 7106984 w 8920705"/>
              <a:gd name="connsiteY9" fmla="*/ 1413130 h 2940874"/>
              <a:gd name="connsiteX10" fmla="*/ 7293443 w 8920705"/>
              <a:gd name="connsiteY10" fmla="*/ 987248 h 2940874"/>
              <a:gd name="connsiteX11" fmla="*/ 7462304 w 8920705"/>
              <a:gd name="connsiteY11" fmla="*/ 1416787 h 2940874"/>
              <a:gd name="connsiteX12" fmla="*/ 7648232 w 8920705"/>
              <a:gd name="connsiteY12" fmla="*/ 1027483 h 2940874"/>
              <a:gd name="connsiteX13" fmla="*/ 7823569 w 8920705"/>
              <a:gd name="connsiteY13" fmla="*/ 1442391 h 2940874"/>
              <a:gd name="connsiteX14" fmla="*/ 7977415 w 8920705"/>
              <a:gd name="connsiteY14" fmla="*/ 1104293 h 2940874"/>
              <a:gd name="connsiteX15" fmla="*/ 8123949 w 8920705"/>
              <a:gd name="connsiteY15" fmla="*/ 1431418 h 2940874"/>
              <a:gd name="connsiteX16" fmla="*/ 8115872 w 8920705"/>
              <a:gd name="connsiteY16" fmla="*/ 2209572 h 2940874"/>
              <a:gd name="connsiteX17" fmla="*/ 7999361 w 8920705"/>
              <a:gd name="connsiteY17" fmla="*/ 2581964 h 2940874"/>
              <a:gd name="connsiteX18" fmla="*/ 7932270 w 8920705"/>
              <a:gd name="connsiteY18" fmla="*/ 2940874 h 2940874"/>
              <a:gd name="connsiteX19" fmla="*/ 8920705 w 8920705"/>
              <a:gd name="connsiteY19" fmla="*/ 2939964 h 2940874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688010 h 2714480"/>
              <a:gd name="connsiteX1" fmla="*/ 6939652 w 8920705"/>
              <a:gd name="connsiteY1" fmla="*/ 2705297 h 2714480"/>
              <a:gd name="connsiteX2" fmla="*/ 6792659 w 8920705"/>
              <a:gd name="connsiteY2" fmla="*/ 2424986 h 2714480"/>
              <a:gd name="connsiteX3" fmla="*/ 6202109 w 8920705"/>
              <a:gd name="connsiteY3" fmla="*/ 1358186 h 2714480"/>
              <a:gd name="connsiteX4" fmla="*/ 6399085 w 8920705"/>
              <a:gd name="connsiteY4" fmla="*/ 1189707 h 2714480"/>
              <a:gd name="connsiteX5" fmla="*/ 6821234 w 8920705"/>
              <a:gd name="connsiteY5" fmla="*/ 1672511 h 2714480"/>
              <a:gd name="connsiteX6" fmla="*/ 6764084 w 8920705"/>
              <a:gd name="connsiteY6" fmla="*/ 205661 h 2714480"/>
              <a:gd name="connsiteX7" fmla="*/ 6922967 w 8920705"/>
              <a:gd name="connsiteY7" fmla="*/ 3349 h 2714480"/>
              <a:gd name="connsiteX8" fmla="*/ 7040309 w 8920705"/>
              <a:gd name="connsiteY8" fmla="*/ 215186 h 2714480"/>
              <a:gd name="connsiteX9" fmla="*/ 7106984 w 8920705"/>
              <a:gd name="connsiteY9" fmla="*/ 1186736 h 2714480"/>
              <a:gd name="connsiteX10" fmla="*/ 7293443 w 8920705"/>
              <a:gd name="connsiteY10" fmla="*/ 760854 h 2714480"/>
              <a:gd name="connsiteX11" fmla="*/ 7462304 w 8920705"/>
              <a:gd name="connsiteY11" fmla="*/ 1190393 h 2714480"/>
              <a:gd name="connsiteX12" fmla="*/ 7648232 w 8920705"/>
              <a:gd name="connsiteY12" fmla="*/ 801089 h 2714480"/>
              <a:gd name="connsiteX13" fmla="*/ 7823569 w 8920705"/>
              <a:gd name="connsiteY13" fmla="*/ 1215997 h 2714480"/>
              <a:gd name="connsiteX14" fmla="*/ 7977415 w 8920705"/>
              <a:gd name="connsiteY14" fmla="*/ 877899 h 2714480"/>
              <a:gd name="connsiteX15" fmla="*/ 8123949 w 8920705"/>
              <a:gd name="connsiteY15" fmla="*/ 1205024 h 2714480"/>
              <a:gd name="connsiteX16" fmla="*/ 8115872 w 8920705"/>
              <a:gd name="connsiteY16" fmla="*/ 1983178 h 2714480"/>
              <a:gd name="connsiteX17" fmla="*/ 7999361 w 8920705"/>
              <a:gd name="connsiteY17" fmla="*/ 2355570 h 2714480"/>
              <a:gd name="connsiteX18" fmla="*/ 7932270 w 8920705"/>
              <a:gd name="connsiteY18" fmla="*/ 2714480 h 2714480"/>
              <a:gd name="connsiteX19" fmla="*/ 8920705 w 8920705"/>
              <a:gd name="connsiteY19" fmla="*/ 2713570 h 2714480"/>
              <a:gd name="connsiteX0" fmla="*/ 0 w 8920705"/>
              <a:gd name="connsiteY0" fmla="*/ 2690487 h 2716957"/>
              <a:gd name="connsiteX1" fmla="*/ 6939652 w 8920705"/>
              <a:gd name="connsiteY1" fmla="*/ 2707774 h 2716957"/>
              <a:gd name="connsiteX2" fmla="*/ 6792659 w 8920705"/>
              <a:gd name="connsiteY2" fmla="*/ 2427463 h 2716957"/>
              <a:gd name="connsiteX3" fmla="*/ 6202109 w 8920705"/>
              <a:gd name="connsiteY3" fmla="*/ 1360663 h 2716957"/>
              <a:gd name="connsiteX4" fmla="*/ 6399085 w 8920705"/>
              <a:gd name="connsiteY4" fmla="*/ 1192184 h 2716957"/>
              <a:gd name="connsiteX5" fmla="*/ 6821234 w 8920705"/>
              <a:gd name="connsiteY5" fmla="*/ 1674988 h 2716957"/>
              <a:gd name="connsiteX6" fmla="*/ 6764084 w 8920705"/>
              <a:gd name="connsiteY6" fmla="*/ 208138 h 2716957"/>
              <a:gd name="connsiteX7" fmla="*/ 6922967 w 8920705"/>
              <a:gd name="connsiteY7" fmla="*/ 5826 h 2716957"/>
              <a:gd name="connsiteX8" fmla="*/ 7040309 w 8920705"/>
              <a:gd name="connsiteY8" fmla="*/ 217663 h 2716957"/>
              <a:gd name="connsiteX9" fmla="*/ 7106984 w 8920705"/>
              <a:gd name="connsiteY9" fmla="*/ 1189213 h 2716957"/>
              <a:gd name="connsiteX10" fmla="*/ 7293443 w 8920705"/>
              <a:gd name="connsiteY10" fmla="*/ 763331 h 2716957"/>
              <a:gd name="connsiteX11" fmla="*/ 7462304 w 8920705"/>
              <a:gd name="connsiteY11" fmla="*/ 1192870 h 2716957"/>
              <a:gd name="connsiteX12" fmla="*/ 7648232 w 8920705"/>
              <a:gd name="connsiteY12" fmla="*/ 803566 h 2716957"/>
              <a:gd name="connsiteX13" fmla="*/ 7823569 w 8920705"/>
              <a:gd name="connsiteY13" fmla="*/ 1218474 h 2716957"/>
              <a:gd name="connsiteX14" fmla="*/ 7977415 w 8920705"/>
              <a:gd name="connsiteY14" fmla="*/ 880376 h 2716957"/>
              <a:gd name="connsiteX15" fmla="*/ 8123949 w 8920705"/>
              <a:gd name="connsiteY15" fmla="*/ 1207501 h 2716957"/>
              <a:gd name="connsiteX16" fmla="*/ 8115872 w 8920705"/>
              <a:gd name="connsiteY16" fmla="*/ 1985655 h 2716957"/>
              <a:gd name="connsiteX17" fmla="*/ 7999361 w 8920705"/>
              <a:gd name="connsiteY17" fmla="*/ 2358047 h 2716957"/>
              <a:gd name="connsiteX18" fmla="*/ 7932270 w 8920705"/>
              <a:gd name="connsiteY18" fmla="*/ 2716957 h 2716957"/>
              <a:gd name="connsiteX19" fmla="*/ 8920705 w 8920705"/>
              <a:gd name="connsiteY19" fmla="*/ 2716047 h 2716957"/>
              <a:gd name="connsiteX0" fmla="*/ 0 w 8920705"/>
              <a:gd name="connsiteY0" fmla="*/ 2687215 h 2713685"/>
              <a:gd name="connsiteX1" fmla="*/ 6939652 w 8920705"/>
              <a:gd name="connsiteY1" fmla="*/ 2704502 h 2713685"/>
              <a:gd name="connsiteX2" fmla="*/ 6792659 w 8920705"/>
              <a:gd name="connsiteY2" fmla="*/ 2424191 h 2713685"/>
              <a:gd name="connsiteX3" fmla="*/ 6202109 w 8920705"/>
              <a:gd name="connsiteY3" fmla="*/ 1357391 h 2713685"/>
              <a:gd name="connsiteX4" fmla="*/ 6399085 w 8920705"/>
              <a:gd name="connsiteY4" fmla="*/ 1188912 h 2713685"/>
              <a:gd name="connsiteX5" fmla="*/ 6821234 w 8920705"/>
              <a:gd name="connsiteY5" fmla="*/ 1671716 h 2713685"/>
              <a:gd name="connsiteX6" fmla="*/ 6764084 w 8920705"/>
              <a:gd name="connsiteY6" fmla="*/ 204866 h 2713685"/>
              <a:gd name="connsiteX7" fmla="*/ 6922967 w 8920705"/>
              <a:gd name="connsiteY7" fmla="*/ 2554 h 2713685"/>
              <a:gd name="connsiteX8" fmla="*/ 7040309 w 8920705"/>
              <a:gd name="connsiteY8" fmla="*/ 214391 h 2713685"/>
              <a:gd name="connsiteX9" fmla="*/ 7106984 w 8920705"/>
              <a:gd name="connsiteY9" fmla="*/ 1185941 h 2713685"/>
              <a:gd name="connsiteX10" fmla="*/ 7293443 w 8920705"/>
              <a:gd name="connsiteY10" fmla="*/ 760059 h 2713685"/>
              <a:gd name="connsiteX11" fmla="*/ 7462304 w 8920705"/>
              <a:gd name="connsiteY11" fmla="*/ 1189598 h 2713685"/>
              <a:gd name="connsiteX12" fmla="*/ 7648232 w 8920705"/>
              <a:gd name="connsiteY12" fmla="*/ 800294 h 2713685"/>
              <a:gd name="connsiteX13" fmla="*/ 7823569 w 8920705"/>
              <a:gd name="connsiteY13" fmla="*/ 1215202 h 2713685"/>
              <a:gd name="connsiteX14" fmla="*/ 7977415 w 8920705"/>
              <a:gd name="connsiteY14" fmla="*/ 877104 h 2713685"/>
              <a:gd name="connsiteX15" fmla="*/ 8123949 w 8920705"/>
              <a:gd name="connsiteY15" fmla="*/ 1204229 h 2713685"/>
              <a:gd name="connsiteX16" fmla="*/ 8115872 w 8920705"/>
              <a:gd name="connsiteY16" fmla="*/ 1982383 h 2713685"/>
              <a:gd name="connsiteX17" fmla="*/ 7999361 w 8920705"/>
              <a:gd name="connsiteY17" fmla="*/ 2354775 h 2713685"/>
              <a:gd name="connsiteX18" fmla="*/ 7932270 w 8920705"/>
              <a:gd name="connsiteY18" fmla="*/ 2713685 h 2713685"/>
              <a:gd name="connsiteX19" fmla="*/ 8920705 w 8920705"/>
              <a:gd name="connsiteY19" fmla="*/ 2712775 h 2713685"/>
              <a:gd name="connsiteX0" fmla="*/ 0 w 8920705"/>
              <a:gd name="connsiteY0" fmla="*/ 2685815 h 2712285"/>
              <a:gd name="connsiteX1" fmla="*/ 6939652 w 8920705"/>
              <a:gd name="connsiteY1" fmla="*/ 2703102 h 2712285"/>
              <a:gd name="connsiteX2" fmla="*/ 6792659 w 8920705"/>
              <a:gd name="connsiteY2" fmla="*/ 2422791 h 2712285"/>
              <a:gd name="connsiteX3" fmla="*/ 6202109 w 8920705"/>
              <a:gd name="connsiteY3" fmla="*/ 1355991 h 2712285"/>
              <a:gd name="connsiteX4" fmla="*/ 6399085 w 8920705"/>
              <a:gd name="connsiteY4" fmla="*/ 1187512 h 2712285"/>
              <a:gd name="connsiteX5" fmla="*/ 6821234 w 8920705"/>
              <a:gd name="connsiteY5" fmla="*/ 1670316 h 2712285"/>
              <a:gd name="connsiteX6" fmla="*/ 6764084 w 8920705"/>
              <a:gd name="connsiteY6" fmla="*/ 203466 h 2712285"/>
              <a:gd name="connsiteX7" fmla="*/ 6922967 w 8920705"/>
              <a:gd name="connsiteY7" fmla="*/ 1154 h 2712285"/>
              <a:gd name="connsiteX8" fmla="*/ 7040309 w 8920705"/>
              <a:gd name="connsiteY8" fmla="*/ 212991 h 2712285"/>
              <a:gd name="connsiteX9" fmla="*/ 7106984 w 8920705"/>
              <a:gd name="connsiteY9" fmla="*/ 1184541 h 2712285"/>
              <a:gd name="connsiteX10" fmla="*/ 7293443 w 8920705"/>
              <a:gd name="connsiteY10" fmla="*/ 758659 h 2712285"/>
              <a:gd name="connsiteX11" fmla="*/ 7462304 w 8920705"/>
              <a:gd name="connsiteY11" fmla="*/ 1188198 h 2712285"/>
              <a:gd name="connsiteX12" fmla="*/ 7648232 w 8920705"/>
              <a:gd name="connsiteY12" fmla="*/ 798894 h 2712285"/>
              <a:gd name="connsiteX13" fmla="*/ 7823569 w 8920705"/>
              <a:gd name="connsiteY13" fmla="*/ 1213802 h 2712285"/>
              <a:gd name="connsiteX14" fmla="*/ 7977415 w 8920705"/>
              <a:gd name="connsiteY14" fmla="*/ 875704 h 2712285"/>
              <a:gd name="connsiteX15" fmla="*/ 8123949 w 8920705"/>
              <a:gd name="connsiteY15" fmla="*/ 1202829 h 2712285"/>
              <a:gd name="connsiteX16" fmla="*/ 8115872 w 8920705"/>
              <a:gd name="connsiteY16" fmla="*/ 1980983 h 2712285"/>
              <a:gd name="connsiteX17" fmla="*/ 7999361 w 8920705"/>
              <a:gd name="connsiteY17" fmla="*/ 2353375 h 2712285"/>
              <a:gd name="connsiteX18" fmla="*/ 7932270 w 8920705"/>
              <a:gd name="connsiteY18" fmla="*/ 2712285 h 2712285"/>
              <a:gd name="connsiteX19" fmla="*/ 8920705 w 8920705"/>
              <a:gd name="connsiteY19" fmla="*/ 2711375 h 2712285"/>
              <a:gd name="connsiteX0" fmla="*/ 0 w 8920705"/>
              <a:gd name="connsiteY0" fmla="*/ 2685640 h 2712110"/>
              <a:gd name="connsiteX1" fmla="*/ 6939652 w 8920705"/>
              <a:gd name="connsiteY1" fmla="*/ 2702927 h 2712110"/>
              <a:gd name="connsiteX2" fmla="*/ 6792659 w 8920705"/>
              <a:gd name="connsiteY2" fmla="*/ 2422616 h 2712110"/>
              <a:gd name="connsiteX3" fmla="*/ 6202109 w 8920705"/>
              <a:gd name="connsiteY3" fmla="*/ 1355816 h 2712110"/>
              <a:gd name="connsiteX4" fmla="*/ 6399085 w 8920705"/>
              <a:gd name="connsiteY4" fmla="*/ 1187337 h 2712110"/>
              <a:gd name="connsiteX5" fmla="*/ 6821234 w 8920705"/>
              <a:gd name="connsiteY5" fmla="*/ 1670141 h 2712110"/>
              <a:gd name="connsiteX6" fmla="*/ 6764084 w 8920705"/>
              <a:gd name="connsiteY6" fmla="*/ 203291 h 2712110"/>
              <a:gd name="connsiteX7" fmla="*/ 6922967 w 8920705"/>
              <a:gd name="connsiteY7" fmla="*/ 979 h 2712110"/>
              <a:gd name="connsiteX8" fmla="*/ 7040309 w 8920705"/>
              <a:gd name="connsiteY8" fmla="*/ 238321 h 2712110"/>
              <a:gd name="connsiteX9" fmla="*/ 7106984 w 8920705"/>
              <a:gd name="connsiteY9" fmla="*/ 1184366 h 2712110"/>
              <a:gd name="connsiteX10" fmla="*/ 7293443 w 8920705"/>
              <a:gd name="connsiteY10" fmla="*/ 758484 h 2712110"/>
              <a:gd name="connsiteX11" fmla="*/ 7462304 w 8920705"/>
              <a:gd name="connsiteY11" fmla="*/ 1188023 h 2712110"/>
              <a:gd name="connsiteX12" fmla="*/ 7648232 w 8920705"/>
              <a:gd name="connsiteY12" fmla="*/ 798719 h 2712110"/>
              <a:gd name="connsiteX13" fmla="*/ 7823569 w 8920705"/>
              <a:gd name="connsiteY13" fmla="*/ 1213627 h 2712110"/>
              <a:gd name="connsiteX14" fmla="*/ 7977415 w 8920705"/>
              <a:gd name="connsiteY14" fmla="*/ 875529 h 2712110"/>
              <a:gd name="connsiteX15" fmla="*/ 8123949 w 8920705"/>
              <a:gd name="connsiteY15" fmla="*/ 1202654 h 2712110"/>
              <a:gd name="connsiteX16" fmla="*/ 8115872 w 8920705"/>
              <a:gd name="connsiteY16" fmla="*/ 1980808 h 2712110"/>
              <a:gd name="connsiteX17" fmla="*/ 7999361 w 8920705"/>
              <a:gd name="connsiteY17" fmla="*/ 2353200 h 2712110"/>
              <a:gd name="connsiteX18" fmla="*/ 7932270 w 8920705"/>
              <a:gd name="connsiteY18" fmla="*/ 2712110 h 2712110"/>
              <a:gd name="connsiteX19" fmla="*/ 8920705 w 8920705"/>
              <a:gd name="connsiteY19" fmla="*/ 2711200 h 2712110"/>
              <a:gd name="connsiteX0" fmla="*/ 0 w 8920705"/>
              <a:gd name="connsiteY0" fmla="*/ 2685512 h 2711982"/>
              <a:gd name="connsiteX1" fmla="*/ 6939652 w 8920705"/>
              <a:gd name="connsiteY1" fmla="*/ 2702799 h 2711982"/>
              <a:gd name="connsiteX2" fmla="*/ 6792659 w 8920705"/>
              <a:gd name="connsiteY2" fmla="*/ 2422488 h 2711982"/>
              <a:gd name="connsiteX3" fmla="*/ 6202109 w 8920705"/>
              <a:gd name="connsiteY3" fmla="*/ 1355688 h 2711982"/>
              <a:gd name="connsiteX4" fmla="*/ 6399085 w 8920705"/>
              <a:gd name="connsiteY4" fmla="*/ 1187209 h 2711982"/>
              <a:gd name="connsiteX5" fmla="*/ 6821234 w 8920705"/>
              <a:gd name="connsiteY5" fmla="*/ 1670013 h 2711982"/>
              <a:gd name="connsiteX6" fmla="*/ 6764084 w 8920705"/>
              <a:gd name="connsiteY6" fmla="*/ 203163 h 2711982"/>
              <a:gd name="connsiteX7" fmla="*/ 6922967 w 8920705"/>
              <a:gd name="connsiteY7" fmla="*/ 851 h 2711982"/>
              <a:gd name="connsiteX8" fmla="*/ 7040309 w 8920705"/>
              <a:gd name="connsiteY8" fmla="*/ 238193 h 2711982"/>
              <a:gd name="connsiteX9" fmla="*/ 7106984 w 8920705"/>
              <a:gd name="connsiteY9" fmla="*/ 1184238 h 2711982"/>
              <a:gd name="connsiteX10" fmla="*/ 7293443 w 8920705"/>
              <a:gd name="connsiteY10" fmla="*/ 758356 h 2711982"/>
              <a:gd name="connsiteX11" fmla="*/ 7462304 w 8920705"/>
              <a:gd name="connsiteY11" fmla="*/ 1187895 h 2711982"/>
              <a:gd name="connsiteX12" fmla="*/ 7648232 w 8920705"/>
              <a:gd name="connsiteY12" fmla="*/ 798591 h 2711982"/>
              <a:gd name="connsiteX13" fmla="*/ 7823569 w 8920705"/>
              <a:gd name="connsiteY13" fmla="*/ 1213499 h 2711982"/>
              <a:gd name="connsiteX14" fmla="*/ 7977415 w 8920705"/>
              <a:gd name="connsiteY14" fmla="*/ 875401 h 2711982"/>
              <a:gd name="connsiteX15" fmla="*/ 8123949 w 8920705"/>
              <a:gd name="connsiteY15" fmla="*/ 1202526 h 2711982"/>
              <a:gd name="connsiteX16" fmla="*/ 8115872 w 8920705"/>
              <a:gd name="connsiteY16" fmla="*/ 1980680 h 2711982"/>
              <a:gd name="connsiteX17" fmla="*/ 7999361 w 8920705"/>
              <a:gd name="connsiteY17" fmla="*/ 2353072 h 2711982"/>
              <a:gd name="connsiteX18" fmla="*/ 7932270 w 8920705"/>
              <a:gd name="connsiteY18" fmla="*/ 2711982 h 2711982"/>
              <a:gd name="connsiteX19" fmla="*/ 8920705 w 8920705"/>
              <a:gd name="connsiteY19" fmla="*/ 2711072 h 2711982"/>
              <a:gd name="connsiteX0" fmla="*/ 0 w 8920705"/>
              <a:gd name="connsiteY0" fmla="*/ 2691861 h 2718331"/>
              <a:gd name="connsiteX1" fmla="*/ 6939652 w 8920705"/>
              <a:gd name="connsiteY1" fmla="*/ 2709148 h 2718331"/>
              <a:gd name="connsiteX2" fmla="*/ 6792659 w 8920705"/>
              <a:gd name="connsiteY2" fmla="*/ 2428837 h 2718331"/>
              <a:gd name="connsiteX3" fmla="*/ 6202109 w 8920705"/>
              <a:gd name="connsiteY3" fmla="*/ 1362037 h 2718331"/>
              <a:gd name="connsiteX4" fmla="*/ 6399085 w 8920705"/>
              <a:gd name="connsiteY4" fmla="*/ 1193558 h 2718331"/>
              <a:gd name="connsiteX5" fmla="*/ 6821234 w 8920705"/>
              <a:gd name="connsiteY5" fmla="*/ 1676362 h 2718331"/>
              <a:gd name="connsiteX6" fmla="*/ 6764084 w 8920705"/>
              <a:gd name="connsiteY6" fmla="*/ 209512 h 2718331"/>
              <a:gd name="connsiteX7" fmla="*/ 6897462 w 8920705"/>
              <a:gd name="connsiteY7" fmla="*/ 823 h 2718331"/>
              <a:gd name="connsiteX8" fmla="*/ 7040309 w 8920705"/>
              <a:gd name="connsiteY8" fmla="*/ 244542 h 2718331"/>
              <a:gd name="connsiteX9" fmla="*/ 7106984 w 8920705"/>
              <a:gd name="connsiteY9" fmla="*/ 1190587 h 2718331"/>
              <a:gd name="connsiteX10" fmla="*/ 7293443 w 8920705"/>
              <a:gd name="connsiteY10" fmla="*/ 764705 h 2718331"/>
              <a:gd name="connsiteX11" fmla="*/ 7462304 w 8920705"/>
              <a:gd name="connsiteY11" fmla="*/ 1194244 h 2718331"/>
              <a:gd name="connsiteX12" fmla="*/ 7648232 w 8920705"/>
              <a:gd name="connsiteY12" fmla="*/ 804940 h 2718331"/>
              <a:gd name="connsiteX13" fmla="*/ 7823569 w 8920705"/>
              <a:gd name="connsiteY13" fmla="*/ 1219848 h 2718331"/>
              <a:gd name="connsiteX14" fmla="*/ 7977415 w 8920705"/>
              <a:gd name="connsiteY14" fmla="*/ 881750 h 2718331"/>
              <a:gd name="connsiteX15" fmla="*/ 8123949 w 8920705"/>
              <a:gd name="connsiteY15" fmla="*/ 1208875 h 2718331"/>
              <a:gd name="connsiteX16" fmla="*/ 8115872 w 8920705"/>
              <a:gd name="connsiteY16" fmla="*/ 1987029 h 2718331"/>
              <a:gd name="connsiteX17" fmla="*/ 7999361 w 8920705"/>
              <a:gd name="connsiteY17" fmla="*/ 2359421 h 2718331"/>
              <a:gd name="connsiteX18" fmla="*/ 7932270 w 8920705"/>
              <a:gd name="connsiteY18" fmla="*/ 2718331 h 2718331"/>
              <a:gd name="connsiteX19" fmla="*/ 8920705 w 8920705"/>
              <a:gd name="connsiteY19" fmla="*/ 2717421 h 271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920705" h="2718331">
                <a:moveTo>
                  <a:pt x="0" y="2691861"/>
                </a:moveTo>
                <a:cubicBezTo>
                  <a:pt x="92107" y="2683668"/>
                  <a:pt x="6067894" y="2718537"/>
                  <a:pt x="6939652" y="2709148"/>
                </a:cubicBezTo>
                <a:cubicBezTo>
                  <a:pt x="6928422" y="2587347"/>
                  <a:pt x="6861188" y="2497240"/>
                  <a:pt x="6792659" y="2428837"/>
                </a:cubicBezTo>
                <a:cubicBezTo>
                  <a:pt x="6456819" y="2065923"/>
                  <a:pt x="6516003" y="1823707"/>
                  <a:pt x="6202109" y="1362037"/>
                </a:cubicBezTo>
                <a:cubicBezTo>
                  <a:pt x="6022250" y="1110957"/>
                  <a:pt x="6266371" y="1054646"/>
                  <a:pt x="6399085" y="1193558"/>
                </a:cubicBezTo>
                <a:cubicBezTo>
                  <a:pt x="6498348" y="1313040"/>
                  <a:pt x="6663449" y="1421549"/>
                  <a:pt x="6821234" y="1676362"/>
                </a:cubicBezTo>
                <a:lnTo>
                  <a:pt x="6764084" y="209512"/>
                </a:lnTo>
                <a:cubicBezTo>
                  <a:pt x="6761657" y="143775"/>
                  <a:pt x="6755526" y="-4334"/>
                  <a:pt x="6897462" y="823"/>
                </a:cubicBezTo>
                <a:cubicBezTo>
                  <a:pt x="7015933" y="-13913"/>
                  <a:pt x="7043052" y="173051"/>
                  <a:pt x="7040309" y="244542"/>
                </a:cubicBezTo>
                <a:lnTo>
                  <a:pt x="7106984" y="1190587"/>
                </a:lnTo>
                <a:cubicBezTo>
                  <a:pt x="7089433" y="1055980"/>
                  <a:pt x="7135468" y="764705"/>
                  <a:pt x="7293443" y="764705"/>
                </a:cubicBezTo>
                <a:cubicBezTo>
                  <a:pt x="7480678" y="772020"/>
                  <a:pt x="7461086" y="1044891"/>
                  <a:pt x="7462304" y="1194244"/>
                </a:cubicBezTo>
                <a:cubicBezTo>
                  <a:pt x="7475093" y="1006829"/>
                  <a:pt x="7506945" y="800064"/>
                  <a:pt x="7648232" y="804940"/>
                </a:cubicBezTo>
                <a:cubicBezTo>
                  <a:pt x="7815124" y="802501"/>
                  <a:pt x="7819301" y="1019291"/>
                  <a:pt x="7823569" y="1219848"/>
                </a:cubicBezTo>
                <a:cubicBezTo>
                  <a:pt x="7821639" y="1061086"/>
                  <a:pt x="7821891" y="879921"/>
                  <a:pt x="7977415" y="881750"/>
                </a:cubicBezTo>
                <a:cubicBezTo>
                  <a:pt x="8089047" y="890893"/>
                  <a:pt x="8099654" y="1027100"/>
                  <a:pt x="8123949" y="1208875"/>
                </a:cubicBezTo>
                <a:cubicBezTo>
                  <a:pt x="8150518" y="1515809"/>
                  <a:pt x="8144167" y="1665465"/>
                  <a:pt x="8115872" y="1987029"/>
                </a:cubicBezTo>
                <a:cubicBezTo>
                  <a:pt x="8095107" y="2189759"/>
                  <a:pt x="8042097" y="2244511"/>
                  <a:pt x="7999361" y="2359421"/>
                </a:cubicBezTo>
                <a:cubicBezTo>
                  <a:pt x="7927365" y="2467015"/>
                  <a:pt x="7912762" y="2508210"/>
                  <a:pt x="7932270" y="2718331"/>
                </a:cubicBezTo>
                <a:lnTo>
                  <a:pt x="8920705" y="2717421"/>
                </a:lnTo>
              </a:path>
            </a:pathLst>
          </a:cu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ADF81-7A11-4900-8928-D189BA445F0B}"/>
              </a:ext>
            </a:extLst>
          </p:cNvPr>
          <p:cNvSpPr/>
          <p:nvPr/>
        </p:nvSpPr>
        <p:spPr>
          <a:xfrm>
            <a:off x="909873" y="2522565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22FF2-8539-441B-BF54-ED64DE2A9E1D}"/>
              </a:ext>
            </a:extLst>
          </p:cNvPr>
          <p:cNvSpPr/>
          <p:nvPr/>
        </p:nvSpPr>
        <p:spPr>
          <a:xfrm>
            <a:off x="909873" y="3404021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8529E-B903-4B20-99C3-5C119FD7EC61}"/>
              </a:ext>
            </a:extLst>
          </p:cNvPr>
          <p:cNvSpPr/>
          <p:nvPr/>
        </p:nvSpPr>
        <p:spPr>
          <a:xfrm>
            <a:off x="909873" y="4285477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EE6A1-8447-4D14-B830-11966F21350B}"/>
              </a:ext>
            </a:extLst>
          </p:cNvPr>
          <p:cNvSpPr txBox="1"/>
          <p:nvPr/>
        </p:nvSpPr>
        <p:spPr>
          <a:xfrm>
            <a:off x="941091" y="2588880"/>
            <a:ext cx="596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2.1.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78DF9-2A01-4A4D-A375-BD3F083C2236}"/>
              </a:ext>
            </a:extLst>
          </p:cNvPr>
          <p:cNvSpPr txBox="1"/>
          <p:nvPr/>
        </p:nvSpPr>
        <p:spPr>
          <a:xfrm>
            <a:off x="1537221" y="2605021"/>
            <a:ext cx="568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Fraud Status Proportion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9441E-21E5-4F1E-B91B-56A4173710E3}"/>
              </a:ext>
            </a:extLst>
          </p:cNvPr>
          <p:cNvSpPr txBox="1"/>
          <p:nvPr/>
        </p:nvSpPr>
        <p:spPr>
          <a:xfrm>
            <a:off x="765259" y="3484097"/>
            <a:ext cx="77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2.2.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34CD86-58E8-450A-A8A7-4AD8A7A285AC}"/>
              </a:ext>
            </a:extLst>
          </p:cNvPr>
          <p:cNvSpPr txBox="1"/>
          <p:nvPr/>
        </p:nvSpPr>
        <p:spPr>
          <a:xfrm>
            <a:off x="941091" y="4351792"/>
            <a:ext cx="596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2.3.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173CAF-883F-7A47-B4D0-E9CD30009610}"/>
              </a:ext>
            </a:extLst>
          </p:cNvPr>
          <p:cNvSpPr txBox="1"/>
          <p:nvPr/>
        </p:nvSpPr>
        <p:spPr>
          <a:xfrm>
            <a:off x="753455" y="453516"/>
            <a:ext cx="726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02. Exploratory Data Analysis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F1039E-E2E0-B745-B47B-C5A53B52185E}"/>
              </a:ext>
            </a:extLst>
          </p:cNvPr>
          <p:cNvSpPr txBox="1"/>
          <p:nvPr/>
        </p:nvSpPr>
        <p:spPr>
          <a:xfrm>
            <a:off x="1442619" y="3510377"/>
            <a:ext cx="568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Comparison the mean values of descriptive statistics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84A521-4FCA-5843-91FA-1567D2C47660}"/>
              </a:ext>
            </a:extLst>
          </p:cNvPr>
          <p:cNvSpPr txBox="1"/>
          <p:nvPr/>
        </p:nvSpPr>
        <p:spPr>
          <a:xfrm>
            <a:off x="1568439" y="4374171"/>
            <a:ext cx="568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Fraudulent</a:t>
            </a:r>
            <a:r>
              <a:rPr lang="en-GB" sz="2000" b="0" dirty="0">
                <a:effectLst/>
                <a:latin typeface="-apple-system"/>
              </a:rPr>
              <a:t>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Transactions</a:t>
            </a:r>
            <a:r>
              <a:rPr lang="en-GB" sz="2000" b="0" dirty="0">
                <a:effectLst/>
                <a:latin typeface="-apple-system"/>
              </a:rPr>
              <a:t> 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Characteristics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9">
            <a:extLst>
              <a:ext uri="{FF2B5EF4-FFF2-40B4-BE49-F238E27FC236}">
                <a16:creationId xmlns:a16="http://schemas.microsoft.com/office/drawing/2014/main" id="{1DA94C5B-5AEC-4A34-8C0D-1C669E7E1030}"/>
              </a:ext>
            </a:extLst>
          </p:cNvPr>
          <p:cNvGrpSpPr/>
          <p:nvPr/>
        </p:nvGrpSpPr>
        <p:grpSpPr>
          <a:xfrm>
            <a:off x="1506714" y="1161402"/>
            <a:ext cx="5028905" cy="721963"/>
            <a:chOff x="5515436" y="3593272"/>
            <a:chExt cx="996474" cy="721963"/>
          </a:xfrm>
        </p:grpSpPr>
        <p:sp>
          <p:nvSpPr>
            <p:cNvPr id="45" name="Content Placeholder 3">
              <a:extLst>
                <a:ext uri="{FF2B5EF4-FFF2-40B4-BE49-F238E27FC236}">
                  <a16:creationId xmlns:a16="http://schemas.microsoft.com/office/drawing/2014/main" id="{1CC7DFC3-63F1-4254-B968-DE4B96F66D47}"/>
                </a:ext>
              </a:extLst>
            </p:cNvPr>
            <p:cNvSpPr txBox="1">
              <a:spLocks/>
            </p:cNvSpPr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2000" b="0" i="0" dirty="0">
                  <a:solidFill>
                    <a:srgbClr val="0D0D0D"/>
                  </a:solidFill>
                  <a:effectLst/>
                  <a:latin typeface="Söhne"/>
                </a:rPr>
                <a:t>Excluded features </a:t>
              </a:r>
              <a:r>
                <a:rPr lang="en-GB" sz="2000" b="1" i="0" dirty="0">
                  <a:solidFill>
                    <a:srgbClr val="0D0D0D"/>
                  </a:solidFill>
                  <a:effectLst/>
                  <a:latin typeface="Söhne"/>
                </a:rPr>
                <a:t>'</a:t>
              </a:r>
              <a:r>
                <a:rPr lang="en-GB" sz="2000" b="1" i="0" dirty="0" err="1">
                  <a:solidFill>
                    <a:srgbClr val="0D0D0D"/>
                  </a:solidFill>
                  <a:effectLst/>
                  <a:latin typeface="Söhne"/>
                </a:rPr>
                <a:t>merchant_id</a:t>
              </a:r>
              <a:r>
                <a:rPr lang="en-GB" sz="2000" b="1" i="0" dirty="0">
                  <a:solidFill>
                    <a:srgbClr val="0D0D0D"/>
                  </a:solidFill>
                  <a:effectLst/>
                  <a:latin typeface="Söhne"/>
                </a:rPr>
                <a:t>’, ‘</a:t>
              </a:r>
              <a:r>
                <a:rPr lang="en-GB" sz="2000" b="1" i="0" dirty="0" err="1">
                  <a:solidFill>
                    <a:srgbClr val="0D0D0D"/>
                  </a:solidFill>
                  <a:effectLst/>
                  <a:latin typeface="Söhne"/>
                </a:rPr>
                <a:t>customer_demographics</a:t>
              </a:r>
              <a:r>
                <a:rPr lang="en-GB" sz="2000" b="1" i="0" dirty="0">
                  <a:solidFill>
                    <a:srgbClr val="0D0D0D"/>
                  </a:solidFill>
                  <a:effectLst/>
                  <a:latin typeface="Söhne"/>
                </a:rPr>
                <a:t>’, and '</a:t>
              </a:r>
              <a:r>
                <a:rPr lang="en-GB" sz="2000" b="1" i="0" dirty="0" err="1">
                  <a:solidFill>
                    <a:srgbClr val="0D0D0D"/>
                  </a:solidFill>
                  <a:effectLst/>
                  <a:latin typeface="Söhne"/>
                </a:rPr>
                <a:t>merchant_category</a:t>
              </a:r>
              <a:r>
                <a:rPr lang="en-GB" sz="2000" b="0" i="0" dirty="0">
                  <a:solidFill>
                    <a:srgbClr val="0D0D0D"/>
                  </a:solidFill>
                  <a:effectLst/>
                  <a:latin typeface="Söhne"/>
                </a:rPr>
                <a:t>’ due   to their high percentage of missing values</a:t>
              </a:r>
            </a:p>
            <a:p>
              <a:pPr marL="0" indent="0">
                <a:buNone/>
              </a:pPr>
              <a:endParaRPr lang="en-GB" sz="2000" dirty="0">
                <a:solidFill>
                  <a:srgbClr val="0D0D0D"/>
                </a:solidFill>
                <a:latin typeface="Söhne"/>
              </a:endParaRPr>
            </a:p>
            <a:p>
              <a:pPr marL="0" indent="0">
                <a:buNone/>
              </a:pPr>
              <a:r>
                <a:rPr lang="en-GB" sz="2000" b="1" i="0" dirty="0">
                  <a:solidFill>
                    <a:srgbClr val="0D0D0D"/>
                  </a:solidFill>
                  <a:effectLst/>
                  <a:latin typeface="Söhne"/>
                </a:rPr>
                <a:t>'</a:t>
              </a:r>
              <a:r>
                <a:rPr lang="en-GB" sz="2000" b="1" i="0" dirty="0" err="1">
                  <a:solidFill>
                    <a:srgbClr val="0D0D0D"/>
                  </a:solidFill>
                  <a:effectLst/>
                  <a:latin typeface="Söhne"/>
                </a:rPr>
                <a:t>transaction_amount</a:t>
              </a:r>
              <a:r>
                <a:rPr lang="en-GB" sz="2000" b="1" i="0" dirty="0">
                  <a:solidFill>
                    <a:srgbClr val="0D0D0D"/>
                  </a:solidFill>
                  <a:effectLst/>
                  <a:latin typeface="Söhne"/>
                </a:rPr>
                <a:t>' </a:t>
              </a:r>
              <a:r>
                <a:rPr lang="en-GB" sz="2000" b="0" i="0" dirty="0">
                  <a:solidFill>
                    <a:srgbClr val="0D0D0D"/>
                  </a:solidFill>
                  <a:effectLst/>
                  <a:latin typeface="Söhne"/>
                </a:rPr>
                <a:t>and </a:t>
              </a:r>
              <a:r>
                <a:rPr lang="en-GB" sz="2000" b="1" i="0" dirty="0">
                  <a:solidFill>
                    <a:srgbClr val="0D0D0D"/>
                  </a:solidFill>
                  <a:effectLst/>
                  <a:latin typeface="Söhne"/>
                </a:rPr>
                <a:t>'</a:t>
              </a:r>
              <a:r>
                <a:rPr lang="en-GB" sz="2000" b="1" i="0" dirty="0" err="1">
                  <a:solidFill>
                    <a:srgbClr val="0D0D0D"/>
                  </a:solidFill>
                  <a:effectLst/>
                  <a:latin typeface="Söhne"/>
                </a:rPr>
                <a:t>account_age</a:t>
              </a:r>
              <a:r>
                <a:rPr lang="en-GB" sz="2000" b="1" i="0" dirty="0">
                  <a:solidFill>
                    <a:srgbClr val="0D0D0D"/>
                  </a:solidFill>
                  <a:effectLst/>
                  <a:latin typeface="Söhne"/>
                </a:rPr>
                <a:t>' </a:t>
              </a:r>
              <a:r>
                <a:rPr lang="en-GB" sz="2000" b="0" i="0" dirty="0">
                  <a:solidFill>
                    <a:srgbClr val="0D0D0D"/>
                  </a:solidFill>
                  <a:effectLst/>
                  <a:latin typeface="Söhne"/>
                </a:rPr>
                <a:t>with a small percentage of missing values </a:t>
              </a:r>
              <a:r>
                <a:rPr lang="en-GB" sz="2000" dirty="0">
                  <a:solidFill>
                    <a:srgbClr val="0D0D0D"/>
                  </a:solidFill>
                  <a:latin typeface="Söhne"/>
                </a:rPr>
                <a:t>were        </a:t>
              </a:r>
              <a:r>
                <a:rPr lang="en-GB" sz="2000" b="0" i="0" dirty="0">
                  <a:solidFill>
                    <a:srgbClr val="0D0D0D"/>
                  </a:solidFill>
                  <a:effectLst/>
                  <a:latin typeface="Söhne"/>
                </a:rPr>
                <a:t>removed the corresponding rows to ensure     data integrity and suitability for machine                learning training.</a:t>
              </a:r>
            </a:p>
            <a:p>
              <a:pPr marL="0" indent="0">
                <a:buNone/>
              </a:pPr>
              <a:endParaRPr lang="en-GB" altLang="ko-KR" sz="2000" dirty="0">
                <a:solidFill>
                  <a:srgbClr val="0D0D0D"/>
                </a:solidFill>
                <a:latin typeface="Söhne"/>
                <a:cs typeface="Arial" pitchFamily="34" charset="0"/>
              </a:endParaRPr>
            </a:p>
            <a:p>
              <a:pPr marL="0" indent="0">
                <a:buNone/>
              </a:pPr>
              <a:r>
                <a:rPr lang="en-GB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dataset shape after removing missing values: </a:t>
              </a:r>
              <a:r>
                <a:rPr lang="en-GB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995 853</a:t>
              </a:r>
              <a:r>
                <a:rPr lang="en-GB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entries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877D29-8153-4D65-B545-4460A71CA31D}"/>
                </a:ext>
              </a:extLst>
            </p:cNvPr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Handle Missing Values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2">
            <a:extLst>
              <a:ext uri="{FF2B5EF4-FFF2-40B4-BE49-F238E27FC236}">
                <a16:creationId xmlns:a16="http://schemas.microsoft.com/office/drawing/2014/main" id="{65EFDE31-16F9-4009-A30A-8A9ED6B3455D}"/>
              </a:ext>
            </a:extLst>
          </p:cNvPr>
          <p:cNvGrpSpPr/>
          <p:nvPr/>
        </p:nvGrpSpPr>
        <p:grpSpPr>
          <a:xfrm>
            <a:off x="753455" y="1211314"/>
            <a:ext cx="458143" cy="357715"/>
            <a:chOff x="1619672" y="1450893"/>
            <a:chExt cx="931911" cy="915215"/>
          </a:xfrm>
        </p:grpSpPr>
        <p:grpSp>
          <p:nvGrpSpPr>
            <p:cNvPr id="60" name="Group 13">
              <a:extLst>
                <a:ext uri="{FF2B5EF4-FFF2-40B4-BE49-F238E27FC236}">
                  <a16:creationId xmlns:a16="http://schemas.microsoft.com/office/drawing/2014/main" id="{531F2FD8-A1FC-4301-95C2-A889DACB75EB}"/>
                </a:ext>
              </a:extLst>
            </p:cNvPr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62" name="Isosceles Triangle 11">
                <a:extLst>
                  <a:ext uri="{FF2B5EF4-FFF2-40B4-BE49-F238E27FC236}">
                    <a16:creationId xmlns:a16="http://schemas.microsoft.com/office/drawing/2014/main" id="{C5A12718-14F1-409B-97F9-D7D8FD9224E9}"/>
                  </a:ext>
                </a:extLst>
              </p:cNvPr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3" name="Isosceles Triangle 12">
                <a:extLst>
                  <a:ext uri="{FF2B5EF4-FFF2-40B4-BE49-F238E27FC236}">
                    <a16:creationId xmlns:a16="http://schemas.microsoft.com/office/drawing/2014/main" id="{B42E8C04-99BB-4632-B13C-E214D3DAEFFA}"/>
                  </a:ext>
                </a:extLst>
              </p:cNvPr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/>
              </a:prstGeom>
              <a:noFill/>
              <a:ln w="317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51650A-10DE-4742-BE79-4F1233015590}"/>
                </a:ext>
              </a:extLst>
            </p:cNvPr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98C0F22-718D-1C42-AA45-B5F76B1C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91" y="1361457"/>
            <a:ext cx="4965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AB4FE-4A45-1743-BD87-7B1BA448F24C}"/>
              </a:ext>
            </a:extLst>
          </p:cNvPr>
          <p:cNvSpPr txBox="1"/>
          <p:nvPr/>
        </p:nvSpPr>
        <p:spPr>
          <a:xfrm>
            <a:off x="796441" y="486854"/>
            <a:ext cx="568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2.1. Fraud Status Proportion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290A5-FB4B-0143-A52D-AD59BEB3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6" y="1095576"/>
            <a:ext cx="6871825" cy="5407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BDAC7-2A68-2D4B-B4FF-8BCEB7B58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125" y="3064079"/>
            <a:ext cx="2600204" cy="14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1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0037C-1903-CC42-81C8-5EC0F0801BD6}"/>
              </a:ext>
            </a:extLst>
          </p:cNvPr>
          <p:cNvSpPr txBox="1"/>
          <p:nvPr/>
        </p:nvSpPr>
        <p:spPr>
          <a:xfrm>
            <a:off x="669120" y="477884"/>
            <a:ext cx="793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2.2. Descriptive statistics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A9E31-5251-B44F-B1DD-53AA07B1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8" y="1441047"/>
            <a:ext cx="6033867" cy="4643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1ADCB9-D971-D345-ABDD-A7C2E39AB766}"/>
              </a:ext>
            </a:extLst>
          </p:cNvPr>
          <p:cNvSpPr txBox="1"/>
          <p:nvPr/>
        </p:nvSpPr>
        <p:spPr>
          <a:xfrm>
            <a:off x="7778189" y="4884516"/>
            <a:ext cx="3898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1" dirty="0">
                <a:effectLst/>
                <a:latin typeface="-apple-system"/>
              </a:rPr>
              <a:t>No significant difference in the average </a:t>
            </a:r>
          </a:p>
          <a:p>
            <a:r>
              <a:rPr lang="en-GB" b="0" i="1" dirty="0">
                <a:effectLst/>
                <a:latin typeface="-apple-system"/>
              </a:rPr>
              <a:t>value between fraudulent transactions </a:t>
            </a:r>
          </a:p>
          <a:p>
            <a:r>
              <a:rPr lang="en-GB" b="0" i="1" dirty="0">
                <a:effectLst/>
                <a:latin typeface="-apple-system"/>
              </a:rPr>
              <a:t>and legitimate transactions.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1256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0037C-1903-CC42-81C8-5EC0F0801BD6}"/>
              </a:ext>
            </a:extLst>
          </p:cNvPr>
          <p:cNvSpPr txBox="1"/>
          <p:nvPr/>
        </p:nvSpPr>
        <p:spPr>
          <a:xfrm>
            <a:off x="669120" y="477884"/>
            <a:ext cx="7930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2.3.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Fraudulent</a:t>
            </a:r>
            <a:r>
              <a:rPr lang="en-GB" sz="2400" b="1" dirty="0">
                <a:effectLst/>
                <a:latin typeface="-apple-system"/>
              </a:rPr>
              <a:t> </a:t>
            </a:r>
          </a:p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Transactions</a:t>
            </a:r>
            <a:r>
              <a:rPr lang="en-GB" sz="2400" b="1" dirty="0">
                <a:effectLst/>
                <a:latin typeface="-apple-system"/>
              </a:rPr>
              <a:t>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Characteristics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29BCE-54BA-F541-9114-10534E56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86" y="0"/>
            <a:ext cx="754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2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0037C-1903-CC42-81C8-5EC0F0801BD6}"/>
              </a:ext>
            </a:extLst>
          </p:cNvPr>
          <p:cNvSpPr txBox="1"/>
          <p:nvPr/>
        </p:nvSpPr>
        <p:spPr>
          <a:xfrm>
            <a:off x="669120" y="477884"/>
            <a:ext cx="793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2.3.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Fraudulent</a:t>
            </a:r>
            <a:r>
              <a:rPr lang="en-GB" sz="2400" b="1" dirty="0">
                <a:effectLst/>
                <a:latin typeface="-apple-system"/>
              </a:rPr>
              <a:t>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Transactions</a:t>
            </a:r>
            <a:r>
              <a:rPr lang="en-GB" sz="2400" b="1" dirty="0">
                <a:effectLst/>
                <a:latin typeface="-apple-system"/>
              </a:rPr>
              <a:t>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Characteristics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6BCCB-23FF-984A-9951-A1B10C9B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6" y="939549"/>
            <a:ext cx="5292672" cy="3949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49F69-D3E7-C64C-9686-EBE9819C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19" y="477884"/>
            <a:ext cx="5753100" cy="4292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050458-C82E-E443-A892-F4EDFE13266F}"/>
              </a:ext>
            </a:extLst>
          </p:cNvPr>
          <p:cNvSpPr txBox="1"/>
          <p:nvPr/>
        </p:nvSpPr>
        <p:spPr>
          <a:xfrm>
            <a:off x="1145894" y="5000263"/>
            <a:ext cx="450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New</a:t>
            </a:r>
            <a:r>
              <a:rPr lang="en-US" dirty="0"/>
              <a:t> : &lt; 32</a:t>
            </a:r>
          </a:p>
          <a:p>
            <a:r>
              <a:rPr lang="en-US" b="1" i="1" dirty="0"/>
              <a:t>Regular</a:t>
            </a:r>
            <a:r>
              <a:rPr lang="en-US" dirty="0"/>
              <a:t> : 516 - 1009</a:t>
            </a:r>
          </a:p>
          <a:p>
            <a:r>
              <a:rPr lang="en-US" b="1" i="1" dirty="0"/>
              <a:t>Established</a:t>
            </a:r>
            <a:r>
              <a:rPr lang="en-US" dirty="0"/>
              <a:t> : 1010 - 1510</a:t>
            </a:r>
          </a:p>
          <a:p>
            <a:r>
              <a:rPr lang="en-US" b="1" i="1" dirty="0"/>
              <a:t>Old</a:t>
            </a:r>
            <a:r>
              <a:rPr lang="en-US" dirty="0"/>
              <a:t> : &gt; 1511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95412-30AB-B348-BEC7-49F28EEC6A08}"/>
              </a:ext>
            </a:extLst>
          </p:cNvPr>
          <p:cNvSpPr txBox="1"/>
          <p:nvPr/>
        </p:nvSpPr>
        <p:spPr>
          <a:xfrm>
            <a:off x="6941193" y="5000263"/>
            <a:ext cx="450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 </a:t>
            </a:r>
            <a:r>
              <a:rPr lang="en-US" dirty="0"/>
              <a:t>: &lt; 2466.86</a:t>
            </a:r>
          </a:p>
          <a:p>
            <a:r>
              <a:rPr lang="en-US" b="1" i="1" dirty="0"/>
              <a:t>Medium-Low</a:t>
            </a:r>
            <a:r>
              <a:rPr lang="en-US" dirty="0"/>
              <a:t> : 2466.86 - 4979.12</a:t>
            </a:r>
          </a:p>
          <a:p>
            <a:r>
              <a:rPr lang="en-US" b="1" i="1" dirty="0"/>
              <a:t>Medium-High</a:t>
            </a:r>
            <a:r>
              <a:rPr lang="en-US" dirty="0"/>
              <a:t> : 4979.13 - 7484.8</a:t>
            </a:r>
          </a:p>
          <a:p>
            <a:r>
              <a:rPr lang="en-US" b="1" i="1" dirty="0"/>
              <a:t>High</a:t>
            </a:r>
            <a:r>
              <a:rPr lang="en-US" dirty="0"/>
              <a:t> : &gt; 7484.8</a:t>
            </a:r>
          </a:p>
        </p:txBody>
      </p:sp>
    </p:spTree>
    <p:extLst>
      <p:ext uri="{BB962C8B-B14F-4D97-AF65-F5344CB8AC3E}">
        <p14:creationId xmlns:p14="http://schemas.microsoft.com/office/powerpoint/2010/main" val="345649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884</Words>
  <Application>Microsoft Macintosh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Bahnschrift</vt:lpstr>
      <vt:lpstr>Calibri</vt:lpstr>
      <vt:lpstr>Calibri Light</vt:lpstr>
      <vt:lpstr>Menlo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vanngo04081996@gmail.com</dc:creator>
  <cp:lastModifiedBy>vanngo04081996@gmail.com</cp:lastModifiedBy>
  <cp:revision>10</cp:revision>
  <dcterms:created xsi:type="dcterms:W3CDTF">2024-03-13T00:47:50Z</dcterms:created>
  <dcterms:modified xsi:type="dcterms:W3CDTF">2024-03-22T04:22:10Z</dcterms:modified>
</cp:coreProperties>
</file>