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8912-86F2-F9F0-00D3-990E0B754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113A2-A0A7-B188-7501-24DAD1C70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CCA3-C8F8-59A8-896E-8F81F45B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BF1E-CB95-4284-9B4D-720351FD538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921C3-8091-F0A5-217C-2B4CF793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F98E6-AC1B-C042-A86D-2CDA93F4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6B3E-26FC-44DD-8368-BB9239BA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7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9B8B-7540-5544-DD63-0551D902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29DB5-807D-FEC5-B64E-38B3DCC92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71F61-FE4D-68AB-8083-EBFD3DA0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BF1E-CB95-4284-9B4D-720351FD538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19EE-31E7-4A27-E40C-ABAB6C22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0F318-AD70-3876-F866-F1A19498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6B3E-26FC-44DD-8368-BB9239BA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2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8D4C2-7177-75A2-B78A-BB0DB552B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4754C-76DD-7D90-5C63-BFF663E46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A031-C4DC-4E2B-31FF-07ABB157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BF1E-CB95-4284-9B4D-720351FD538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99EF5-1F09-E28D-CF5A-20D9DD64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5D9F2-C84E-E8E4-6B4C-69A45C00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6B3E-26FC-44DD-8368-BB9239BA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3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EA97-63A1-E6EE-C033-79107652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918F-1E53-773B-915C-EB50A950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64DD9-9B7B-ED0F-5AD1-F1E240F2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BF1E-CB95-4284-9B4D-720351FD538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C0C4-0AFA-30E5-3867-A6C30370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D7F20-4B6C-A796-DE93-D3498ED3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6B3E-26FC-44DD-8368-BB9239BA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4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B530-8D97-C682-200C-B82389A6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E48CB-E3D0-3F6B-51AA-695B78778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7A2CF-8223-607E-FAD4-0FE7F4EA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BF1E-CB95-4284-9B4D-720351FD538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FCF7E-EDFD-63DD-DF7C-06918EE5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41494-1C6C-8D6D-0D1B-AB72B96E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6B3E-26FC-44DD-8368-BB9239BA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3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7DBE-5C24-BAEE-2510-7FB8F218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556E-BBCB-C168-E051-5560F81BE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091E1-59D0-9DA3-D74D-C3F3779A4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3CC07-69A7-5A64-5D70-F8A70B0E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BF1E-CB95-4284-9B4D-720351FD538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9205C-D24C-55AE-18CF-6ED3F97B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33A4F-B594-ACB3-453B-D3E23FF9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6B3E-26FC-44DD-8368-BB9239BA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2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D283-E85A-3282-15DF-247A7B26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7CA19-187C-A5E8-BC3E-BD997BE90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89F4C-C304-0EFD-967B-DFC777174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8BE78-3FF5-F381-601A-DFC0C216D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A8C23-94E5-BBCF-66F0-1AC1341C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D67A2-BA88-1C47-A4F1-55CFC8A4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BF1E-CB95-4284-9B4D-720351FD538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7164F-3659-A8D8-23A1-FDF68351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2B98E-C056-4234-E54B-F2681D60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6B3E-26FC-44DD-8368-BB9239BA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3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DD8A-9D6B-CBFD-B738-09658CF1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BA658-0076-E468-FB6F-4C30276B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BF1E-CB95-4284-9B4D-720351FD538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30A00-A54D-BEE2-C528-E15E28E7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A0B25-13F9-8AF6-2E65-226AE92E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6B3E-26FC-44DD-8368-BB9239BA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9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F404E-8DA5-F200-9821-22186054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BF1E-CB95-4284-9B4D-720351FD538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AEEC9-BF2E-B4E6-BF97-C1EE6E71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CBD3E-C3AA-4936-1142-7A0FC5FD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6B3E-26FC-44DD-8368-BB9239BA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7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6A5B-3398-8830-9034-521E5C1D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1C90-ACFC-9213-D50D-5AEC48679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36A73-460C-5C7D-E7FB-15E18CDE6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1F0BE-1658-A687-E90E-C7B5376D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BF1E-CB95-4284-9B4D-720351FD538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01CCF-DE5B-8907-3CDF-9DFD543D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6A6F0-9D3B-F27F-A230-1BCF404A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6B3E-26FC-44DD-8368-BB9239BA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8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E088-D236-5AA4-2D05-C930E96F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7473F-786D-679D-F2EA-5A34B7B87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F35B4-1A19-9F01-C805-BDAF2AB2B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E30A4-387B-BFBD-38E0-B80918BA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BF1E-CB95-4284-9B4D-720351FD538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3D2BE-6D80-AFFA-4784-4ECB16A5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9A9E8-E1BE-6D64-55F5-126A1C8F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6B3E-26FC-44DD-8368-BB9239BA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1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709FE-8CA2-1CDF-E3A4-62253527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A3EAC-A920-E5C2-E1FB-AF2B580B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D1692-CBA2-55EE-6F3E-2107F2BB7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74BF1E-CB95-4284-9B4D-720351FD538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659BD-E0A4-2DDC-2EE2-DDF5077B3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6862B-1C71-34CC-AC63-A8F8BD93D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DF6B3E-26FC-44DD-8368-BB9239BA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5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losed book outline">
            <a:extLst>
              <a:ext uri="{FF2B5EF4-FFF2-40B4-BE49-F238E27FC236}">
                <a16:creationId xmlns:a16="http://schemas.microsoft.com/office/drawing/2014/main" id="{8B5A347F-16B0-4C01-CDE5-3DA7EE07C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4960" y="1264920"/>
            <a:ext cx="1183640" cy="1183640"/>
          </a:xfrm>
          <a:prstGeom prst="rect">
            <a:avLst/>
          </a:prstGeom>
        </p:spPr>
      </p:pic>
      <p:pic>
        <p:nvPicPr>
          <p:cNvPr id="5" name="Graphic 4" descr="Closed book outline">
            <a:extLst>
              <a:ext uri="{FF2B5EF4-FFF2-40B4-BE49-F238E27FC236}">
                <a16:creationId xmlns:a16="http://schemas.microsoft.com/office/drawing/2014/main" id="{6579DF6F-E332-F978-F493-883C9FE29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2240" y="1264920"/>
            <a:ext cx="1183640" cy="1183640"/>
          </a:xfrm>
          <a:prstGeom prst="rect">
            <a:avLst/>
          </a:prstGeom>
        </p:spPr>
      </p:pic>
      <p:pic>
        <p:nvPicPr>
          <p:cNvPr id="6" name="Graphic 5" descr="Closed book outline">
            <a:extLst>
              <a:ext uri="{FF2B5EF4-FFF2-40B4-BE49-F238E27FC236}">
                <a16:creationId xmlns:a16="http://schemas.microsoft.com/office/drawing/2014/main" id="{48222A22-CE4D-1805-0AF0-BA5306965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2240" y="2585720"/>
            <a:ext cx="1183640" cy="1183640"/>
          </a:xfrm>
          <a:prstGeom prst="rect">
            <a:avLst/>
          </a:prstGeom>
        </p:spPr>
      </p:pic>
      <p:pic>
        <p:nvPicPr>
          <p:cNvPr id="7" name="Graphic 6" descr="Closed book outline">
            <a:extLst>
              <a:ext uri="{FF2B5EF4-FFF2-40B4-BE49-F238E27FC236}">
                <a16:creationId xmlns:a16="http://schemas.microsoft.com/office/drawing/2014/main" id="{FD26C7B4-1F6C-12C6-A88D-C0236AEF8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9880" y="2585720"/>
            <a:ext cx="1183640" cy="1183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D18BFF-8B72-771A-E213-EA8C5BFAC8E7}"/>
              </a:ext>
            </a:extLst>
          </p:cNvPr>
          <p:cNvSpPr txBox="1"/>
          <p:nvPr/>
        </p:nvSpPr>
        <p:spPr>
          <a:xfrm>
            <a:off x="1691423" y="895588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SGK </a:t>
            </a:r>
            <a:r>
              <a:rPr lang="vi-VN" dirty="0"/>
              <a:t>LỊCH SỬ VN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F43CF5DF-12CB-D8BF-AFF4-5BED1806DF8F}"/>
              </a:ext>
            </a:extLst>
          </p:cNvPr>
          <p:cNvSpPr/>
          <p:nvPr/>
        </p:nvSpPr>
        <p:spPr>
          <a:xfrm>
            <a:off x="5902960" y="1856740"/>
            <a:ext cx="1899920" cy="157226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F27885-9A35-F250-7D10-D3DD61E5B54C}"/>
              </a:ext>
            </a:extLst>
          </p:cNvPr>
          <p:cNvSpPr txBox="1"/>
          <p:nvPr/>
        </p:nvSpPr>
        <p:spPr>
          <a:xfrm>
            <a:off x="5552692" y="1258824"/>
            <a:ext cx="260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DATASET LỊCH SỬ VN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DB0EF4-F1D1-8586-C253-0557B4AF13E0}"/>
              </a:ext>
            </a:extLst>
          </p:cNvPr>
          <p:cNvCxnSpPr/>
          <p:nvPr/>
        </p:nvCxnSpPr>
        <p:spPr>
          <a:xfrm>
            <a:off x="4206240" y="2585720"/>
            <a:ext cx="14813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BF2CDB-C40A-C74D-69A1-2BF46F00B375}"/>
              </a:ext>
            </a:extLst>
          </p:cNvPr>
          <p:cNvSpPr txBox="1"/>
          <p:nvPr/>
        </p:nvSpPr>
        <p:spPr>
          <a:xfrm>
            <a:off x="3924390" y="205789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Thu thập dữ 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Úc Ngô Văn</dc:creator>
  <cp:lastModifiedBy>Úc Ngô Văn</cp:lastModifiedBy>
  <cp:revision>5</cp:revision>
  <dcterms:created xsi:type="dcterms:W3CDTF">2025-05-23T12:28:00Z</dcterms:created>
  <dcterms:modified xsi:type="dcterms:W3CDTF">2025-05-23T12:32:44Z</dcterms:modified>
</cp:coreProperties>
</file>