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8912-86F2-F9F0-00D3-990E0B754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13A2-A0A7-B188-7501-24DAD1C7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CCA3-C8F8-59A8-896E-8F81F45B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21C3-8091-F0A5-217C-2B4CF79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98E6-AC1B-C042-A86D-2CDA93F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9B8B-7540-5544-DD63-0551D902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29DB5-807D-FEC5-B64E-38B3DCC9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1F61-FE4D-68AB-8083-EBFD3DA0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19EE-31E7-4A27-E40C-ABAB6C2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F318-AD70-3876-F866-F1A19498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D4C2-7177-75A2-B78A-BB0DB552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4754C-76DD-7D90-5C63-BFF663E4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A031-C4DC-4E2B-31FF-07ABB15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9EF5-1F09-E28D-CF5A-20D9DD64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D9F2-C84E-E8E4-6B4C-69A45C0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EA97-63A1-E6EE-C033-79107652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918F-1E53-773B-915C-EB50A950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4DD9-9B7B-ED0F-5AD1-F1E240F2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C0C4-0AFA-30E5-3867-A6C3037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7F20-4B6C-A796-DE93-D3498ED3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B530-8D97-C682-200C-B82389A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48CB-E3D0-3F6B-51AA-695B7877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A2CF-8223-607E-FAD4-0FE7F4EA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CF7E-EDFD-63DD-DF7C-06918EE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1494-1C6C-8D6D-0D1B-AB72B96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7DBE-5C24-BAEE-2510-7FB8F21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556E-BBCB-C168-E051-5560F81BE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91E1-59D0-9DA3-D74D-C3F3779A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CC07-69A7-5A64-5D70-F8A70B0E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205C-D24C-55AE-18CF-6ED3F97B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33A4F-B594-ACB3-453B-D3E23FF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283-E85A-3282-15DF-247A7B26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CA19-187C-A5E8-BC3E-BD997BE9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9F4C-C304-0EFD-967B-DFC77717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BE78-3FF5-F381-601A-DFC0C216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A8C23-94E5-BBCF-66F0-1AC1341C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D67A2-BA88-1C47-A4F1-55CFC8A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7164F-3659-A8D8-23A1-FDF6835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B98E-C056-4234-E54B-F2681D60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DD8A-9D6B-CBFD-B738-09658CF1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A658-0076-E468-FB6F-4C30276B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30A00-A54D-BEE2-C528-E15E28E7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A0B25-13F9-8AF6-2E65-226AE92E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F404E-8DA5-F200-9821-22186054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AEEC9-BF2E-B4E6-BF97-C1EE6E71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BD3E-C3AA-4936-1142-7A0FC5FD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6A5B-3398-8830-9034-521E5C1D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1C90-ACFC-9213-D50D-5AEC4867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6A73-460C-5C7D-E7FB-15E18CDE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1F0BE-1658-A687-E90E-C7B5376D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1CCF-DE5B-8907-3CDF-9DFD543D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A6F0-9D3B-F27F-A230-1BCF404A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E088-D236-5AA4-2D05-C930E96F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7473F-786D-679D-F2EA-5A34B7B87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F35B4-1A19-9F01-C805-BDAF2AB2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E30A4-387B-BFBD-38E0-B80918B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D2BE-6D80-AFFA-4784-4ECB16A5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A9E8-E1BE-6D64-55F5-126A1C8F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709FE-8CA2-1CDF-E3A4-62253527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3EAC-A920-E5C2-E1FB-AF2B580B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1692-CBA2-55EE-6F3E-2107F2BB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4BF1E-CB95-4284-9B4D-720351FD538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59BD-E0A4-2DDC-2EE2-DDF5077B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862B-1C71-34CC-AC63-A8F8BD93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48F27-9E02-524C-BD0D-8267EB4471BA}"/>
              </a:ext>
            </a:extLst>
          </p:cNvPr>
          <p:cNvSpPr txBox="1"/>
          <p:nvPr/>
        </p:nvSpPr>
        <p:spPr>
          <a:xfrm>
            <a:off x="470647" y="34962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53F684-CADB-23ED-A84A-15C9C0DCBACB}"/>
              </a:ext>
            </a:extLst>
          </p:cNvPr>
          <p:cNvSpPr/>
          <p:nvPr/>
        </p:nvSpPr>
        <p:spPr>
          <a:xfrm>
            <a:off x="9784977" y="367656"/>
            <a:ext cx="1936376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506012-F42C-6E7E-895E-7031032EF19C}"/>
              </a:ext>
            </a:extLst>
          </p:cNvPr>
          <p:cNvSpPr/>
          <p:nvPr/>
        </p:nvSpPr>
        <p:spPr>
          <a:xfrm>
            <a:off x="9784977" y="2019306"/>
            <a:ext cx="1936376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C3D5F3-8156-2DF9-F403-84583266D6BC}"/>
              </a:ext>
            </a:extLst>
          </p:cNvPr>
          <p:cNvSpPr/>
          <p:nvPr/>
        </p:nvSpPr>
        <p:spPr>
          <a:xfrm>
            <a:off x="9784977" y="3255786"/>
            <a:ext cx="1936376" cy="61689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7418CE-22B3-0FFE-480A-E08203B38E07}"/>
              </a:ext>
            </a:extLst>
          </p:cNvPr>
          <p:cNvSpPr/>
          <p:nvPr/>
        </p:nvSpPr>
        <p:spPr>
          <a:xfrm>
            <a:off x="7464335" y="2640064"/>
            <a:ext cx="1498507" cy="61689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A3E2C-DFA4-FB1B-DC0F-8D8321EE7010}"/>
              </a:ext>
            </a:extLst>
          </p:cNvPr>
          <p:cNvSpPr/>
          <p:nvPr/>
        </p:nvSpPr>
        <p:spPr>
          <a:xfrm>
            <a:off x="7454899" y="4174870"/>
            <a:ext cx="1498507" cy="616890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B3820-D328-1DBF-5AB7-5083902FA8A9}"/>
              </a:ext>
            </a:extLst>
          </p:cNvPr>
          <p:cNvSpPr/>
          <p:nvPr/>
        </p:nvSpPr>
        <p:spPr>
          <a:xfrm>
            <a:off x="5149895" y="367656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18D024-5D31-4437-63AE-A5A67B3A6911}"/>
              </a:ext>
            </a:extLst>
          </p:cNvPr>
          <p:cNvSpPr/>
          <p:nvPr/>
        </p:nvSpPr>
        <p:spPr>
          <a:xfrm>
            <a:off x="7454900" y="367656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2DB736-6BD0-1C67-28DD-FB77776B0682}"/>
              </a:ext>
            </a:extLst>
          </p:cNvPr>
          <p:cNvSpPr/>
          <p:nvPr/>
        </p:nvSpPr>
        <p:spPr>
          <a:xfrm>
            <a:off x="2844893" y="2633858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9A16DE-F0BE-959B-53BC-AAE01335888B}"/>
              </a:ext>
            </a:extLst>
          </p:cNvPr>
          <p:cNvSpPr/>
          <p:nvPr/>
        </p:nvSpPr>
        <p:spPr>
          <a:xfrm>
            <a:off x="5149897" y="2633858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B58F84-B77C-D569-875E-B8B585695C81}"/>
              </a:ext>
            </a:extLst>
          </p:cNvPr>
          <p:cNvSpPr/>
          <p:nvPr/>
        </p:nvSpPr>
        <p:spPr>
          <a:xfrm>
            <a:off x="5149895" y="4169832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740C20-BE2F-0BC6-8CFC-DC1687CE15CB}"/>
              </a:ext>
            </a:extLst>
          </p:cNvPr>
          <p:cNvSpPr/>
          <p:nvPr/>
        </p:nvSpPr>
        <p:spPr>
          <a:xfrm>
            <a:off x="2902134" y="4169832"/>
            <a:ext cx="1498507" cy="621928"/>
          </a:xfrm>
          <a:prstGeom prst="round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ED3099EC-BF71-2F7C-0E8A-8E4EE34B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4" y="3255786"/>
            <a:ext cx="880070" cy="1070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C8D24A-9E04-FE66-66BA-F7DB58BD5EE5}"/>
              </a:ext>
            </a:extLst>
          </p:cNvPr>
          <p:cNvSpPr txBox="1"/>
          <p:nvPr/>
        </p:nvSpPr>
        <p:spPr>
          <a:xfrm>
            <a:off x="864985" y="432942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40EEEB-B16F-FE39-4D99-F7688954752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648402" y="678620"/>
            <a:ext cx="80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AC721A-7FAE-13A6-ADA2-EC6C09DFBA29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8953407" y="678620"/>
            <a:ext cx="831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A04B-5592-2B8C-A78C-312A0FDF43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753165" y="989584"/>
            <a:ext cx="0" cy="1029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3CEF1D-DFD6-410F-D390-26139C8200D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343400" y="2944822"/>
            <a:ext cx="8064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CCCEBF-3E22-E2F3-B5FC-C13FD2E2574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48404" y="2944822"/>
            <a:ext cx="815931" cy="3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9E49E9-D19E-5261-6F6B-48AE1E3C162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204153" y="3256954"/>
            <a:ext cx="9436" cy="917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5F7461-7158-3B80-2981-8640253A2E49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6648402" y="4480796"/>
            <a:ext cx="806497" cy="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CBFF66-D44A-FB0C-3A64-70EA6710D10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4400641" y="4480796"/>
            <a:ext cx="749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AEDB875-6672-0F9F-D61A-73998C0B19C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8962845" y="2330269"/>
            <a:ext cx="822133" cy="4796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4539EFC-02BA-0D39-57DB-FA9856F812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8930891" y="3120839"/>
            <a:ext cx="854086" cy="4433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2D68A04-C40C-5521-B43D-2536923C4C4B}"/>
              </a:ext>
            </a:extLst>
          </p:cNvPr>
          <p:cNvCxnSpPr>
            <a:stCxn id="5" idx="3"/>
            <a:endCxn id="7" idx="3"/>
          </p:cNvCxnSpPr>
          <p:nvPr/>
        </p:nvCxnSpPr>
        <p:spPr>
          <a:xfrm>
            <a:off x="11721353" y="678620"/>
            <a:ext cx="12700" cy="288561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0B0408E-4F5B-EEB7-E3D8-BC3E7E52118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858784" y="2944822"/>
            <a:ext cx="986109" cy="538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F0B6387-7EE6-AD17-DAA2-E24F1D6FCD7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830164" y="4101977"/>
            <a:ext cx="1071970" cy="378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D0D6C68-7A66-C523-29CD-9E57B59C6F66}"/>
              </a:ext>
            </a:extLst>
          </p:cNvPr>
          <p:cNvCxnSpPr>
            <a:cxnSpLocks/>
          </p:cNvCxnSpPr>
          <p:nvPr/>
        </p:nvCxnSpPr>
        <p:spPr>
          <a:xfrm flipH="1">
            <a:off x="4945319" y="149225"/>
            <a:ext cx="4506" cy="104981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E2D5B7-E5C3-505B-F292-F270573CA103}"/>
              </a:ext>
            </a:extLst>
          </p:cNvPr>
          <p:cNvCxnSpPr>
            <a:cxnSpLocks/>
          </p:cNvCxnSpPr>
          <p:nvPr/>
        </p:nvCxnSpPr>
        <p:spPr>
          <a:xfrm>
            <a:off x="4945319" y="149225"/>
            <a:ext cx="715524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7EC239-0F29-0588-BFF3-332A467F769B}"/>
              </a:ext>
            </a:extLst>
          </p:cNvPr>
          <p:cNvCxnSpPr>
            <a:cxnSpLocks/>
          </p:cNvCxnSpPr>
          <p:nvPr/>
        </p:nvCxnSpPr>
        <p:spPr>
          <a:xfrm>
            <a:off x="4945319" y="1199039"/>
            <a:ext cx="22708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F6FD7B7-5B67-07EE-376B-BEBEA53B3C30}"/>
              </a:ext>
            </a:extLst>
          </p:cNvPr>
          <p:cNvCxnSpPr>
            <a:cxnSpLocks/>
          </p:cNvCxnSpPr>
          <p:nvPr/>
        </p:nvCxnSpPr>
        <p:spPr>
          <a:xfrm>
            <a:off x="7216140" y="1199039"/>
            <a:ext cx="0" cy="37768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E97D5BB-3614-DCBE-B045-5CB2E1172E70}"/>
              </a:ext>
            </a:extLst>
          </p:cNvPr>
          <p:cNvCxnSpPr>
            <a:cxnSpLocks/>
          </p:cNvCxnSpPr>
          <p:nvPr/>
        </p:nvCxnSpPr>
        <p:spPr>
          <a:xfrm>
            <a:off x="12100560" y="149225"/>
            <a:ext cx="0" cy="482663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D8321B7-48F4-885D-3F78-68C7ABFE6C44}"/>
              </a:ext>
            </a:extLst>
          </p:cNvPr>
          <p:cNvCxnSpPr>
            <a:cxnSpLocks/>
          </p:cNvCxnSpPr>
          <p:nvPr/>
        </p:nvCxnSpPr>
        <p:spPr>
          <a:xfrm>
            <a:off x="7216140" y="4975860"/>
            <a:ext cx="488442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2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outline">
            <a:extLst>
              <a:ext uri="{FF2B5EF4-FFF2-40B4-BE49-F238E27FC236}">
                <a16:creationId xmlns:a16="http://schemas.microsoft.com/office/drawing/2014/main" id="{8B5A347F-16B0-4C01-CDE5-3DA7EE07C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960" y="1264920"/>
            <a:ext cx="1183640" cy="1183640"/>
          </a:xfrm>
          <a:prstGeom prst="rect">
            <a:avLst/>
          </a:prstGeom>
        </p:spPr>
      </p:pic>
      <p:pic>
        <p:nvPicPr>
          <p:cNvPr id="5" name="Graphic 4" descr="Closed book outline">
            <a:extLst>
              <a:ext uri="{FF2B5EF4-FFF2-40B4-BE49-F238E27FC236}">
                <a16:creationId xmlns:a16="http://schemas.microsoft.com/office/drawing/2014/main" id="{6579DF6F-E332-F978-F493-883C9FE2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240" y="1264920"/>
            <a:ext cx="1183640" cy="1183640"/>
          </a:xfrm>
          <a:prstGeom prst="rect">
            <a:avLst/>
          </a:prstGeom>
        </p:spPr>
      </p:pic>
      <p:pic>
        <p:nvPicPr>
          <p:cNvPr id="6" name="Graphic 5" descr="Closed book outline">
            <a:extLst>
              <a:ext uri="{FF2B5EF4-FFF2-40B4-BE49-F238E27FC236}">
                <a16:creationId xmlns:a16="http://schemas.microsoft.com/office/drawing/2014/main" id="{48222A22-CE4D-1805-0AF0-BA5306965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240" y="2585720"/>
            <a:ext cx="1183640" cy="1183640"/>
          </a:xfrm>
          <a:prstGeom prst="rect">
            <a:avLst/>
          </a:prstGeom>
        </p:spPr>
      </p:pic>
      <p:pic>
        <p:nvPicPr>
          <p:cNvPr id="7" name="Graphic 6" descr="Closed book outline">
            <a:extLst>
              <a:ext uri="{FF2B5EF4-FFF2-40B4-BE49-F238E27FC236}">
                <a16:creationId xmlns:a16="http://schemas.microsoft.com/office/drawing/2014/main" id="{FD26C7B4-1F6C-12C6-A88D-C0236AEF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880" y="2585720"/>
            <a:ext cx="1183640" cy="1183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18BFF-8B72-771A-E213-EA8C5BFAC8E7}"/>
              </a:ext>
            </a:extLst>
          </p:cNvPr>
          <p:cNvSpPr txBox="1"/>
          <p:nvPr/>
        </p:nvSpPr>
        <p:spPr>
          <a:xfrm>
            <a:off x="1691423" y="89558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SGK </a:t>
            </a:r>
            <a:r>
              <a:rPr lang="vi-VN" dirty="0"/>
              <a:t>LỊCH SỬ VN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F43CF5DF-12CB-D8BF-AFF4-5BED1806DF8F}"/>
              </a:ext>
            </a:extLst>
          </p:cNvPr>
          <p:cNvSpPr/>
          <p:nvPr/>
        </p:nvSpPr>
        <p:spPr>
          <a:xfrm>
            <a:off x="5902960" y="1856740"/>
            <a:ext cx="1899920" cy="157226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27885-9A35-F250-7D10-D3DD61E5B54C}"/>
              </a:ext>
            </a:extLst>
          </p:cNvPr>
          <p:cNvSpPr txBox="1"/>
          <p:nvPr/>
        </p:nvSpPr>
        <p:spPr>
          <a:xfrm>
            <a:off x="5552692" y="1258824"/>
            <a:ext cx="26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DATASET LỊCH SỬ VN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B0EF4-F1D1-8586-C253-0557B4AF13E0}"/>
              </a:ext>
            </a:extLst>
          </p:cNvPr>
          <p:cNvCxnSpPr/>
          <p:nvPr/>
        </p:nvCxnSpPr>
        <p:spPr>
          <a:xfrm>
            <a:off x="4206240" y="2585720"/>
            <a:ext cx="1481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BF2CDB-C40A-C74D-69A1-2BF46F00B375}"/>
              </a:ext>
            </a:extLst>
          </p:cNvPr>
          <p:cNvSpPr txBox="1"/>
          <p:nvPr/>
        </p:nvSpPr>
        <p:spPr>
          <a:xfrm>
            <a:off x="3924390" y="20578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Thu thập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97829-D8FF-F2E4-0A7A-09423295FBEA}"/>
              </a:ext>
            </a:extLst>
          </p:cNvPr>
          <p:cNvSpPr txBox="1"/>
          <p:nvPr/>
        </p:nvSpPr>
        <p:spPr>
          <a:xfrm>
            <a:off x="591671" y="605118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5" name="Picture 4" descr="SA stack of books with a bookmark">
            <a:extLst>
              <a:ext uri="{FF2B5EF4-FFF2-40B4-BE49-F238E27FC236}">
                <a16:creationId xmlns:a16="http://schemas.microsoft.com/office/drawing/2014/main" id="{6E3F6604-BA07-4786-C6BC-5C1375AD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39" y="3074508"/>
            <a:ext cx="2346888" cy="2234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64CA9-55C8-1D4D-D10E-4CC1A663CD46}"/>
              </a:ext>
            </a:extLst>
          </p:cNvPr>
          <p:cNvSpPr txBox="1"/>
          <p:nvPr/>
        </p:nvSpPr>
        <p:spPr>
          <a:xfrm>
            <a:off x="2412013" y="2435597"/>
            <a:ext cx="1717008" cy="786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Việt Nam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32FD407-45B1-8B63-03C2-2931E3555CE3}"/>
              </a:ext>
            </a:extLst>
          </p:cNvPr>
          <p:cNvSpPr/>
          <p:nvPr/>
        </p:nvSpPr>
        <p:spPr>
          <a:xfrm>
            <a:off x="8005949" y="2779708"/>
            <a:ext cx="2346887" cy="2823882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Việt Nam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CE4B27-B07C-3A57-4391-61D5579D75BC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400727" y="4191649"/>
            <a:ext cx="3605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B193BF-D9F4-2D52-CF09-9F83F9F743EB}"/>
              </a:ext>
            </a:extLst>
          </p:cNvPr>
          <p:cNvSpPr txBox="1"/>
          <p:nvPr/>
        </p:nvSpPr>
        <p:spPr>
          <a:xfrm>
            <a:off x="5450472" y="3696149"/>
            <a:ext cx="1545616" cy="41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4387C-7151-E493-401D-5410235D8517}"/>
              </a:ext>
            </a:extLst>
          </p:cNvPr>
          <p:cNvSpPr txBox="1"/>
          <p:nvPr/>
        </p:nvSpPr>
        <p:spPr>
          <a:xfrm>
            <a:off x="203200" y="3483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A213825-21FB-D393-25C1-EDD9B72EC561}"/>
              </a:ext>
            </a:extLst>
          </p:cNvPr>
          <p:cNvSpPr/>
          <p:nvPr/>
        </p:nvSpPr>
        <p:spPr>
          <a:xfrm>
            <a:off x="1727197" y="1178895"/>
            <a:ext cx="3077029" cy="1146628"/>
          </a:xfrm>
          <a:prstGeom prst="ca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Việt Nam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6BEAD6-C222-7228-EB97-818F29BBF5A4}"/>
              </a:ext>
            </a:extLst>
          </p:cNvPr>
          <p:cNvSpPr/>
          <p:nvPr/>
        </p:nvSpPr>
        <p:spPr>
          <a:xfrm>
            <a:off x="1727196" y="3182257"/>
            <a:ext cx="3077029" cy="493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B7AA2-9D05-9670-3CD5-4C61D3BCBB2B}"/>
              </a:ext>
            </a:extLst>
          </p:cNvPr>
          <p:cNvSpPr/>
          <p:nvPr/>
        </p:nvSpPr>
        <p:spPr>
          <a:xfrm>
            <a:off x="1727195" y="4532477"/>
            <a:ext cx="3077029" cy="493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3E0BC4-0FAF-8C46-689D-0849E5990CAF}"/>
              </a:ext>
            </a:extLst>
          </p:cNvPr>
          <p:cNvSpPr/>
          <p:nvPr/>
        </p:nvSpPr>
        <p:spPr>
          <a:xfrm>
            <a:off x="6096000" y="1959428"/>
            <a:ext cx="3077029" cy="493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E55AF0-BC6B-A76D-D104-35360C50726C}"/>
              </a:ext>
            </a:extLst>
          </p:cNvPr>
          <p:cNvSpPr/>
          <p:nvPr/>
        </p:nvSpPr>
        <p:spPr>
          <a:xfrm>
            <a:off x="6095999" y="3429000"/>
            <a:ext cx="3077029" cy="4934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F94BD18-380C-ED8C-E224-998E4ADE3417}"/>
              </a:ext>
            </a:extLst>
          </p:cNvPr>
          <p:cNvSpPr/>
          <p:nvPr/>
        </p:nvSpPr>
        <p:spPr>
          <a:xfrm>
            <a:off x="6095999" y="4898572"/>
            <a:ext cx="3077029" cy="1146628"/>
          </a:xfrm>
          <a:prstGeom prst="can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29E3A-7C20-7C54-406E-B3A88C00CD88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265711" y="2325523"/>
            <a:ext cx="1" cy="85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D8FACA-E638-D9B7-BD93-6CA2533B974E}"/>
              </a:ext>
            </a:extLst>
          </p:cNvPr>
          <p:cNvCxnSpPr/>
          <p:nvPr/>
        </p:nvCxnSpPr>
        <p:spPr>
          <a:xfrm flipH="1">
            <a:off x="3265708" y="3675743"/>
            <a:ext cx="1" cy="85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060477-1CCF-6479-36F5-35D4304BC4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7634514" y="2452914"/>
            <a:ext cx="1" cy="97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F5B3E-3D13-3D5F-E1B4-0509537BCD62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7634514" y="3922486"/>
            <a:ext cx="0" cy="97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4F5165-9267-B007-0868-3EB17AFC93D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804224" y="2206171"/>
            <a:ext cx="1291776" cy="25730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303870-B68F-0187-206C-9F78F33C4E0F}"/>
              </a:ext>
            </a:extLst>
          </p:cNvPr>
          <p:cNvSpPr/>
          <p:nvPr/>
        </p:nvSpPr>
        <p:spPr>
          <a:xfrm>
            <a:off x="1248229" y="952500"/>
            <a:ext cx="8316685" cy="555715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3B24D-E97B-2982-21AB-8F7CB06C7A45}"/>
              </a:ext>
            </a:extLst>
          </p:cNvPr>
          <p:cNvSpPr txBox="1"/>
          <p:nvPr/>
        </p:nvSpPr>
        <p:spPr>
          <a:xfrm>
            <a:off x="282388" y="349624"/>
            <a:ext cx="561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embedding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EFD720A1-B5A9-025E-F0E1-35974EF4CB3C}"/>
              </a:ext>
            </a:extLst>
          </p:cNvPr>
          <p:cNvSpPr/>
          <p:nvPr/>
        </p:nvSpPr>
        <p:spPr>
          <a:xfrm>
            <a:off x="282388" y="3507485"/>
            <a:ext cx="2918012" cy="140541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554426-02F7-6201-3382-1D1AE96B3CE9}"/>
              </a:ext>
            </a:extLst>
          </p:cNvPr>
          <p:cNvSpPr/>
          <p:nvPr/>
        </p:nvSpPr>
        <p:spPr>
          <a:xfrm>
            <a:off x="4199664" y="2161516"/>
            <a:ext cx="3106270" cy="56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077656-6A4D-58F0-8A7A-9FBD56E062FD}"/>
              </a:ext>
            </a:extLst>
          </p:cNvPr>
          <p:cNvSpPr/>
          <p:nvPr/>
        </p:nvSpPr>
        <p:spPr>
          <a:xfrm>
            <a:off x="4199664" y="2864225"/>
            <a:ext cx="3106270" cy="56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119826-8CDE-7B01-CE12-92B08DA695BA}"/>
              </a:ext>
            </a:extLst>
          </p:cNvPr>
          <p:cNvSpPr/>
          <p:nvPr/>
        </p:nvSpPr>
        <p:spPr>
          <a:xfrm>
            <a:off x="4199664" y="3566934"/>
            <a:ext cx="3106270" cy="56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09198A-0DC1-1DD7-2B6F-2F4D3465A857}"/>
              </a:ext>
            </a:extLst>
          </p:cNvPr>
          <p:cNvSpPr/>
          <p:nvPr/>
        </p:nvSpPr>
        <p:spPr>
          <a:xfrm>
            <a:off x="4199664" y="4269643"/>
            <a:ext cx="3106270" cy="56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2C132B-786B-4BBA-58ED-644F7C300F16}"/>
              </a:ext>
            </a:extLst>
          </p:cNvPr>
          <p:cNvSpPr/>
          <p:nvPr/>
        </p:nvSpPr>
        <p:spPr>
          <a:xfrm>
            <a:off x="8628642" y="1810160"/>
            <a:ext cx="3106270" cy="1267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2AFE56-144B-3D67-0AA6-792A70207318}"/>
              </a:ext>
            </a:extLst>
          </p:cNvPr>
          <p:cNvSpPr/>
          <p:nvPr/>
        </p:nvSpPr>
        <p:spPr>
          <a:xfrm>
            <a:off x="8628642" y="3849321"/>
            <a:ext cx="3106270" cy="56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85151E-3E44-E803-2997-4A581D50A246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>
            <a:off x="3200400" y="4210195"/>
            <a:ext cx="999264" cy="341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416591-AA92-CD3B-CB62-161FE2288E92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 flipV="1">
            <a:off x="3200400" y="3849322"/>
            <a:ext cx="999264" cy="360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A66796E-470B-F597-8EB2-BA2BC0D79DFB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3200400" y="3146613"/>
            <a:ext cx="999264" cy="10635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2234F0-BED0-EFF6-A032-BC295D83E412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 flipV="1">
            <a:off x="3200400" y="2443904"/>
            <a:ext cx="999264" cy="1766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3CD101D-6DFE-141C-1EA5-3FA099A1402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305934" y="2443903"/>
            <a:ext cx="13227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BD9F433-E4E8-0D2A-74D6-95D14C182E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305934" y="2443903"/>
            <a:ext cx="1322708" cy="702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7DA4822-67CF-5A59-146F-E542C24B229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05934" y="2443903"/>
            <a:ext cx="1322708" cy="1405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DE7D1EE-109E-83EC-0BD9-4020CD37FCC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305934" y="2443903"/>
            <a:ext cx="1322708" cy="2108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9B7D38-4D52-C275-261C-25F35EDADFA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181777" y="3077645"/>
            <a:ext cx="0" cy="77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5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Úc Ngô Văn</dc:creator>
  <cp:lastModifiedBy>trung lee vieet</cp:lastModifiedBy>
  <cp:revision>13</cp:revision>
  <dcterms:created xsi:type="dcterms:W3CDTF">2025-05-23T12:28:00Z</dcterms:created>
  <dcterms:modified xsi:type="dcterms:W3CDTF">2025-05-24T14:17:28Z</dcterms:modified>
</cp:coreProperties>
</file>