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311" r:id="rId2"/>
    <p:sldId id="312" r:id="rId3"/>
    <p:sldId id="313" r:id="rId4"/>
    <p:sldId id="314" r:id="rId5"/>
    <p:sldId id="315" r:id="rId6"/>
    <p:sldId id="316" r:id="rId7"/>
    <p:sldId id="319" r:id="rId8"/>
    <p:sldId id="317" r:id="rId9"/>
    <p:sldId id="318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290" r:id="rId33"/>
  </p:sldIdLst>
  <p:sldSz cx="9144000" cy="5143500" type="screen16x9"/>
  <p:notesSz cx="6858000" cy="9144000"/>
  <p:embeddedFontLst>
    <p:embeddedFont>
      <p:font typeface="Vidaloka" panose="020B0604020202020204" charset="0"/>
      <p:regular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Montserrat" panose="020B060402020202020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Merriweather Light" panose="020B0604020202020204" charset="0"/>
      <p:regular r:id="rId56"/>
      <p:bold r:id="rId57"/>
      <p:italic r:id="rId58"/>
      <p:boldItalic r:id="rId59"/>
    </p:embeddedFont>
    <p:embeddedFont>
      <p:font typeface="Crimson Text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8169E-D115-4445-A438-463189A77B9B}">
  <a:tblStyle styleId="{58F8169E-D115-4445-A438-463189A77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font" Target="fonts/font2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61" Type="http://schemas.openxmlformats.org/officeDocument/2006/relationships/font" Target="fonts/font2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0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6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7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1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0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11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3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vinhhung2001/project.qtdlieu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49" y="318488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 panose="020B0604020202020204" charset="0"/>
              </a:rPr>
              <a:t>Học phần: Quản trị dữ liệu Nhóm 01</a:t>
            </a:r>
            <a:endParaRPr sz="2000">
              <a:latin typeface="Montserrat" panose="020B0604020202020204" charset="0"/>
            </a:endParaRPr>
          </a:p>
        </p:txBody>
      </p:sp>
      <p:sp>
        <p:nvSpPr>
          <p:cNvPr id="5" name="Google Shape;249;p36">
            <a:extLst>
              <a:ext uri="{FF2B5EF4-FFF2-40B4-BE49-F238E27FC236}">
                <a16:creationId xmlns:a16="http://schemas.microsoft.com/office/drawing/2014/main" id="{316E1AE7-3EFF-4B81-B09D-E4F87C4E1F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40000" y="624469"/>
            <a:ext cx="7064100" cy="2485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Tên Đồ Án: HỆ THỐNG QUẢN LÝ NHẬP HÀNG CỦA KHO HÀNG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BBDB-C1A0-45B1-9DD8-93F228427127}"/>
              </a:ext>
            </a:extLst>
          </p:cNvPr>
          <p:cNvSpPr txBox="1"/>
          <p:nvPr/>
        </p:nvSpPr>
        <p:spPr>
          <a:xfrm>
            <a:off x="3226418" y="3865755"/>
            <a:ext cx="269116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Montserrat" panose="020B0604020202020204" charset="0"/>
              </a:rPr>
              <a:t>Sinh viên thực hiện: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B1910231 Ngô Vĩnh H</a:t>
            </a:r>
            <a:r>
              <a:rPr lang="vi-VN">
                <a:latin typeface="Montserrat" panose="020B0604020202020204" charset="0"/>
              </a:rPr>
              <a:t>ư</a:t>
            </a:r>
            <a:r>
              <a:rPr lang="en-US">
                <a:latin typeface="Montserrat" panose="020B0604020202020204" charset="0"/>
              </a:rPr>
              <a:t>ng</a:t>
            </a:r>
          </a:p>
          <a:p>
            <a:pPr algn="ctr"/>
            <a:r>
              <a:rPr lang="en-US">
                <a:latin typeface="Montserrat" panose="020B0604020202020204" charset="0"/>
              </a:rPr>
              <a:t>B1910201 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39495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88176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HÌNH ẢNH DEMO HỆ THỐNG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88176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50105" y="1485562"/>
            <a:ext cx="2172375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254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31809-F7AE-411E-9B08-20A46825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"/>
          <a:stretch/>
        </p:blipFill>
        <p:spPr>
          <a:xfrm>
            <a:off x="1943404" y="1702994"/>
            <a:ext cx="5257192" cy="173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E13FE-3A01-498A-9ACB-14D5079852D3}"/>
              </a:ext>
            </a:extLst>
          </p:cNvPr>
          <p:cNvSpPr txBox="1"/>
          <p:nvPr/>
        </p:nvSpPr>
        <p:spPr>
          <a:xfrm>
            <a:off x="0" y="344050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</a:t>
            </a:r>
          </a:p>
        </p:txBody>
      </p:sp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483E8-A220-4788-ACCF-9B9DFAAA0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/>
          <a:stretch/>
        </p:blipFill>
        <p:spPr>
          <a:xfrm>
            <a:off x="1935783" y="1706805"/>
            <a:ext cx="5272433" cy="1729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05912-C373-4268-95FC-B87BA768F379}"/>
              </a:ext>
            </a:extLst>
          </p:cNvPr>
          <p:cNvSpPr txBox="1"/>
          <p:nvPr/>
        </p:nvSpPr>
        <p:spPr>
          <a:xfrm>
            <a:off x="0" y="34366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Sản phẩm</a:t>
            </a:r>
          </a:p>
        </p:txBody>
      </p:sp>
    </p:spTree>
    <p:extLst>
      <p:ext uri="{BB962C8B-B14F-4D97-AF65-F5344CB8AC3E}">
        <p14:creationId xmlns:p14="http://schemas.microsoft.com/office/powerpoint/2010/main" val="1631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4AD4A-BC3A-43F3-B04C-D9435620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" y="933308"/>
            <a:ext cx="8321761" cy="3276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E2450-15D4-40FE-AD12-444FA1608455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</a:t>
            </a:r>
          </a:p>
        </p:txBody>
      </p:sp>
    </p:spTree>
    <p:extLst>
      <p:ext uri="{BB962C8B-B14F-4D97-AF65-F5344CB8AC3E}">
        <p14:creationId xmlns:p14="http://schemas.microsoft.com/office/powerpoint/2010/main" val="205198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7D095-32DA-4325-8D85-A86D6444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45" y="572171"/>
            <a:ext cx="6464309" cy="399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B7F1E-EA65-44C5-A107-311953A7B829}"/>
              </a:ext>
            </a:extLst>
          </p:cNvPr>
          <p:cNvSpPr txBox="1"/>
          <p:nvPr/>
        </p:nvSpPr>
        <p:spPr>
          <a:xfrm>
            <a:off x="0" y="45713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31810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B9776-CA76-45D8-89F4-53D74699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5" y="731806"/>
            <a:ext cx="7747130" cy="3679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5FBB-BC9B-4D66-86A7-9E5826C202DD}"/>
              </a:ext>
            </a:extLst>
          </p:cNvPr>
          <p:cNvSpPr txBox="1"/>
          <p:nvPr/>
        </p:nvSpPr>
        <p:spPr>
          <a:xfrm>
            <a:off x="0" y="441169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sản phẩm</a:t>
            </a:r>
          </a:p>
        </p:txBody>
      </p:sp>
    </p:spTree>
    <p:extLst>
      <p:ext uri="{BB962C8B-B14F-4D97-AF65-F5344CB8AC3E}">
        <p14:creationId xmlns:p14="http://schemas.microsoft.com/office/powerpoint/2010/main" val="32238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B4745-6CB1-4312-AB5C-37458549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2" y="1821115"/>
            <a:ext cx="8253175" cy="15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3941A-B459-4CED-B0CB-BA12BD487A54}"/>
              </a:ext>
            </a:extLst>
          </p:cNvPr>
          <p:cNvSpPr txBox="1"/>
          <p:nvPr/>
        </p:nvSpPr>
        <p:spPr>
          <a:xfrm>
            <a:off x="0" y="332238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sản phẩm</a:t>
            </a:r>
          </a:p>
        </p:txBody>
      </p:sp>
    </p:spTree>
    <p:extLst>
      <p:ext uri="{BB962C8B-B14F-4D97-AF65-F5344CB8AC3E}">
        <p14:creationId xmlns:p14="http://schemas.microsoft.com/office/powerpoint/2010/main" val="377652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C6D5D-D01B-4251-A1F8-60717A19E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/>
          <a:stretch/>
        </p:blipFill>
        <p:spPr>
          <a:xfrm>
            <a:off x="1911296" y="1741098"/>
            <a:ext cx="5321408" cy="1661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49D61-01B3-4433-9054-36C014AD3E96}"/>
              </a:ext>
            </a:extLst>
          </p:cNvPr>
          <p:cNvSpPr txBox="1"/>
          <p:nvPr/>
        </p:nvSpPr>
        <p:spPr>
          <a:xfrm>
            <a:off x="0" y="34024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245543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2D374-289D-4FD9-813E-1D006CCA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1817304"/>
            <a:ext cx="5349704" cy="1508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6CFF4E-A16B-454C-AA69-DCC3CD5A4032}"/>
              </a:ext>
            </a:extLst>
          </p:cNvPr>
          <p:cNvSpPr txBox="1"/>
          <p:nvPr/>
        </p:nvSpPr>
        <p:spPr>
          <a:xfrm>
            <a:off x="0" y="3326195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2219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F32AB-F478-4028-94B8-758E47D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039997"/>
            <a:ext cx="5357324" cy="306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EA546-6E5B-4A22-8DCC-DF318B45F680}"/>
              </a:ext>
            </a:extLst>
          </p:cNvPr>
          <p:cNvSpPr txBox="1"/>
          <p:nvPr/>
        </p:nvSpPr>
        <p:spPr>
          <a:xfrm>
            <a:off x="0" y="410350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Sửa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41643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Nội dung:</a:t>
            </a:r>
            <a:endParaRPr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Chức năng của hệ thống.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Cấu trúc c</a:t>
            </a:r>
            <a:r>
              <a:rPr lang="vi-VN" sz="2000">
                <a:solidFill>
                  <a:schemeClr val="dk1"/>
                </a:solidFill>
              </a:rPr>
              <a:t>ơ</a:t>
            </a:r>
            <a:r>
              <a:rPr lang="en-US" sz="2000">
                <a:solidFill>
                  <a:schemeClr val="dk1"/>
                </a:solidFill>
              </a:rPr>
              <a:t> sở dữ liệu.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Thủ tục và hàm.</a:t>
            </a: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2000">
                <a:solidFill>
                  <a:schemeClr val="dk1"/>
                </a:solidFill>
              </a:rPr>
              <a:t>Hình ảnh demo hệ thống.</a:t>
            </a:r>
            <a:endParaRPr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2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E6E08-C4CF-488A-ABE2-2CD54918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959980"/>
            <a:ext cx="5357324" cy="3223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6C06A-FA37-4569-A9C9-912F3963A1EE}"/>
              </a:ext>
            </a:extLst>
          </p:cNvPr>
          <p:cNvSpPr txBox="1"/>
          <p:nvPr/>
        </p:nvSpPr>
        <p:spPr>
          <a:xfrm>
            <a:off x="0" y="418351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393383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AB8EF8-07ED-4224-8DAD-6C098C8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1981149"/>
            <a:ext cx="5357324" cy="1181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B6103-AEA0-4008-97A0-61A282BDBD48}"/>
              </a:ext>
            </a:extLst>
          </p:cNvPr>
          <p:cNvSpPr txBox="1"/>
          <p:nvPr/>
        </p:nvSpPr>
        <p:spPr>
          <a:xfrm>
            <a:off x="0" y="31623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loại sản phẩm</a:t>
            </a:r>
          </a:p>
        </p:txBody>
      </p:sp>
    </p:spTree>
    <p:extLst>
      <p:ext uri="{BB962C8B-B14F-4D97-AF65-F5344CB8AC3E}">
        <p14:creationId xmlns:p14="http://schemas.microsoft.com/office/powerpoint/2010/main" val="65577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DC5A0-14F9-4EFF-8FE8-B43A782A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64" y="1729667"/>
            <a:ext cx="3124471" cy="168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58EC6-ED3A-45F2-A401-B7A29C4799AC}"/>
              </a:ext>
            </a:extLst>
          </p:cNvPr>
          <p:cNvSpPr txBox="1"/>
          <p:nvPr/>
        </p:nvSpPr>
        <p:spPr>
          <a:xfrm>
            <a:off x="-1" y="34138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Danh mục quản lý Lô hàng</a:t>
            </a:r>
          </a:p>
        </p:txBody>
      </p:sp>
    </p:spTree>
    <p:extLst>
      <p:ext uri="{BB962C8B-B14F-4D97-AF65-F5344CB8AC3E}">
        <p14:creationId xmlns:p14="http://schemas.microsoft.com/office/powerpoint/2010/main" val="268998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E3CFA-BA3B-4123-87DF-10F46401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1573443"/>
            <a:ext cx="3017782" cy="199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7946A-F4E7-4B4B-B81F-3E7DF94440B4}"/>
              </a:ext>
            </a:extLst>
          </p:cNvPr>
          <p:cNvSpPr txBox="1"/>
          <p:nvPr/>
        </p:nvSpPr>
        <p:spPr>
          <a:xfrm>
            <a:off x="0" y="357005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lô hàng</a:t>
            </a:r>
          </a:p>
        </p:txBody>
      </p:sp>
    </p:spTree>
    <p:extLst>
      <p:ext uri="{BB962C8B-B14F-4D97-AF65-F5344CB8AC3E}">
        <p14:creationId xmlns:p14="http://schemas.microsoft.com/office/powerpoint/2010/main" val="253336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7E30D-4450-41F9-9825-12722B04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33308"/>
            <a:ext cx="3017782" cy="327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2D68B-631F-40A7-AADD-E61F9D88A71A}"/>
              </a:ext>
            </a:extLst>
          </p:cNvPr>
          <p:cNvSpPr txBox="1"/>
          <p:nvPr/>
        </p:nvSpPr>
        <p:spPr>
          <a:xfrm>
            <a:off x="0" y="42101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Chỉnh sửa lô hàng</a:t>
            </a:r>
          </a:p>
        </p:txBody>
      </p:sp>
    </p:spTree>
    <p:extLst>
      <p:ext uri="{BB962C8B-B14F-4D97-AF65-F5344CB8AC3E}">
        <p14:creationId xmlns:p14="http://schemas.microsoft.com/office/powerpoint/2010/main" val="16326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8BD68D-19E0-4EAF-B379-19A529F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9" y="963790"/>
            <a:ext cx="3017782" cy="3215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0FE5C-DF30-4AA8-9C5B-D695E1209A35}"/>
              </a:ext>
            </a:extLst>
          </p:cNvPr>
          <p:cNvSpPr txBox="1"/>
          <p:nvPr/>
        </p:nvSpPr>
        <p:spPr>
          <a:xfrm>
            <a:off x="0" y="417970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Xóa lô hàng</a:t>
            </a:r>
          </a:p>
        </p:txBody>
      </p:sp>
    </p:spTree>
    <p:extLst>
      <p:ext uri="{BB962C8B-B14F-4D97-AF65-F5344CB8AC3E}">
        <p14:creationId xmlns:p14="http://schemas.microsoft.com/office/powerpoint/2010/main" val="123483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F7EAB-0897-4A80-BD70-E4BC3DBF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855408"/>
            <a:ext cx="3673158" cy="1432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CBA78-CD4F-4364-A4BF-C960658DFE53}"/>
              </a:ext>
            </a:extLst>
          </p:cNvPr>
          <p:cNvSpPr txBox="1"/>
          <p:nvPr/>
        </p:nvSpPr>
        <p:spPr>
          <a:xfrm>
            <a:off x="0" y="328809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Hiển thị danh sách lô hàng</a:t>
            </a:r>
          </a:p>
        </p:txBody>
      </p:sp>
    </p:spTree>
    <p:extLst>
      <p:ext uri="{BB962C8B-B14F-4D97-AF65-F5344CB8AC3E}">
        <p14:creationId xmlns:p14="http://schemas.microsoft.com/office/powerpoint/2010/main" val="392672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8E6BE-DE2E-4A07-9B3B-4F635AC8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5" y="1824925"/>
            <a:ext cx="8192210" cy="1493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EA137-38DF-4C54-9B73-431C63CC016B}"/>
              </a:ext>
            </a:extLst>
          </p:cNvPr>
          <p:cNvSpPr txBox="1"/>
          <p:nvPr/>
        </p:nvSpPr>
        <p:spPr>
          <a:xfrm>
            <a:off x="0" y="331857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Quản lý Lô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b="1"/>
              <a:t> </a:t>
            </a:r>
            <a:r>
              <a:rPr lang="en-US" b="1">
                <a:latin typeface="+mn-lt"/>
              </a:rPr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357985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F8CAC-7CC0-4507-B9E5-35BEBEA2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2" y="572272"/>
            <a:ext cx="7825915" cy="3998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44E6C-A856-4F52-B632-7457E7A4ABDA}"/>
              </a:ext>
            </a:extLst>
          </p:cNvPr>
          <p:cNvSpPr txBox="1"/>
          <p:nvPr/>
        </p:nvSpPr>
        <p:spPr>
          <a:xfrm>
            <a:off x="-1" y="45712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n-lt"/>
              </a:rPr>
              <a:t>Thêm sản phẩm cho lô hàng</a:t>
            </a:r>
          </a:p>
        </p:txBody>
      </p:sp>
    </p:spTree>
    <p:extLst>
      <p:ext uri="{BB962C8B-B14F-4D97-AF65-F5344CB8AC3E}">
        <p14:creationId xmlns:p14="http://schemas.microsoft.com/office/powerpoint/2010/main" val="180433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A21EA-DE62-4DF7-BBA9-04F5FCC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71" y="1459133"/>
            <a:ext cx="4816257" cy="2225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05B7F-D1F0-4B6D-938B-E93B327EF03F}"/>
              </a:ext>
            </a:extLst>
          </p:cNvPr>
          <p:cNvSpPr txBox="1"/>
          <p:nvPr/>
        </p:nvSpPr>
        <p:spPr>
          <a:xfrm>
            <a:off x="0" y="36843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Xóa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00970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CHỨC NĂNG CỦA HỆ THỐNG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704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12AE4-8B1D-40AE-BAE6-1DD8260C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4" y="2064976"/>
            <a:ext cx="4747671" cy="1013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817DA-B6B1-4028-9ABA-E51BACA2BABC}"/>
              </a:ext>
            </a:extLst>
          </p:cNvPr>
          <p:cNvSpPr txBox="1"/>
          <p:nvPr/>
        </p:nvSpPr>
        <p:spPr>
          <a:xfrm>
            <a:off x="-1" y="307852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Hiển thị danh sách lô hàng sản phẩm</a:t>
            </a:r>
          </a:p>
        </p:txBody>
      </p:sp>
    </p:spTree>
    <p:extLst>
      <p:ext uri="{BB962C8B-B14F-4D97-AF65-F5344CB8AC3E}">
        <p14:creationId xmlns:p14="http://schemas.microsoft.com/office/powerpoint/2010/main" val="126348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1;p72">
            <a:extLst>
              <a:ext uri="{FF2B5EF4-FFF2-40B4-BE49-F238E27FC236}">
                <a16:creationId xmlns:a16="http://schemas.microsoft.com/office/drawing/2014/main" id="{ECA542F7-A837-44EF-98D5-65912355A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405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ờng dẫn Github đến Source Code đồ án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BE34-EDCD-4567-A728-A3525FC5A70D}"/>
              </a:ext>
            </a:extLst>
          </p:cNvPr>
          <p:cNvSpPr txBox="1"/>
          <p:nvPr/>
        </p:nvSpPr>
        <p:spPr>
          <a:xfrm>
            <a:off x="624242" y="1375317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ngovinhhung2001/project.qtdlieu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2832900" y="1343897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idaloka" panose="020B0604020202020204" charset="0"/>
              </a:rPr>
              <a:t>Thanks</a:t>
            </a:r>
            <a:endParaRPr>
              <a:latin typeface="Vidaloka" panose="020B0604020202020204" charset="0"/>
            </a:endParaRPr>
          </a:p>
        </p:txBody>
      </p:sp>
      <p:grpSp>
        <p:nvGrpSpPr>
          <p:cNvPr id="825" name="Google Shape;825;p70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826" name="Google Shape;826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70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831" name="Google Shape;83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70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834" name="Google Shape;834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>
            <a:spLocks noGrp="1"/>
          </p:cNvSpPr>
          <p:nvPr>
            <p:ph type="subTitle" idx="1"/>
          </p:nvPr>
        </p:nvSpPr>
        <p:spPr>
          <a:xfrm>
            <a:off x="307200" y="1127250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Thêm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Sửa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Xóa loại sản phẩm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/>
              <a:t>Liệt kê danh sách loại sản phẩm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5E55B-2F0C-439B-ADDD-41FA93C99258}"/>
              </a:ext>
            </a:extLst>
          </p:cNvPr>
          <p:cNvCxnSpPr>
            <a:cxnSpLocks/>
          </p:cNvCxnSpPr>
          <p:nvPr/>
        </p:nvCxnSpPr>
        <p:spPr>
          <a:xfrm>
            <a:off x="4571992" y="1063083"/>
            <a:ext cx="8" cy="346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07;p68">
            <a:extLst>
              <a:ext uri="{FF2B5EF4-FFF2-40B4-BE49-F238E27FC236}">
                <a16:creationId xmlns:a16="http://schemas.microsoft.com/office/drawing/2014/main" id="{6A54C8F2-ADD1-4754-AA3F-64D97EB2CBC6}"/>
              </a:ext>
            </a:extLst>
          </p:cNvPr>
          <p:cNvSpPr txBox="1">
            <a:spLocks/>
          </p:cNvSpPr>
          <p:nvPr/>
        </p:nvSpPr>
        <p:spPr>
          <a:xfrm>
            <a:off x="-16" y="45286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US" b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DANH SÁCH CHỨC NĂNG CỦA HỆ THỐNG</a:t>
            </a:r>
            <a:endParaRPr lang="vi-VN" b="1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Google Shape;806;p68">
            <a:extLst>
              <a:ext uri="{FF2B5EF4-FFF2-40B4-BE49-F238E27FC236}">
                <a16:creationId xmlns:a16="http://schemas.microsoft.com/office/drawing/2014/main" id="{386240FC-4B7B-4D4A-AC7A-AB30303C883B}"/>
              </a:ext>
            </a:extLst>
          </p:cNvPr>
          <p:cNvSpPr txBox="1">
            <a:spLocks/>
          </p:cNvSpPr>
          <p:nvPr/>
        </p:nvSpPr>
        <p:spPr>
          <a:xfrm>
            <a:off x="4879200" y="1127250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381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Sửa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Thêm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Xóa sản phẩm cho lô hàng</a:t>
            </a: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/>
              <a:t>Liệt kê danh sách sản phẩm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02598-F058-4A06-9F4B-169D43892265}"/>
              </a:ext>
            </a:extLst>
          </p:cNvPr>
          <p:cNvSpPr txBox="1"/>
          <p:nvPr/>
        </p:nvSpPr>
        <p:spPr>
          <a:xfrm>
            <a:off x="0" y="4219618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Ngô Vĩnh H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CDCB-59B1-49ED-ABCB-E69103670315}"/>
              </a:ext>
            </a:extLst>
          </p:cNvPr>
          <p:cNvSpPr txBox="1"/>
          <p:nvPr/>
        </p:nvSpPr>
        <p:spPr>
          <a:xfrm>
            <a:off x="4571992" y="4219617"/>
            <a:ext cx="457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Lê Hoàng Dũng</a:t>
            </a:r>
          </a:p>
        </p:txBody>
      </p:sp>
    </p:spTree>
    <p:extLst>
      <p:ext uri="{BB962C8B-B14F-4D97-AF65-F5344CB8AC3E}">
        <p14:creationId xmlns:p14="http://schemas.microsoft.com/office/powerpoint/2010/main" val="42762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548563" cy="97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CẤU TRÚC </a:t>
            </a:r>
            <a:b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CƠ SỞ DỮ LIỆU</a:t>
            </a: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1401" y="1485562"/>
            <a:ext cx="2896500" cy="217237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727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E077F-EBA0-437A-96D2-85A45049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8521"/>
              </p:ext>
            </p:extLst>
          </p:nvPr>
        </p:nvGraphicFramePr>
        <p:xfrm>
          <a:off x="1291474" y="3269337"/>
          <a:ext cx="2195137" cy="9515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37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</a:t>
                      </a:r>
                      <a:r>
                        <a:rPr lang="vi-VN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ten_sanpham:  varchar(50)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donvi_sanpham:  varchar(10)</a:t>
                      </a:r>
                    </a:p>
                    <a:p>
                      <a:pPr marL="268288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38749-853A-4BF2-9F13-C9401D71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85686"/>
              </p:ext>
            </p:extLst>
          </p:nvPr>
        </p:nvGraphicFramePr>
        <p:xfrm>
          <a:off x="1291474" y="1300589"/>
          <a:ext cx="2195141" cy="7991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2195141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ma_loaisanpham</a:t>
                      </a:r>
                      <a:r>
                        <a:rPr lang="en-US" sz="100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 </a:t>
                      </a: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int(10)</a:t>
                      </a:r>
                      <a:endParaRPr lang="en-US" sz="1000" u="sng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8288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ten_loaisanpham:  varchar(50)</a:t>
                      </a:r>
                    </a:p>
                    <a:p>
                      <a:pPr marL="268288" indent="-8255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mota_loaisanpham:  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51434F-8BE6-4251-A23E-16D40DE7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70787"/>
              </p:ext>
            </p:extLst>
          </p:nvPr>
        </p:nvGraphicFramePr>
        <p:xfrm>
          <a:off x="6148033" y="3421737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 b="0" u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ma_lohang:  int(10)</a:t>
                      </a:r>
                    </a:p>
                    <a:p>
                      <a:pPr marL="268288" indent="-90488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ngay_nhapvao: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48743A-4A1B-4A13-8726-1FFC7EA0C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4997"/>
              </p:ext>
            </p:extLst>
          </p:nvPr>
        </p:nvGraphicFramePr>
        <p:xfrm>
          <a:off x="4099927" y="2376359"/>
          <a:ext cx="1583473" cy="646756"/>
        </p:xfrm>
        <a:graphic>
          <a:graphicData uri="http://schemas.openxmlformats.org/drawingml/2006/table">
            <a:tbl>
              <a:tblPr firstRow="1" bandRow="1">
                <a:tableStyleId>{58F8169E-D115-4445-A438-463189A77B9B}</a:tableStyleId>
              </a:tblPr>
              <a:tblGrid>
                <a:gridCol w="1583473">
                  <a:extLst>
                    <a:ext uri="{9D8B030D-6E8A-4147-A177-3AD203B41FA5}">
                      <a16:colId xmlns:a16="http://schemas.microsoft.com/office/drawing/2014/main" val="1437170778"/>
                    </a:ext>
                  </a:extLst>
                </a:gridCol>
              </a:tblGrid>
              <a:tr h="25051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Lô hàng – Sản phẩm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3435"/>
                  </a:ext>
                </a:extLst>
              </a:tr>
              <a:tr h="250516">
                <a:tc>
                  <a:txBody>
                    <a:bodyPr/>
                    <a:lstStyle/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gia_nhapvao:  int(10)</a:t>
                      </a:r>
                    </a:p>
                    <a:p>
                      <a:pPr marL="88900" indent="-88900" algn="l">
                        <a:buFontTx/>
                        <a:buChar char="-"/>
                      </a:pPr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so_luong:  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16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13B4E1-31F5-4EDE-BF98-C6B9ADCDBB0F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2389042" y="2099745"/>
            <a:ext cx="2" cy="1169592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6167C9-C063-48F9-969D-570AB56DA18A}"/>
              </a:ext>
            </a:extLst>
          </p:cNvPr>
          <p:cNvSpPr txBox="1"/>
          <p:nvPr/>
        </p:nvSpPr>
        <p:spPr>
          <a:xfrm>
            <a:off x="2452089" y="30220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90F12-623C-4C18-841B-CB5133F5F117}"/>
              </a:ext>
            </a:extLst>
          </p:cNvPr>
          <p:cNvSpPr txBox="1"/>
          <p:nvPr/>
        </p:nvSpPr>
        <p:spPr>
          <a:xfrm>
            <a:off x="2446910" y="20997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97D94-0DC1-4BD6-ADB6-0117561FD8F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486611" y="3745115"/>
            <a:ext cx="26614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72664F-07E1-48B9-9B48-C03FA8034EE1}"/>
              </a:ext>
            </a:extLst>
          </p:cNvPr>
          <p:cNvSpPr txBox="1"/>
          <p:nvPr/>
        </p:nvSpPr>
        <p:spPr>
          <a:xfrm>
            <a:off x="3419922" y="35603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35DE2-EDC4-47C1-962D-6B725D0DE5C5}"/>
              </a:ext>
            </a:extLst>
          </p:cNvPr>
          <p:cNvSpPr txBox="1"/>
          <p:nvPr/>
        </p:nvSpPr>
        <p:spPr>
          <a:xfrm>
            <a:off x="5849321" y="356208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1..*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B26FD4-E9D8-4974-943B-2FE2CF6A4A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91663" y="3023115"/>
            <a:ext cx="0" cy="722000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9049D7-582C-4022-8FC7-030A93A0DC07}"/>
              </a:ext>
            </a:extLst>
          </p:cNvPr>
          <p:cNvSpPr txBox="1"/>
          <p:nvPr/>
        </p:nvSpPr>
        <p:spPr>
          <a:xfrm>
            <a:off x="0" y="38752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Calibri" panose="020F0502020204030204" pitchFamily="34" charset="0"/>
                <a:cs typeface="Calibri" panose="020F0502020204030204" pitchFamily="34" charset="0"/>
              </a:rPr>
              <a:t>SƠ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9B0ED-4C3E-4314-9572-98189E2E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3581564"/>
            <a:ext cx="133815" cy="133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95CEC6-7339-47BB-A767-B79D22E1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96" y="1604939"/>
            <a:ext cx="133815" cy="1338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F94A96-5F1B-4EC4-87EF-3CE35B46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22" y="3737676"/>
            <a:ext cx="133815" cy="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500" b="1">
                <a:latin typeface="Calibri" panose="020F0502020204030204" pitchFamily="34" charset="0"/>
                <a:cs typeface="Calibri" panose="020F0502020204030204" pitchFamily="34" charset="0"/>
              </a:rPr>
              <a:t>THỦ TỤC VÀ HÀM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4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them_sanpham(IN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sua_sanpham(IN ma int(10), IN ten char(50), IN donvi char(10), IN mota char(100), IN ma_loai int(10))</a:t>
            </a:r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xoa_sanpham(IN ma int(10))</a:t>
            </a:r>
          </a:p>
          <a:p>
            <a:pPr indent="-330200">
              <a:buSzPts val="1600"/>
            </a:pPr>
            <a:r>
              <a:rPr lang="it-IT" sz="1200">
                <a:solidFill>
                  <a:schemeClr val="hlink"/>
                </a:solidFill>
                <a:uFill>
                  <a:noFill/>
                </a:uFill>
              </a:rPr>
              <a:t>them_loaisanpham(IN ten_loai char(50), IN mota_loai char(100))</a:t>
            </a:r>
            <a:endParaRPr lang="en-US" sz="120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sua_loaisanpham(IN ma_loai int(10), IN ten_loai char(50), IN mota_loai char(100))</a:t>
            </a:r>
            <a:endParaRPr sz="1200"/>
          </a:p>
          <a:p>
            <a:pPr lvl="0" indent="-330200">
              <a:buSzPts val="1600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xoa_loaisanpham(IN ma_loai int(10))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them_lohang(IN ngay date)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sua_lohang(IN ma_lo int(10), IN ngay date)</a:t>
            </a:r>
            <a:endParaRPr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xoa_lohang (IN ma_lo int(10))</a:t>
            </a:r>
            <a:endParaRPr lang="en-US" sz="1200"/>
          </a:p>
          <a:p>
            <a:pPr lvl="0" indent="-317500"/>
            <a:r>
              <a:rPr lang="en-US" sz="1200">
                <a:solidFill>
                  <a:schemeClr val="hlink"/>
                </a:solidFill>
                <a:uFill>
                  <a:noFill/>
                </a:uFill>
              </a:rPr>
              <a:t>them_lohangsanpham(IN ma_lo int(10), IN ma_sp int(10), IN gia int(10), IN sl int(10))</a:t>
            </a:r>
          </a:p>
          <a:p>
            <a:pPr indent="-317500"/>
            <a:r>
              <a:rPr lang="de-DE" sz="1200">
                <a:solidFill>
                  <a:schemeClr val="hlink"/>
                </a:solidFill>
                <a:uFill>
                  <a:noFill/>
                </a:uFill>
              </a:rPr>
              <a:t>xoa_lohangsanpham(IN ma_lo int(10), IN ma_sp int(10)</a:t>
            </a:r>
            <a:endParaRPr lang="de-DE" sz="1200"/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Thủ tục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>
            <a:spLocks noGrp="1"/>
          </p:cNvSpPr>
          <p:nvPr>
            <p:ph type="subTitle" idx="2"/>
          </p:nvPr>
        </p:nvSpPr>
        <p:spPr>
          <a:xfrm>
            <a:off x="489724" y="1017725"/>
            <a:ext cx="8164551" cy="3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tontai_loaisanpham(ma_loai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tontai_sanpham(ma int(10))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200"/>
              <a:t>tontai_lohang(ma_lo int(10))</a:t>
            </a:r>
          </a:p>
        </p:txBody>
      </p:sp>
      <p:sp>
        <p:nvSpPr>
          <p:cNvPr id="851" name="Google Shape;851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284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641</Words>
  <Application>Microsoft Office PowerPoint</Application>
  <PresentationFormat>On-screen Show (16:9)</PresentationFormat>
  <Paragraphs>93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Vidaloka</vt:lpstr>
      <vt:lpstr>Lato</vt:lpstr>
      <vt:lpstr>Open Sans</vt:lpstr>
      <vt:lpstr>Montserrat</vt:lpstr>
      <vt:lpstr>Calibri</vt:lpstr>
      <vt:lpstr>Merriweather</vt:lpstr>
      <vt:lpstr>Arial</vt:lpstr>
      <vt:lpstr>Cambria</vt:lpstr>
      <vt:lpstr>Merriweather Light</vt:lpstr>
      <vt:lpstr>Montserrat Medium</vt:lpstr>
      <vt:lpstr>Crimson Text</vt:lpstr>
      <vt:lpstr>Minimalist Business Slides by Slidesgo</vt:lpstr>
      <vt:lpstr>Tên Đồ Án: HỆ THỐNG QUẢN LÝ NHẬP HÀNG CỦA KHO HÀNG</vt:lpstr>
      <vt:lpstr>Nội dung:</vt:lpstr>
      <vt:lpstr>CHỨC NĂNG CỦA HỆ THỐNG</vt:lpstr>
      <vt:lpstr>PowerPoint Presentation</vt:lpstr>
      <vt:lpstr>CẤU TRÚC  CƠ SỞ DỮ LIỆU</vt:lpstr>
      <vt:lpstr>PowerPoint Presentation</vt:lpstr>
      <vt:lpstr>THỦ TỤC VÀ HÀM</vt:lpstr>
      <vt:lpstr>Thủ tục</vt:lpstr>
      <vt:lpstr>Hàm</vt:lpstr>
      <vt:lpstr>HÌNH ẢNH DEMO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Đường dẫn Github đến Source Code đồ án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nhập hàng của kho hàng</dc:title>
  <cp:lastModifiedBy>Ngô Hưng</cp:lastModifiedBy>
  <cp:revision>44</cp:revision>
  <dcterms:modified xsi:type="dcterms:W3CDTF">2022-11-27T07:31:18Z</dcterms:modified>
</cp:coreProperties>
</file>