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AI-Generated Presentation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Myself and SlideDeck AI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Introduce the topic of the presentation</a:t>
            </a:r>
          </a:p>
          <a:p>
            <a:pPr lvl="1"/>
            <a:r>
              <a:t>Explain the concept of AI-generated presentation slides</a:t>
            </a:r>
          </a:p>
          <a:p>
            <a:pPr lvl="1"/>
            <a:r>
              <a:t>Briefly describe the purpose of the hackathon pitch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Describe the problem that the presentation aims to solve</a:t>
            </a:r>
          </a:p>
          <a:p>
            <a:pPr/>
            <a:r>
              <a:t>Explain the current challenges in creating presentation slides</a:t>
            </a:r>
          </a:p>
          <a:p>
            <a:pPr/>
            <a:r>
              <a:t>Highlight the potential benefits of using AI to generate presentation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Introduce the AI model used to generate the presentation slides</a:t>
            </a:r>
          </a:p>
          <a:p>
            <a:pPr/>
            <a:r>
              <a:t>Explain how the model works and the technology behind it</a:t>
            </a:r>
          </a:p>
          <a:p>
            <a:pPr/>
            <a:r>
              <a:t>Highlight the key features and capabilities of the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Provide examples of different use cases for the AI-generated presentation slides</a:t>
            </a:r>
          </a:p>
          <a:p>
            <a:pPr/>
            <a:r>
              <a:t>Explain how the slides can be customized for different audiences and purposes</a:t>
            </a:r>
          </a:p>
          <a:p>
            <a:pPr/>
            <a:r>
              <a:t>Highlight the versatility and flexibility of the AI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Provide technical details about the AI model and its architecture</a:t>
            </a:r>
          </a:p>
          <a:p>
            <a:pPr/>
            <a:r>
              <a:t>Explain how the model was trained and the data used to train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{09FBF72E-2464-46B2-9192-E0FBE1F00280}tf56160789_win32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Barun Saha</dc:creator>
  <cp:lastModifiedBy>Barun Saha</cp:lastModifiedBy>
  <cp:revision>2</cp:revision>
  <dcterms:created xsi:type="dcterms:W3CDTF">2023-08-26T17:52:19Z</dcterms:created>
  <dcterms:modified xsi:type="dcterms:W3CDTF">2023-08-26T17:59:13Z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