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1917885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33399"/>
            <a:ext cx="9601196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8505"/>
            <a:ext cx="9601196" cy="3877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1891377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531563"/>
            <a:ext cx="10853531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365" y="2005833"/>
            <a:ext cx="3578087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5969000"/>
            <a:ext cx="7898936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1201995" cy="279400"/>
          </a:xfrm>
        </p:spPr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4081BF-C0FA-249A-AB35-0E6754C147E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02365" y="3255214"/>
            <a:ext cx="3578087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176317-3DF3-5B4A-5FBD-F983EEC6FD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02365" y="4538284"/>
            <a:ext cx="3578087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E30428-3EEB-8208-BF97-F7F5A4EB676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99987" y="2005833"/>
            <a:ext cx="2305613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CD2456-21B1-A1EB-BE25-FE7CC59E273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825135" y="2005833"/>
            <a:ext cx="2305613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9AF2E6-25B8-7F77-A238-313D0ED6E4F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250283" y="2005833"/>
            <a:ext cx="2305613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59FB7-F8EA-D6C1-D07D-872A333A592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99987" y="3255214"/>
            <a:ext cx="3379039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7010E21-056B-E850-64CB-C10F8A04292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898561" y="3255214"/>
            <a:ext cx="3657335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703A2E-21AE-5A3B-66A8-D9A6FF6A85E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399987" y="4538284"/>
            <a:ext cx="7155909" cy="113492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72292"/>
            <a:ext cx="9601196" cy="130386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1" y="2112698"/>
            <a:ext cx="9601196" cy="141238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195763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D5BFD70-B222-A969-94DC-D928908CFB5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95401" y="3613890"/>
            <a:ext cx="9601196" cy="219056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5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danish iqbal</cp:lastModifiedBy>
  <cp:revision>4</cp:revision>
  <dcterms:created xsi:type="dcterms:W3CDTF">2023-03-07T12:04:32Z</dcterms:created>
  <dcterms:modified xsi:type="dcterms:W3CDTF">2024-07-15T16:41:10Z</dcterms:modified>
</cp:coreProperties>
</file>