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2351" y="3680421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365" y="1678243"/>
            <a:ext cx="10853531" cy="17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2365" y="3861137"/>
            <a:ext cx="10853531" cy="130385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5969000"/>
            <a:ext cx="7898936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1201995" cy="279400"/>
          </a:xfrm>
        </p:spPr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38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1891377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365" y="531563"/>
            <a:ext cx="10853531" cy="13038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2365" y="2005833"/>
            <a:ext cx="3578087" cy="113492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5969000"/>
            <a:ext cx="7898936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1201995" cy="279400"/>
          </a:xfrm>
        </p:spPr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B4081BF-C0FA-249A-AB35-0E6754C147E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02365" y="3255214"/>
            <a:ext cx="3578087" cy="113492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9176317-3DF3-5B4A-5FBD-F983EEC6FD4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02365" y="4538284"/>
            <a:ext cx="3578087" cy="113492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1E30428-3EEB-8208-BF97-F7F5A4EB676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99987" y="2005833"/>
            <a:ext cx="2305613" cy="113492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FCD2456-21B1-A1EB-BE25-FE7CC59E273C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825135" y="2005833"/>
            <a:ext cx="2305613" cy="113492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39AF2E6-25B8-7F77-A238-313D0ED6E4FC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9250283" y="2005833"/>
            <a:ext cx="2305613" cy="113492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7159FB7-F8EA-D6C1-D07D-872A333A5923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4399987" y="3255214"/>
            <a:ext cx="3379039" cy="113492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7010E21-056B-E850-64CB-C10F8A04292C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898561" y="3255214"/>
            <a:ext cx="3657335" cy="113492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0703A2E-21AE-5A3B-66A8-D9A6FF6A85E8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4399987" y="4538284"/>
            <a:ext cx="7155909" cy="113492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1891377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365" y="531563"/>
            <a:ext cx="10853531" cy="13038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2365" y="2005833"/>
            <a:ext cx="10853531" cy="113492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5969000"/>
            <a:ext cx="7898936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1201995" cy="279400"/>
          </a:xfrm>
        </p:spPr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B4081BF-C0FA-249A-AB35-0E6754C147E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02365" y="3255214"/>
            <a:ext cx="10853531" cy="113492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9176317-3DF3-5B4A-5FBD-F983EEC6FD4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02365" y="4538284"/>
            <a:ext cx="10853531" cy="113492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67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158658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365" y="173754"/>
            <a:ext cx="10853531" cy="13038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5969000"/>
            <a:ext cx="7898936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1201995" cy="279400"/>
          </a:xfrm>
        </p:spPr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9176317-3DF3-5B4A-5FBD-F983EEC6FD4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406033" y="1735718"/>
            <a:ext cx="3358471" cy="95619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589FDC-5120-7236-1EC0-5FE3806C85EE}"/>
              </a:ext>
            </a:extLst>
          </p:cNvPr>
          <p:cNvSpPr/>
          <p:nvPr userDrawn="1"/>
        </p:nvSpPr>
        <p:spPr>
          <a:xfrm>
            <a:off x="5075582" y="3184847"/>
            <a:ext cx="1431235" cy="137602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Cheers with solid fill">
            <a:extLst>
              <a:ext uri="{FF2B5EF4-FFF2-40B4-BE49-F238E27FC236}">
                <a16:creationId xmlns:a16="http://schemas.microsoft.com/office/drawing/2014/main" id="{2C0A7868-D52B-0D96-701E-35A00082B0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3999" y="3452191"/>
            <a:ext cx="914400" cy="9144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07B83F-E449-3746-B42A-2B2AE4F328D5}"/>
              </a:ext>
            </a:extLst>
          </p:cNvPr>
          <p:cNvCxnSpPr>
            <a:cxnSpLocks/>
          </p:cNvCxnSpPr>
          <p:nvPr userDrawn="1"/>
        </p:nvCxnSpPr>
        <p:spPr>
          <a:xfrm flipV="1">
            <a:off x="5778645" y="1586580"/>
            <a:ext cx="0" cy="1200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2A6226-F3FA-434A-F870-87222873F151}"/>
              </a:ext>
            </a:extLst>
          </p:cNvPr>
          <p:cNvCxnSpPr>
            <a:cxnSpLocks/>
          </p:cNvCxnSpPr>
          <p:nvPr userDrawn="1"/>
        </p:nvCxnSpPr>
        <p:spPr>
          <a:xfrm flipV="1">
            <a:off x="6964017" y="2888974"/>
            <a:ext cx="3990881" cy="578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1B431D-3C5C-C921-D279-2F5571320FE1}"/>
              </a:ext>
            </a:extLst>
          </p:cNvPr>
          <p:cNvCxnSpPr>
            <a:cxnSpLocks/>
          </p:cNvCxnSpPr>
          <p:nvPr userDrawn="1"/>
        </p:nvCxnSpPr>
        <p:spPr>
          <a:xfrm>
            <a:off x="6858001" y="4346075"/>
            <a:ext cx="4326834" cy="676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9B5107F-7514-FEE4-6659-B373266F0058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934042" y="2748468"/>
            <a:ext cx="3684340" cy="652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5180E2-F065-AF57-B4A5-434DBC065265}"/>
              </a:ext>
            </a:extLst>
          </p:cNvPr>
          <p:cNvCxnSpPr>
            <a:cxnSpLocks/>
          </p:cNvCxnSpPr>
          <p:nvPr userDrawn="1"/>
        </p:nvCxnSpPr>
        <p:spPr>
          <a:xfrm flipH="1">
            <a:off x="734447" y="4410212"/>
            <a:ext cx="3883935" cy="549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Airplane with solid fill">
            <a:extLst>
              <a:ext uri="{FF2B5EF4-FFF2-40B4-BE49-F238E27FC236}">
                <a16:creationId xmlns:a16="http://schemas.microsoft.com/office/drawing/2014/main" id="{9E4D9545-019E-62F0-862B-2A22C8DF07D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4504" y="2774208"/>
            <a:ext cx="506719" cy="506719"/>
          </a:xfrm>
          <a:prstGeom prst="rect">
            <a:avLst/>
          </a:prstGeom>
        </p:spPr>
      </p:pic>
      <p:pic>
        <p:nvPicPr>
          <p:cNvPr id="36" name="Graphic 35" descr="Atom with solid fill">
            <a:extLst>
              <a:ext uri="{FF2B5EF4-FFF2-40B4-BE49-F238E27FC236}">
                <a16:creationId xmlns:a16="http://schemas.microsoft.com/office/drawing/2014/main" id="{7FABBEFE-BFF2-8709-C126-C989DF5DB89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58954" y="3625805"/>
            <a:ext cx="480997" cy="480997"/>
          </a:xfrm>
          <a:prstGeom prst="rect">
            <a:avLst/>
          </a:prstGeom>
        </p:spPr>
      </p:pic>
      <p:pic>
        <p:nvPicPr>
          <p:cNvPr id="38" name="Graphic 37" descr="Bar chart with solid fill">
            <a:extLst>
              <a:ext uri="{FF2B5EF4-FFF2-40B4-BE49-F238E27FC236}">
                <a16:creationId xmlns:a16="http://schemas.microsoft.com/office/drawing/2014/main" id="{913710DD-6E3A-85B0-E6E3-6BD2551B2AB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61368" y="4447967"/>
            <a:ext cx="450778" cy="450778"/>
          </a:xfrm>
          <a:prstGeom prst="rect">
            <a:avLst/>
          </a:prstGeom>
        </p:spPr>
      </p:pic>
      <p:pic>
        <p:nvPicPr>
          <p:cNvPr id="40" name="Graphic 39" descr="Books with solid fill">
            <a:extLst>
              <a:ext uri="{FF2B5EF4-FFF2-40B4-BE49-F238E27FC236}">
                <a16:creationId xmlns:a16="http://schemas.microsoft.com/office/drawing/2014/main" id="{D33204D1-DDF1-502F-F127-6176B77121B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37101" y="4483338"/>
            <a:ext cx="398061" cy="398061"/>
          </a:xfrm>
          <a:prstGeom prst="rect">
            <a:avLst/>
          </a:prstGeom>
        </p:spPr>
      </p:pic>
      <p:pic>
        <p:nvPicPr>
          <p:cNvPr id="42" name="Graphic 41" descr="Brain with solid fill">
            <a:extLst>
              <a:ext uri="{FF2B5EF4-FFF2-40B4-BE49-F238E27FC236}">
                <a16:creationId xmlns:a16="http://schemas.microsoft.com/office/drawing/2014/main" id="{E4C6D140-C8D1-96C3-2C41-8C6C9BCA560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23033" y="3567569"/>
            <a:ext cx="527906" cy="527906"/>
          </a:xfrm>
          <a:prstGeom prst="rect">
            <a:avLst/>
          </a:prstGeom>
        </p:spPr>
      </p:pic>
      <p:pic>
        <p:nvPicPr>
          <p:cNvPr id="44" name="Graphic 43" descr="Briefcase with solid fill">
            <a:extLst>
              <a:ext uri="{FF2B5EF4-FFF2-40B4-BE49-F238E27FC236}">
                <a16:creationId xmlns:a16="http://schemas.microsoft.com/office/drawing/2014/main" id="{EC02E9E1-D486-4503-DD8D-A1E40960D89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77835" y="2787460"/>
            <a:ext cx="450779" cy="45077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235FF8-C122-8161-E5A0-226670FD8C0D}"/>
              </a:ext>
            </a:extLst>
          </p:cNvPr>
          <p:cNvCxnSpPr>
            <a:cxnSpLocks/>
          </p:cNvCxnSpPr>
          <p:nvPr userDrawn="1"/>
        </p:nvCxnSpPr>
        <p:spPr>
          <a:xfrm flipV="1">
            <a:off x="5831305" y="4881399"/>
            <a:ext cx="0" cy="893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910551D-0D74-49D5-3909-CDFFFBB6BEF9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124354" y="3400590"/>
            <a:ext cx="3358471" cy="95619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902BF19-BC6A-821A-BB54-1AC7E6501D7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1561572" y="4959378"/>
            <a:ext cx="3358471" cy="95619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6823CB61-76EC-1AAB-A898-885069961A86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6858001" y="1731150"/>
            <a:ext cx="3358471" cy="95619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EA61F6B6-82D0-F73D-6DDE-D1F72008520D}"/>
              </a:ext>
            </a:extLst>
          </p:cNvPr>
          <p:cNvSpPr>
            <a:spLocks noGrp="1"/>
          </p:cNvSpPr>
          <p:nvPr>
            <p:ph sz="half" idx="23"/>
          </p:nvPr>
        </p:nvSpPr>
        <p:spPr>
          <a:xfrm>
            <a:off x="8446821" y="3466275"/>
            <a:ext cx="3358471" cy="95619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EA2D4474-D643-9322-DC6D-70950DA8BB26}"/>
              </a:ext>
            </a:extLst>
          </p:cNvPr>
          <p:cNvSpPr>
            <a:spLocks noGrp="1"/>
          </p:cNvSpPr>
          <p:nvPr>
            <p:ph sz="half" idx="24"/>
          </p:nvPr>
        </p:nvSpPr>
        <p:spPr>
          <a:xfrm>
            <a:off x="7044229" y="4961407"/>
            <a:ext cx="3358471" cy="95619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35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9" r:id="rId2"/>
    <p:sldLayoutId id="2147483670" r:id="rId3"/>
    <p:sldLayoutId id="214748367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danish iqbal</cp:lastModifiedBy>
  <cp:revision>11</cp:revision>
  <dcterms:created xsi:type="dcterms:W3CDTF">2023-03-07T12:04:32Z</dcterms:created>
  <dcterms:modified xsi:type="dcterms:W3CDTF">2024-07-16T06:44:16Z</dcterms:modified>
</cp:coreProperties>
</file>