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TEA - AN AMAZING BEVERAGE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History of Tea</a:t>
            </a:r>
          </a:p>
          <a:p>
            <a:r>
              <a:t>2. Types of Tea</a:t>
            </a:r>
          </a:p>
          <a:p>
            <a:r>
              <a:t>3. Health Benefits of Tea</a:t>
            </a:r>
          </a:p>
          <a:p>
            <a:r>
              <a:t>4. Tea Rituals</a:t>
            </a:r>
          </a:p>
          <a:p>
            <a:r>
              <a:t>5.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Tea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Tea originated in China over 5,000 years ago.</a:t>
            </a:r>
          </a:p>
          <a:p>
            <a:r>
              <a:t>- It was first used as a medicinal drink.</a:t>
            </a:r>
          </a:p>
          <a:p>
            <a:r>
              <a:t>- Tea became popular in Europe in the 16th century.</a:t>
            </a:r>
          </a:p>
          <a:p>
            <a:r>
              <a:t>- Today, tea is one of the most popular beverages in the world.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Tea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There are six main types of tea: black, green, white, oolong, pu-erh, and herbal.</a:t>
            </a:r>
          </a:p>
          <a:p>
            <a:r>
              <a:t>- Black tea is the most common type of tea.</a:t>
            </a:r>
          </a:p>
          <a:p>
            <a:r>
              <a:t>- Green tea is less oxidized than black tea and has a more delicate flavor.</a:t>
            </a:r>
          </a:p>
          <a:p>
            <a:r>
              <a:t>- White tea is made from young tea leaves and has a very mild flavor.</a:t>
            </a:r>
          </a:p>
          <a:p>
            <a:r>
              <a:t>- Oolong tea is semi-oxidized and has a flavor that is between green and black tea.</a:t>
            </a:r>
          </a:p>
          <a:p>
            <a:r>
              <a:t>- Pu-erh tea is a fermented tea that has a unique earthy flavor.</a:t>
            </a:r>
          </a:p>
          <a:p>
            <a:r>
              <a:t>- Herbal tea is not made from the tea plant, but from other herbs and flowers.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Benefits of Tea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Tea contains antioxidants that can help to protect cells from damage.</a:t>
            </a:r>
          </a:p>
          <a:p>
            <a:r>
              <a:t>- Tea can help to improve heart health.</a:t>
            </a:r>
          </a:p>
          <a:p>
            <a:r>
              <a:t>- Tea can help to boost the immune system.</a:t>
            </a:r>
          </a:p>
          <a:p>
            <a:r>
              <a:t>- Tea can help to reduce stress.</a:t>
            </a:r>
          </a:p>
          <a:p>
            <a:r>
              <a:t>- Tea can help to improve cognitive function.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 Rituals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Tea rituals vary around the world.</a:t>
            </a:r>
          </a:p>
          <a:p>
            <a:r>
              <a:t>- In China, tea is often served in small cups and sipped slowly.</a:t>
            </a:r>
          </a:p>
          <a:p>
            <a:r>
              <a:t>- In Japan, tea is served in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