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AUTOMOTIVE INDUSTRY</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HISTORY OF THE AUTOMOTIVE INDUSTRY</a:t>
            </a:r>
          </a:p>
          <a:p>
            <a:r>
              <a:t>2. THE AUTOMOTIVE INDUSTRY TODAY</a:t>
            </a:r>
          </a:p>
          <a:p>
            <a:r>
              <a:t>3. THE FUTURE OF THE AUTOMOTIVE INDUSTRY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THE AUTOMOTIVE INDUSTRY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automotive industry began in the late 19th century with the invention of the internal combustion engine. The first car was built in 1886 by Karl Benz. By the early 20th century, the automobile had become a popular mode of transportation.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AUTOMOTIVE INDUSTRY TODAY</a:t>
            </a:r>
          </a:p>
        </p:txBody>
      </p:sp>
      <p:sp>
        <p:nvSpPr>
          <p:cNvPr id="3" name="Content Placeholder 2"/>
          <p:cNvSpPr>
            <a:spLocks noGrp="1"/>
          </p:cNvSpPr>
          <p:nvPr>
            <p:ph idx="1"/>
          </p:nvPr>
        </p:nvSpPr>
        <p:spPr/>
        <p:txBody>
          <a:bodyPr/>
          <a:lstStyle/>
          <a:p>
            <a:r>
              <a:t>The automotive industry is a major global industry. In 2018, over 90 million cars were produced worldwide. The industry is dominated by a few large automakers, such as Toyota, Volkswagen, and General Motors.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THE AUTOMOTIVE INDUSTRY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future of the automotive industry is uncertain. Some experts believe that the industry will continue to grow, while others believe that it will decline. However, one thing is for sure: the automotive industry will continue to play a major role in the global economy.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THE AUTOMOTIVE INDUSTRY</a:t>
            </a:r>
          </a:p>
        </p:txBody>
      </p:sp>
      <p:sp>
        <p:nvSpPr>
          <p:cNvPr id="3" name="Content Placeholder 2"/>
          <p:cNvSpPr>
            <a:spLocks noGrp="1"/>
          </p:cNvSpPr>
          <p:nvPr>
            <p:ph idx="1"/>
          </p:nvPr>
        </p:nvSpPr>
        <p:spPr/>
        <p:txBody>
          <a:bodyPr/>
          <a:lstStyle/>
          <a:p>
            <a:r>
              <a:t>The automotive industry has a long and storied history. Today, it is a major global industry. The future of the industry is uncertain, but it is sure to continue to play a major role in the global economy.</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