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coffee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many different types of coffee, which vary in taste, aroma, and caffeine content. Some of the most popular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