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EVERYTHING ABOUT COFFEE</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1. THE ORIGINS OF COFFEE</a:t>
            </a:r>
          </a:p>
          <a:p>
            <a:r>
              <a:t>2. SPECIES OF COFFEE PLANTS</a:t>
            </a:r>
          </a:p>
          <a:p>
            <a:r>
              <a:t>3. COFFEE PRODUCTION</a:t>
            </a:r>
          </a:p>
          <a:p>
            <a:r>
              <a:t>4. CHEMICAL COMPOSITION OF COFFEE</a:t>
            </a:r>
          </a:p>
          <a:p>
            <a:r>
              <a:t>5. HEALTH EFFECTS OF COFFEE</a:t>
            </a:r>
          </a:p>
          <a:p>
            <a:r>
              <a:t>6. DECAFFEINATED COFFEE</a:t>
            </a:r>
          </a:p>
          <a:p>
            <a:r>
              <a:t>7. COFFEE AS A BEVERAGE</a:t>
            </a:r>
          </a:p>
          <a:p>
            <a:r>
              <a:t>8. COFFEE INDUSTRY</a:t>
            </a:r>
          </a:p>
          <a:p>
            <a:r>
              <a:t>9. SUMMARY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origins of coffee</a:t>
            </a:r>
          </a:p>
        </p:txBody>
      </p:sp>
      <p:sp>
        <p:nvSpPr>
          <p:cNvPr id="3" name="Content Placeholder 2"/>
          <p:cNvSpPr>
            <a:spLocks noGrp="1"/>
          </p:cNvSpPr>
          <p:nvPr>
            <p:ph idx="1"/>
          </p:nvPr>
        </p:nvSpPr>
        <p:spPr/>
        <p:txBody>
          <a:bodyPr/>
          <a:lstStyle/>
          <a:p>
            <a:r>
              <a:t>Coffea was first discovered along the Ethiopian Plateau. The beans were originally used in food. Later on, the Galla tribe of Ethiopia mixed the coffee beans with animal fat to make an energy ball.</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species of coffee plants</a:t>
            </a:r>
          </a:p>
        </p:txBody>
      </p:sp>
      <p:sp>
        <p:nvSpPr>
          <p:cNvPr id="3" name="Content Placeholder 2"/>
          <p:cNvSpPr>
            <a:spLocks noGrp="1"/>
          </p:cNvSpPr>
          <p:nvPr>
            <p:ph idx="1"/>
          </p:nvPr>
        </p:nvSpPr>
        <p:spPr/>
        <p:txBody>
          <a:bodyPr/>
          <a:lstStyle/>
          <a:p>
            <a:r>
              <a:t>Two main species of coffee plants are grown for commercial production:</a:t>
            </a:r>
          </a:p>
          <a:p>
            <a:r>
              <a:t>- Coffea Arabica accounts for about 60 % of global production.</a:t>
            </a:r>
          </a:p>
          <a:p>
            <a:r>
              <a:t>- Coffea Canephora (Robusta) accounts for about 40 % of global production.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coffee production</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The coffee plant is a shrub that produces berries (coffee cherries). Inside each cherry, are two seeds that are known as coffee beans.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chemical composition of coffee</a:t>
            </a:r>
          </a:p>
        </p:txBody>
      </p:sp>
      <p:sp>
        <p:nvSpPr>
          <p:cNvPr id="3" name="Content Placeholder 2"/>
          <p:cNvSpPr>
            <a:spLocks noGrp="1"/>
          </p:cNvSpPr>
          <p:nvPr>
            <p:ph idx="1"/>
          </p:nvPr>
        </p:nvSpPr>
        <p:spPr/>
        <p:txBody>
          <a:bodyPr/>
          <a:lstStyle/>
          <a:p>
            <a:r>
              <a:t>The major chemical components of roasted coffee include caffeine, chlorogenic acids, and diterpenes. These components contribute to coffee's flavor, aroma, and physiological effects.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health effects of coffee</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Several studies have shown that moderate coffee consumption is associated with a number of health benefits, including a reduced risk of type 2 diabetes, Parkinson's disease, and Alzheimer's disease.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Decaffeinated coffee</a:t>
            </a:r>
          </a:p>
        </p:txBody>
      </p:sp>
      <p:sp>
        <p:nvSpPr>
          <p:cNvPr id="3" name="Content Placeholder 2"/>
          <p:cNvSpPr>
            <a:spLocks noGrp="1"/>
          </p:cNvSpPr>
          <p:nvPr>
            <p:ph idx="1"/>
          </p:nvPr>
        </p:nvSpPr>
        <p:spPr/>
        <p:txBody>
          <a:bodyPr/>
          <a:lstStyle/>
          <a:p>
            <a:r>
              <a:t>Decaffeinated coffee is coffee that has had most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