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11.png"/><Relationship Id="rId11" Type="http://schemas.openxmlformats.org/officeDocument/2006/relationships/image" Target="../media/image12.svg"/><Relationship Id="rId12" Type="http://schemas.openxmlformats.org/officeDocument/2006/relationships/image" Target="../media/image13.png"/><Relationship Id="rId13" Type="http://schemas.openxmlformats.org/officeDocument/2006/relationships/image" Target="../media/image14.svg"/><Relationship Id="rId14" Type="http://schemas.openxmlformats.org/officeDocument/2006/relationships/image" Target="../media/image15.png"/><Relationship Id="rId15" Type="http://schemas.openxmlformats.org/officeDocument/2006/relationships/image" Target="../media/image1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cxnSp>
        <p:nvCxnSpPr>
          <p:cNvPr id="8" name="Straight Connector 7"/>
          <p:cNvCxnSpPr/>
          <p:nvPr/>
        </p:nvCxnSpPr>
        <p:spPr>
          <a:xfrm>
            <a:off x="1392351" y="3680421"/>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1678243"/>
            <a:ext cx="10853531" cy="17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3861137"/>
            <a:ext cx="10853531" cy="1303853"/>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4838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1891377"/>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531563"/>
            <a:ext cx="10853531" cy="130386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2005833"/>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
        <p:nvSpPr>
          <p:cNvPr id="12" name="Content Placeholder 2">
            <a:extLst>
              <a:ext uri="{FF2B5EF4-FFF2-40B4-BE49-F238E27FC236}">
                <a16:creationId xmlns:a16="http://schemas.microsoft.com/office/drawing/2014/main" id="{4B4081BF-C0FA-249A-AB35-0E6754C147EE}"/>
              </a:ext>
            </a:extLst>
          </p:cNvPr>
          <p:cNvSpPr>
            <a:spLocks noGrp="1"/>
          </p:cNvSpPr>
          <p:nvPr>
            <p:ph sz="half" idx="13"/>
          </p:nvPr>
        </p:nvSpPr>
        <p:spPr>
          <a:xfrm>
            <a:off x="702365" y="3255214"/>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Content Placeholder 2">
            <a:extLst>
              <a:ext uri="{FF2B5EF4-FFF2-40B4-BE49-F238E27FC236}">
                <a16:creationId xmlns:a16="http://schemas.microsoft.com/office/drawing/2014/main" id="{39176317-3DF3-5B4A-5FBD-F983EEC6FD4A}"/>
              </a:ext>
            </a:extLst>
          </p:cNvPr>
          <p:cNvSpPr>
            <a:spLocks noGrp="1"/>
          </p:cNvSpPr>
          <p:nvPr>
            <p:ph sz="half" idx="14"/>
          </p:nvPr>
        </p:nvSpPr>
        <p:spPr>
          <a:xfrm>
            <a:off x="702365" y="4538284"/>
            <a:ext cx="3578087"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Content Placeholder 2">
            <a:extLst>
              <a:ext uri="{FF2B5EF4-FFF2-40B4-BE49-F238E27FC236}">
                <a16:creationId xmlns:a16="http://schemas.microsoft.com/office/drawing/2014/main" id="{D1E30428-3EEB-8208-BF97-F7F5A4EB6765}"/>
              </a:ext>
            </a:extLst>
          </p:cNvPr>
          <p:cNvSpPr>
            <a:spLocks noGrp="1"/>
          </p:cNvSpPr>
          <p:nvPr>
            <p:ph sz="half" idx="15"/>
          </p:nvPr>
        </p:nvSpPr>
        <p:spPr>
          <a:xfrm>
            <a:off x="4399987"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2">
            <a:extLst>
              <a:ext uri="{FF2B5EF4-FFF2-40B4-BE49-F238E27FC236}">
                <a16:creationId xmlns:a16="http://schemas.microsoft.com/office/drawing/2014/main" id="{AFCD2456-21B1-A1EB-BE25-FE7CC59E273C}"/>
              </a:ext>
            </a:extLst>
          </p:cNvPr>
          <p:cNvSpPr>
            <a:spLocks noGrp="1"/>
          </p:cNvSpPr>
          <p:nvPr>
            <p:ph sz="half" idx="16"/>
          </p:nvPr>
        </p:nvSpPr>
        <p:spPr>
          <a:xfrm>
            <a:off x="6825135"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2">
            <a:extLst>
              <a:ext uri="{FF2B5EF4-FFF2-40B4-BE49-F238E27FC236}">
                <a16:creationId xmlns:a16="http://schemas.microsoft.com/office/drawing/2014/main" id="{239AF2E6-25B8-7F77-A238-313D0ED6E4FC}"/>
              </a:ext>
            </a:extLst>
          </p:cNvPr>
          <p:cNvSpPr>
            <a:spLocks noGrp="1"/>
          </p:cNvSpPr>
          <p:nvPr>
            <p:ph sz="half" idx="17"/>
          </p:nvPr>
        </p:nvSpPr>
        <p:spPr>
          <a:xfrm>
            <a:off x="9250283" y="2005833"/>
            <a:ext cx="2305613"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2">
            <a:extLst>
              <a:ext uri="{FF2B5EF4-FFF2-40B4-BE49-F238E27FC236}">
                <a16:creationId xmlns:a16="http://schemas.microsoft.com/office/drawing/2014/main" id="{87159FB7-F8EA-D6C1-D07D-872A333A5923}"/>
              </a:ext>
            </a:extLst>
          </p:cNvPr>
          <p:cNvSpPr>
            <a:spLocks noGrp="1"/>
          </p:cNvSpPr>
          <p:nvPr>
            <p:ph sz="half" idx="18"/>
          </p:nvPr>
        </p:nvSpPr>
        <p:spPr>
          <a:xfrm>
            <a:off x="4399987" y="3255214"/>
            <a:ext cx="3379039"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0" name="Content Placeholder 2">
            <a:extLst>
              <a:ext uri="{FF2B5EF4-FFF2-40B4-BE49-F238E27FC236}">
                <a16:creationId xmlns:a16="http://schemas.microsoft.com/office/drawing/2014/main" id="{B7010E21-056B-E850-64CB-C10F8A04292C}"/>
              </a:ext>
            </a:extLst>
          </p:cNvPr>
          <p:cNvSpPr>
            <a:spLocks noGrp="1"/>
          </p:cNvSpPr>
          <p:nvPr>
            <p:ph sz="half" idx="19"/>
          </p:nvPr>
        </p:nvSpPr>
        <p:spPr>
          <a:xfrm>
            <a:off x="7898561" y="3255214"/>
            <a:ext cx="3657335"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1" name="Content Placeholder 2">
            <a:extLst>
              <a:ext uri="{FF2B5EF4-FFF2-40B4-BE49-F238E27FC236}">
                <a16:creationId xmlns:a16="http://schemas.microsoft.com/office/drawing/2014/main" id="{60703A2E-21AE-5A3B-66A8-D9A6FF6A85E8}"/>
              </a:ext>
            </a:extLst>
          </p:cNvPr>
          <p:cNvSpPr>
            <a:spLocks noGrp="1"/>
          </p:cNvSpPr>
          <p:nvPr>
            <p:ph sz="half" idx="20"/>
          </p:nvPr>
        </p:nvSpPr>
        <p:spPr>
          <a:xfrm>
            <a:off x="4399987" y="4538284"/>
            <a:ext cx="7155909"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cxnSp>
        <p:nvCxnSpPr>
          <p:cNvPr id="8" name="Straight Connector 7"/>
          <p:cNvCxnSpPr/>
          <p:nvPr/>
        </p:nvCxnSpPr>
        <p:spPr>
          <a:xfrm>
            <a:off x="1396169" y="1891377"/>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531563"/>
            <a:ext cx="10853531" cy="1303867"/>
          </a:xfrm>
        </p:spPr>
        <p:txBody>
          <a:bodyPr/>
          <a:lstStyle/>
          <a:p>
            <a:r>
              <a:rPr lang="de-DE"/>
              <a:t>Mastertitelformat bearbeiten</a:t>
            </a:r>
            <a:endParaRPr lang="en-US" dirty="0"/>
          </a:p>
        </p:txBody>
      </p:sp>
      <p:sp>
        <p:nvSpPr>
          <p:cNvPr id="3" name="Content Placeholder 2"/>
          <p:cNvSpPr>
            <a:spLocks noGrp="1"/>
          </p:cNvSpPr>
          <p:nvPr>
            <p:ph sz="half" idx="1"/>
          </p:nvPr>
        </p:nvSpPr>
        <p:spPr>
          <a:xfrm>
            <a:off x="702365" y="2005833"/>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
        <p:nvSpPr>
          <p:cNvPr id="12" name="Content Placeholder 2">
            <a:extLst>
              <a:ext uri="{FF2B5EF4-FFF2-40B4-BE49-F238E27FC236}">
                <a16:creationId xmlns:a16="http://schemas.microsoft.com/office/drawing/2014/main" id="{4B4081BF-C0FA-249A-AB35-0E6754C147EE}"/>
              </a:ext>
            </a:extLst>
          </p:cNvPr>
          <p:cNvSpPr>
            <a:spLocks noGrp="1"/>
          </p:cNvSpPr>
          <p:nvPr>
            <p:ph sz="half" idx="13"/>
          </p:nvPr>
        </p:nvSpPr>
        <p:spPr>
          <a:xfrm>
            <a:off x="702365" y="3255214"/>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Content Placeholder 2">
            <a:extLst>
              <a:ext uri="{FF2B5EF4-FFF2-40B4-BE49-F238E27FC236}">
                <a16:creationId xmlns:a16="http://schemas.microsoft.com/office/drawing/2014/main" id="{39176317-3DF3-5B4A-5FBD-F983EEC6FD4A}"/>
              </a:ext>
            </a:extLst>
          </p:cNvPr>
          <p:cNvSpPr>
            <a:spLocks noGrp="1"/>
          </p:cNvSpPr>
          <p:nvPr>
            <p:ph sz="half" idx="14"/>
          </p:nvPr>
        </p:nvSpPr>
        <p:spPr>
          <a:xfrm>
            <a:off x="702365" y="4538284"/>
            <a:ext cx="10853531" cy="1134926"/>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333267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cxnSp>
        <p:nvCxnSpPr>
          <p:cNvPr id="8" name="Straight Connector 7"/>
          <p:cNvCxnSpPr/>
          <p:nvPr/>
        </p:nvCxnSpPr>
        <p:spPr>
          <a:xfrm>
            <a:off x="1396169" y="158658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02365" y="173754"/>
            <a:ext cx="10853531" cy="1303867"/>
          </a:xfrm>
        </p:spPr>
        <p:txBody>
          <a:bodyPr/>
          <a:lstStyle/>
          <a:p>
            <a:r>
              <a:rPr lang="de-DE"/>
              <a:t>Mastertitelformat bearbeiten</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a:xfrm>
            <a:off x="702365" y="5969000"/>
            <a:ext cx="7898936" cy="279400"/>
          </a:xfrm>
        </p:spPr>
        <p:txBody>
          <a:bodyPr/>
          <a:lstStyle/>
          <a:p>
            <a:endParaRPr lang="en-US" dirty="0"/>
          </a:p>
        </p:txBody>
      </p:sp>
      <p:sp>
        <p:nvSpPr>
          <p:cNvPr id="7" name="Slide Number Placeholder 6"/>
          <p:cNvSpPr>
            <a:spLocks noGrp="1"/>
          </p:cNvSpPr>
          <p:nvPr>
            <p:ph type="sldNum" sz="quarter" idx="12"/>
          </p:nvPr>
        </p:nvSpPr>
        <p:spPr>
          <a:xfrm>
            <a:off x="10353901" y="5969000"/>
            <a:ext cx="1201995" cy="279400"/>
          </a:xfrm>
        </p:spPr>
        <p:txBody>
          <a:bodyPr/>
          <a:lstStyle/>
          <a:p>
            <a:fld id="{5D84065D-F351-4B03-BD91-D8A6B8D4B362}" type="slidenum">
              <a:rPr lang="en-US" dirty="0"/>
              <a:t>‹#›</a:t>
            </a:fld>
            <a:endParaRPr lang="en-US" dirty="0"/>
          </a:p>
        </p:txBody>
      </p:sp>
      <p:sp>
        <p:nvSpPr>
          <p:cNvPr id="13" name="Content Placeholder 2">
            <a:extLst>
              <a:ext uri="{FF2B5EF4-FFF2-40B4-BE49-F238E27FC236}">
                <a16:creationId xmlns:a16="http://schemas.microsoft.com/office/drawing/2014/main" id="{39176317-3DF3-5B4A-5FBD-F983EEC6FD4A}"/>
              </a:ext>
            </a:extLst>
          </p:cNvPr>
          <p:cNvSpPr>
            <a:spLocks noGrp="1"/>
          </p:cNvSpPr>
          <p:nvPr>
            <p:ph sz="half" idx="14"/>
          </p:nvPr>
        </p:nvSpPr>
        <p:spPr>
          <a:xfrm>
            <a:off x="1406033" y="1735718"/>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Oval 15">
            <a:extLst>
              <a:ext uri="{FF2B5EF4-FFF2-40B4-BE49-F238E27FC236}">
                <a16:creationId xmlns:a16="http://schemas.microsoft.com/office/drawing/2014/main" id="{84589FDC-5120-7236-1EC0-5FE3806C85EE}"/>
              </a:ext>
            </a:extLst>
          </p:cNvPr>
          <p:cNvSpPr/>
          <p:nvPr userDrawn="1"/>
        </p:nvSpPr>
        <p:spPr>
          <a:xfrm>
            <a:off x="5075582" y="3184847"/>
            <a:ext cx="1431235" cy="137602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heers with solid fill">
            <a:extLst>
              <a:ext uri="{FF2B5EF4-FFF2-40B4-BE49-F238E27FC236}">
                <a16:creationId xmlns:a16="http://schemas.microsoft.com/office/drawing/2014/main" id="{2C0A7868-D52B-0D96-701E-35A00082B0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33999" y="3452191"/>
            <a:ext cx="914400" cy="914400"/>
          </a:xfrm>
          <a:prstGeom prst="rect">
            <a:avLst/>
          </a:prstGeom>
        </p:spPr>
      </p:pic>
      <p:cxnSp>
        <p:nvCxnSpPr>
          <p:cNvPr id="20" name="Straight Connector 19">
            <a:extLst>
              <a:ext uri="{FF2B5EF4-FFF2-40B4-BE49-F238E27FC236}">
                <a16:creationId xmlns:a16="http://schemas.microsoft.com/office/drawing/2014/main" id="{D407B83F-E449-3746-B42A-2B2AE4F328D5}"/>
              </a:ext>
            </a:extLst>
          </p:cNvPr>
          <p:cNvCxnSpPr>
            <a:cxnSpLocks/>
          </p:cNvCxnSpPr>
          <p:nvPr userDrawn="1"/>
        </p:nvCxnSpPr>
        <p:spPr>
          <a:xfrm flipV="1">
            <a:off x="5778645" y="1586580"/>
            <a:ext cx="0" cy="1200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2A6226-F3FA-434A-F870-87222873F151}"/>
              </a:ext>
            </a:extLst>
          </p:cNvPr>
          <p:cNvCxnSpPr>
            <a:cxnSpLocks/>
          </p:cNvCxnSpPr>
          <p:nvPr userDrawn="1"/>
        </p:nvCxnSpPr>
        <p:spPr>
          <a:xfrm flipV="1">
            <a:off x="6964017" y="2888974"/>
            <a:ext cx="3990881" cy="57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1B431D-3C5C-C921-D279-2F5571320FE1}"/>
              </a:ext>
            </a:extLst>
          </p:cNvPr>
          <p:cNvCxnSpPr>
            <a:cxnSpLocks/>
          </p:cNvCxnSpPr>
          <p:nvPr userDrawn="1"/>
        </p:nvCxnSpPr>
        <p:spPr>
          <a:xfrm>
            <a:off x="6858001" y="4346075"/>
            <a:ext cx="4326834" cy="676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B5107F-7514-FEE4-6659-B373266F0058}"/>
              </a:ext>
            </a:extLst>
          </p:cNvPr>
          <p:cNvCxnSpPr>
            <a:cxnSpLocks/>
          </p:cNvCxnSpPr>
          <p:nvPr userDrawn="1"/>
        </p:nvCxnSpPr>
        <p:spPr>
          <a:xfrm flipH="1" flipV="1">
            <a:off x="934042" y="2748468"/>
            <a:ext cx="3684340" cy="652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5180E2-F065-AF57-B4A5-434DBC065265}"/>
              </a:ext>
            </a:extLst>
          </p:cNvPr>
          <p:cNvCxnSpPr>
            <a:cxnSpLocks/>
          </p:cNvCxnSpPr>
          <p:nvPr userDrawn="1"/>
        </p:nvCxnSpPr>
        <p:spPr>
          <a:xfrm flipH="1">
            <a:off x="734447" y="4410212"/>
            <a:ext cx="3883935" cy="549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Graphic 33" descr="Airplane with solid fill">
            <a:extLst>
              <a:ext uri="{FF2B5EF4-FFF2-40B4-BE49-F238E27FC236}">
                <a16:creationId xmlns:a16="http://schemas.microsoft.com/office/drawing/2014/main" id="{9E4D9545-019E-62F0-862B-2A22C8DF07D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764504" y="2774208"/>
            <a:ext cx="506719" cy="506719"/>
          </a:xfrm>
          <a:prstGeom prst="rect">
            <a:avLst/>
          </a:prstGeom>
        </p:spPr>
      </p:pic>
      <p:pic>
        <p:nvPicPr>
          <p:cNvPr id="36" name="Graphic 35" descr="Atom with solid fill">
            <a:extLst>
              <a:ext uri="{FF2B5EF4-FFF2-40B4-BE49-F238E27FC236}">
                <a16:creationId xmlns:a16="http://schemas.microsoft.com/office/drawing/2014/main" id="{7FABBEFE-BFF2-8709-C126-C989DF5DB89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158954" y="3625805"/>
            <a:ext cx="480997" cy="480997"/>
          </a:xfrm>
          <a:prstGeom prst="rect">
            <a:avLst/>
          </a:prstGeom>
        </p:spPr>
      </p:pic>
      <p:pic>
        <p:nvPicPr>
          <p:cNvPr id="38" name="Graphic 37" descr="Bar chart with solid fill">
            <a:extLst>
              <a:ext uri="{FF2B5EF4-FFF2-40B4-BE49-F238E27FC236}">
                <a16:creationId xmlns:a16="http://schemas.microsoft.com/office/drawing/2014/main" id="{913710DD-6E3A-85B0-E6E3-6BD2551B2AB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61368" y="4447967"/>
            <a:ext cx="450778" cy="450778"/>
          </a:xfrm>
          <a:prstGeom prst="rect">
            <a:avLst/>
          </a:prstGeom>
        </p:spPr>
      </p:pic>
      <p:pic>
        <p:nvPicPr>
          <p:cNvPr id="40" name="Graphic 39" descr="Books with solid fill">
            <a:extLst>
              <a:ext uri="{FF2B5EF4-FFF2-40B4-BE49-F238E27FC236}">
                <a16:creationId xmlns:a16="http://schemas.microsoft.com/office/drawing/2014/main" id="{D33204D1-DDF1-502F-F127-6176B77121B7}"/>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737101" y="4483338"/>
            <a:ext cx="398061" cy="398061"/>
          </a:xfrm>
          <a:prstGeom prst="rect">
            <a:avLst/>
          </a:prstGeom>
        </p:spPr>
      </p:pic>
      <p:pic>
        <p:nvPicPr>
          <p:cNvPr id="42" name="Graphic 41" descr="Brain with solid fill">
            <a:extLst>
              <a:ext uri="{FF2B5EF4-FFF2-40B4-BE49-F238E27FC236}">
                <a16:creationId xmlns:a16="http://schemas.microsoft.com/office/drawing/2014/main" id="{E4C6D140-C8D1-96C3-2C41-8C6C9BCA560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023033" y="3567569"/>
            <a:ext cx="527906" cy="527906"/>
          </a:xfrm>
          <a:prstGeom prst="rect">
            <a:avLst/>
          </a:prstGeom>
        </p:spPr>
      </p:pic>
      <p:pic>
        <p:nvPicPr>
          <p:cNvPr id="44" name="Graphic 43" descr="Briefcase with solid fill">
            <a:extLst>
              <a:ext uri="{FF2B5EF4-FFF2-40B4-BE49-F238E27FC236}">
                <a16:creationId xmlns:a16="http://schemas.microsoft.com/office/drawing/2014/main" id="{EC02E9E1-D486-4503-DD8D-A1E40960D892}"/>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377835" y="2787460"/>
            <a:ext cx="450779" cy="450779"/>
          </a:xfrm>
          <a:prstGeom prst="rect">
            <a:avLst/>
          </a:prstGeom>
        </p:spPr>
      </p:pic>
      <p:cxnSp>
        <p:nvCxnSpPr>
          <p:cNvPr id="4" name="Straight Connector 3">
            <a:extLst>
              <a:ext uri="{FF2B5EF4-FFF2-40B4-BE49-F238E27FC236}">
                <a16:creationId xmlns:a16="http://schemas.microsoft.com/office/drawing/2014/main" id="{AE235FF8-C122-8161-E5A0-226670FD8C0D}"/>
              </a:ext>
            </a:extLst>
          </p:cNvPr>
          <p:cNvCxnSpPr>
            <a:cxnSpLocks/>
          </p:cNvCxnSpPr>
          <p:nvPr userDrawn="1"/>
        </p:nvCxnSpPr>
        <p:spPr>
          <a:xfrm flipV="1">
            <a:off x="5831305" y="4881399"/>
            <a:ext cx="0" cy="893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910551D-0D74-49D5-3909-CDFFFBB6BEF9}"/>
              </a:ext>
            </a:extLst>
          </p:cNvPr>
          <p:cNvSpPr>
            <a:spLocks noGrp="1"/>
          </p:cNvSpPr>
          <p:nvPr>
            <p:ph sz="half" idx="20"/>
          </p:nvPr>
        </p:nvSpPr>
        <p:spPr>
          <a:xfrm>
            <a:off x="124354" y="3400590"/>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9" name="Content Placeholder 2">
            <a:extLst>
              <a:ext uri="{FF2B5EF4-FFF2-40B4-BE49-F238E27FC236}">
                <a16:creationId xmlns:a16="http://schemas.microsoft.com/office/drawing/2014/main" id="{5902BF19-BC6A-821A-BB54-1AC7E6501D70}"/>
              </a:ext>
            </a:extLst>
          </p:cNvPr>
          <p:cNvSpPr>
            <a:spLocks noGrp="1"/>
          </p:cNvSpPr>
          <p:nvPr>
            <p:ph sz="half" idx="21"/>
          </p:nvPr>
        </p:nvSpPr>
        <p:spPr>
          <a:xfrm>
            <a:off x="1561572" y="4959378"/>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3" name="Content Placeholder 2">
            <a:extLst>
              <a:ext uri="{FF2B5EF4-FFF2-40B4-BE49-F238E27FC236}">
                <a16:creationId xmlns:a16="http://schemas.microsoft.com/office/drawing/2014/main" id="{6823CB61-76EC-1AAB-A898-885069961A86}"/>
              </a:ext>
            </a:extLst>
          </p:cNvPr>
          <p:cNvSpPr>
            <a:spLocks noGrp="1"/>
          </p:cNvSpPr>
          <p:nvPr>
            <p:ph sz="half" idx="22"/>
          </p:nvPr>
        </p:nvSpPr>
        <p:spPr>
          <a:xfrm>
            <a:off x="6858001" y="1731150"/>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5" name="Content Placeholder 2">
            <a:extLst>
              <a:ext uri="{FF2B5EF4-FFF2-40B4-BE49-F238E27FC236}">
                <a16:creationId xmlns:a16="http://schemas.microsoft.com/office/drawing/2014/main" id="{EA61F6B6-82D0-F73D-6DDE-D1F72008520D}"/>
              </a:ext>
            </a:extLst>
          </p:cNvPr>
          <p:cNvSpPr>
            <a:spLocks noGrp="1"/>
          </p:cNvSpPr>
          <p:nvPr>
            <p:ph sz="half" idx="23"/>
          </p:nvPr>
        </p:nvSpPr>
        <p:spPr>
          <a:xfrm>
            <a:off x="8446821" y="3466275"/>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6" name="Content Placeholder 2">
            <a:extLst>
              <a:ext uri="{FF2B5EF4-FFF2-40B4-BE49-F238E27FC236}">
                <a16:creationId xmlns:a16="http://schemas.microsoft.com/office/drawing/2014/main" id="{EA2D4474-D643-9322-DC6D-70950DA8BB26}"/>
              </a:ext>
            </a:extLst>
          </p:cNvPr>
          <p:cNvSpPr>
            <a:spLocks noGrp="1"/>
          </p:cNvSpPr>
          <p:nvPr>
            <p:ph sz="half" idx="24"/>
          </p:nvPr>
        </p:nvSpPr>
        <p:spPr>
          <a:xfrm>
            <a:off x="7044229" y="4961407"/>
            <a:ext cx="3358471" cy="956199"/>
          </a:xfrm>
          <a:ln>
            <a:solidFill>
              <a:schemeClr val="tx1"/>
            </a:solidFill>
          </a:ln>
        </p:spPr>
        <p:txBody>
          <a:bodyPr>
            <a:noAutofit/>
          </a:bodyPr>
          <a:lstStyle>
            <a:lvl1pPr>
              <a:defRPr sz="1100"/>
            </a:lvl1pPr>
            <a:lvl2pPr>
              <a:defRPr sz="1050"/>
            </a:lvl2pPr>
            <a:lvl3pPr>
              <a:defRPr sz="1000"/>
            </a:lvl3pPr>
            <a:lvl4pPr>
              <a:defRPr sz="900"/>
            </a:lvl4pPr>
            <a:lvl5pPr>
              <a:defRPr sz="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16843511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 id="2147483672" r:id="rId4"/>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PPT Demo</a:t>
            </a:r>
          </a:p>
        </p:txBody>
      </p:sp>
      <p:sp>
        <p:nvSpPr>
          <p:cNvPr id="3" name="Content Placeholder 2"/>
          <p:cNvSpPr>
            <a:spLocks noGrp="1"/>
          </p:cNvSpPr>
          <p:nvPr>
            <p:ph idx="1"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PPT Demo</a:t>
            </a:r>
          </a:p>
        </p:txBody>
      </p:sp>
      <p:sp>
        <p:nvSpPr>
          <p:cNvPr id="3" name="Content Placeholder 2"/>
          <p:cNvSpPr>
            <a:spLocks noGrp="1"/>
          </p:cNvSpPr>
          <p:nvPr>
            <p:ph idx="1" sz="half"/>
          </p:nvPr>
        </p:nvSpPr>
        <p:spPr/>
        <p:txBody>
          <a:bodyPr/>
          <a:lstStyle/>
          <a:p>
            <a:r>
              <a:t>Summary Title</a:t>
            </a:r>
          </a:p>
          <a:p>
            <a:r>
              <a:t>Lorem ipsum dolor sit amet, consectetur adipiscing elit, sed do eiusmod tempor incididunt ut labore et dolore magna aliqua. Ut enim ad quis exercitation ullamco laboris nisi ut aliquip ex ea commodo consequat fugiat nulla pariatur.</a:t>
            </a:r>
          </a:p>
        </p:txBody>
      </p:sp>
      <p:sp>
        <p:nvSpPr>
          <p:cNvPr id="4" name="Content Placeholder 3"/>
          <p:cNvSpPr>
            <a:spLocks noGrp="1"/>
          </p:cNvSpPr>
          <p:nvPr>
            <p:ph idx="13" sz="half"/>
          </p:nvPr>
        </p:nvSpPr>
        <p:spPr/>
        <p:txBody>
          <a:bodyPr/>
          <a:lstStyle/>
          <a:p>
            <a:r>
              <a:t>Your Text Here</a:t>
            </a:r>
          </a:p>
          <a:p>
            <a:r>
              <a:t>Lorem ipsum dolor sit amet, do eiusmod tempor labore sed labore</a:t>
            </a:r>
          </a:p>
        </p:txBody>
      </p:sp>
      <p:sp>
        <p:nvSpPr>
          <p:cNvPr id="5" name="Content Placeholder 4"/>
          <p:cNvSpPr>
            <a:spLocks noGrp="1"/>
          </p:cNvSpPr>
          <p:nvPr>
            <p:ph idx="14" sz="half"/>
          </p:nvPr>
        </p:nvSpPr>
        <p:spPr/>
        <p:txBody>
          <a:bodyPr/>
          <a:lstStyle/>
          <a:p>
            <a:r>
              <a:t>Your Text Here</a:t>
            </a:r>
          </a:p>
          <a:p>
            <a:r>
              <a:t>Lorem ipsum dolor sit amet, do</a:t>
            </a:r>
          </a:p>
          <a:p>
            <a:r>
              <a:t>eiusmod tempor labore sed labore</a:t>
            </a:r>
          </a:p>
        </p:txBody>
      </p:sp>
      <p:sp>
        <p:nvSpPr>
          <p:cNvPr id="6" name="Content Placeholder 5"/>
          <p:cNvSpPr>
            <a:spLocks noGrp="1"/>
          </p:cNvSpPr>
          <p:nvPr>
            <p:ph idx="15" sz="half"/>
          </p:nvPr>
        </p:nvSpPr>
        <p:spPr/>
        <p:txBody>
          <a:bodyPr/>
          <a:lstStyle/>
          <a:p>
            <a:r>
              <a:t>Total Investment</a:t>
            </a:r>
          </a:p>
          <a:p>
            <a:r>
              <a:t>$ 70.4k</a:t>
            </a:r>
          </a:p>
        </p:txBody>
      </p:sp>
      <p:sp>
        <p:nvSpPr>
          <p:cNvPr id="7" name="Content Placeholder 6"/>
          <p:cNvSpPr>
            <a:spLocks noGrp="1"/>
          </p:cNvSpPr>
          <p:nvPr>
            <p:ph idx="16" sz="half"/>
          </p:nvPr>
        </p:nvSpPr>
        <p:spPr/>
        <p:txBody>
          <a:bodyPr/>
          <a:lstStyle/>
          <a:p>
            <a:r>
              <a:t>Leads</a:t>
            </a:r>
          </a:p>
          <a:p>
            <a:r>
              <a:t>2500+</a:t>
            </a:r>
          </a:p>
        </p:txBody>
      </p:sp>
      <p:sp>
        <p:nvSpPr>
          <p:cNvPr id="8" name="Content Placeholder 7"/>
          <p:cNvSpPr>
            <a:spLocks noGrp="1"/>
          </p:cNvSpPr>
          <p:nvPr>
            <p:ph idx="17" sz="half"/>
          </p:nvPr>
        </p:nvSpPr>
        <p:spPr/>
        <p:txBody>
          <a:bodyPr/>
          <a:lstStyle/>
          <a:p>
            <a:r>
              <a:t>Cost Per Lead</a:t>
            </a:r>
          </a:p>
          <a:p>
            <a:r>
              <a:t>$22.34</a:t>
            </a:r>
          </a:p>
        </p:txBody>
      </p:sp>
      <p:sp>
        <p:nvSpPr>
          <p:cNvPr id="9" name="Content Placeholder 8"/>
          <p:cNvSpPr>
            <a:spLocks noGrp="1"/>
          </p:cNvSpPr>
          <p:nvPr>
            <p:ph idx="18" sz="half"/>
          </p:nvPr>
        </p:nvSpPr>
        <p:spPr/>
        <p:txBody>
          <a:bodyPr/>
          <a:lstStyle/>
          <a:p>
            <a:r>
              <a:t>Key Factors</a:t>
            </a:r>
          </a:p>
          <a:p>
            <a:r>
              <a:t>• Eiusmod tempor incididunt ut labore</a:t>
            </a:r>
          </a:p>
          <a:p>
            <a:r>
              <a:t>• Consectetur adipiscing elit sed do</a:t>
            </a:r>
          </a:p>
          <a:p>
            <a:r>
              <a:t>• Ipsum dolor sit amet eiusmod</a:t>
            </a:r>
          </a:p>
        </p:txBody>
      </p:sp>
      <p:sp>
        <p:nvSpPr>
          <p:cNvPr id="10" name="Content Placeholder 9"/>
          <p:cNvSpPr>
            <a:spLocks noGrp="1"/>
          </p:cNvSpPr>
          <p:nvPr>
            <p:ph idx="19" sz="half"/>
          </p:nvPr>
        </p:nvSpPr>
        <p:spPr/>
        <p:txBody>
          <a:bodyPr/>
          <a:lstStyle/>
          <a:p>
            <a:r>
              <a:t>Cost of analysis</a:t>
            </a:r>
          </a:p>
          <a:p>
            <a:r>
              <a:t>22k</a:t>
            </a:r>
          </a:p>
          <a:p>
            <a:r>
              <a:t>Eiusmod tempor incididunt</a:t>
            </a:r>
          </a:p>
          <a:p>
            <a:r>
              <a:t>25k</a:t>
            </a:r>
          </a:p>
          <a:p>
            <a:r>
              <a:t>Eiusmod tempor incididunt</a:t>
            </a:r>
          </a:p>
        </p:txBody>
      </p:sp>
      <p:sp>
        <p:nvSpPr>
          <p:cNvPr id="11" name="Content Placeholder 10"/>
          <p:cNvSpPr>
            <a:spLocks noGrp="1"/>
          </p:cNvSpPr>
          <p:nvPr>
            <p:ph idx="20" sz="half"/>
          </p:nvPr>
        </p:nvSpPr>
        <p:spPr/>
        <p:txBody>
          <a:bodyPr/>
          <a:lstStyle/>
          <a:p>
            <a:r>
              <a:t>Lorem ipsum dolor sit amet, consectetur adipiscing elit, sed do eiusmod tempor incididunt ut labore et dolore magna aliqua. Ut enim ad minim veniam, quis nostrud exercitation ullamco laboris commodo consequat.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 Template</a:t>
            </a:r>
          </a:p>
        </p:txBody>
      </p:sp>
      <p:sp>
        <p:nvSpPr>
          <p:cNvPr id="3" name="Content Placeholder 2"/>
          <p:cNvSpPr>
            <a:spLocks noGrp="1"/>
          </p:cNvSpPr>
          <p:nvPr>
            <p:ph idx="1" sz="half"/>
          </p:nvPr>
        </p:nvSpPr>
        <p:spPr/>
        <p:txBody>
          <a:bodyPr/>
          <a:lstStyle/>
          <a:p>
            <a:r>
              <a:t>Oliver Wyman conducted a broad market survey of US and Canadian utilities and contacted many regulators directly to assess how common productivity measures were used. In total we made over 350 contacts to:</a:t>
            </a:r>
          </a:p>
          <a:p>
            <a:r>
              <a:t>-In Canada: 20 utilities and 8 Commissions</a:t>
            </a:r>
          </a:p>
          <a:p>
            <a:r>
              <a:t>-In the US: 11 utilities and 9 Commissions</a:t>
            </a:r>
          </a:p>
        </p:txBody>
      </p:sp>
      <p:sp>
        <p:nvSpPr>
          <p:cNvPr id="4" name="Content Placeholder 3"/>
          <p:cNvSpPr>
            <a:spLocks noGrp="1"/>
          </p:cNvSpPr>
          <p:nvPr>
            <p:ph idx="13" sz="half"/>
          </p:nvPr>
        </p:nvSpPr>
        <p:spPr/>
        <p:txBody>
          <a:bodyPr/>
          <a:lstStyle/>
          <a:p>
            <a:r>
              <a:t>This research found:</a:t>
            </a:r>
          </a:p>
          <a:p>
            <a:r>
              <a:t>- No commission was found to routinely measure productivity directly. Instead commissions focused on 'outcome' metrics of overall Service Quality Metrics (SQM) and total costs. In the majority of cases, the commissions directed us to contact utilities directly as the management of productivity was considered part of their internal management.</a:t>
            </a:r>
          </a:p>
          <a:p>
            <a:r>
              <a:t>- Most utilities did look at productivity metrics internally as part of a balanced scorecard to support understanding of trends of the SQM and Cost metrics reported to commissions. The productivity metrics found suggest that none of the participants track productivity across all business functions.</a:t>
            </a:r>
          </a:p>
        </p:txBody>
      </p:sp>
      <p:sp>
        <p:nvSpPr>
          <p:cNvPr id="5" name="Content Placeholder 4"/>
          <p:cNvSpPr>
            <a:spLocks noGrp="1"/>
          </p:cNvSpPr>
          <p:nvPr>
            <p:ph idx="14" sz="half"/>
          </p:nvPr>
        </p:nvSpPr>
        <p:spPr/>
        <p:txBody>
          <a:bodyPr/>
          <a:lstStyle/>
          <a:p>
            <a:r>
              <a:t>• After analyzing Hydro One's major costs and interviewing many of their senior staff, a number of metrics have been suggested as candidates to measure productivity, which account for 23% of total O&amp;M and Capex costs.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Summery</a:t>
            </a:r>
          </a:p>
        </p:txBody>
      </p:sp>
      <p:sp>
        <p:nvSpPr>
          <p:cNvPr id="3" name="Content Placeholder 2"/>
          <p:cNvSpPr>
            <a:spLocks noGrp="1"/>
          </p:cNvSpPr>
          <p:nvPr>
            <p:ph idx="14" sz="half"/>
          </p:nvPr>
        </p:nvSpPr>
        <p:spPr/>
        <p:txBody>
          <a:bodyPr/>
          <a:lstStyle/>
          <a:p>
            <a:r>
              <a:t>Summary Title</a:t>
            </a:r>
          </a:p>
          <a:p>
            <a:r>
              <a:t>Lorem ipsum dolor sit amet, consectetur adipiscing elit, sed do eiusmod tempor incididunt ut labore et dolore magna aliqua. Ut enim ad quis exercitation ullamco laboris nisi ut aliquip ex ea commodo consequat fugiat nulla pariatur.</a:t>
            </a:r>
          </a:p>
        </p:txBody>
      </p:sp>
      <p:sp>
        <p:nvSpPr>
          <p:cNvPr id="4" name="Content Placeholder 3"/>
          <p:cNvSpPr>
            <a:spLocks noGrp="1"/>
          </p:cNvSpPr>
          <p:nvPr>
            <p:ph idx="20" sz="half"/>
          </p:nvPr>
        </p:nvSpPr>
        <p:spPr/>
        <p:txBody>
          <a:bodyPr/>
          <a:lstStyle/>
          <a:p>
            <a:r>
              <a:t>Your Text Here</a:t>
            </a:r>
          </a:p>
          <a:p>
            <a:r>
              <a:t>Lorem ipsum dolor sit amet, do eiusmod tempor labore sed labore</a:t>
            </a:r>
          </a:p>
        </p:txBody>
      </p:sp>
      <p:sp>
        <p:nvSpPr>
          <p:cNvPr id="5" name="Content Placeholder 4"/>
          <p:cNvSpPr>
            <a:spLocks noGrp="1"/>
          </p:cNvSpPr>
          <p:nvPr>
            <p:ph idx="21" sz="half"/>
          </p:nvPr>
        </p:nvSpPr>
        <p:spPr/>
        <p:txBody>
          <a:bodyPr/>
          <a:lstStyle/>
          <a:p>
            <a:r>
              <a:t>Your Text Here</a:t>
            </a:r>
          </a:p>
          <a:p>
            <a:r>
              <a:t>Lorem ipsum dolor sit amet, do</a:t>
            </a:r>
          </a:p>
          <a:p>
            <a:r>
              <a:t>eiusmod tempor labore sed labore</a:t>
            </a:r>
          </a:p>
        </p:txBody>
      </p:sp>
      <p:sp>
        <p:nvSpPr>
          <p:cNvPr id="6" name="Content Placeholder 5"/>
          <p:cNvSpPr>
            <a:spLocks noGrp="1"/>
          </p:cNvSpPr>
          <p:nvPr>
            <p:ph idx="22" sz="half"/>
          </p:nvPr>
        </p:nvSpPr>
        <p:spPr/>
        <p:txBody>
          <a:bodyPr/>
          <a:lstStyle/>
          <a:p>
            <a:r>
              <a:t>Total Investment</a:t>
            </a:r>
          </a:p>
          <a:p>
            <a:r>
              <a:t>$ 70.4k</a:t>
            </a:r>
          </a:p>
        </p:txBody>
      </p:sp>
      <p:sp>
        <p:nvSpPr>
          <p:cNvPr id="7" name="Content Placeholder 6"/>
          <p:cNvSpPr>
            <a:spLocks noGrp="1"/>
          </p:cNvSpPr>
          <p:nvPr>
            <p:ph idx="23" sz="half"/>
          </p:nvPr>
        </p:nvSpPr>
        <p:spPr/>
        <p:txBody>
          <a:bodyPr/>
          <a:lstStyle/>
          <a:p>
            <a:r>
              <a:t>Leads</a:t>
            </a:r>
          </a:p>
          <a:p>
            <a:r>
              <a:t>2500+</a:t>
            </a:r>
          </a:p>
        </p:txBody>
      </p:sp>
      <p:sp>
        <p:nvSpPr>
          <p:cNvPr id="8" name="Content Placeholder 7"/>
          <p:cNvSpPr>
            <a:spLocks noGrp="1"/>
          </p:cNvSpPr>
          <p:nvPr>
            <p:ph idx="24" sz="half"/>
          </p:nvPr>
        </p:nvSpPr>
        <p:spPr/>
        <p:txBody>
          <a:bodyPr/>
          <a:lstStyle/>
          <a:p>
            <a:r>
              <a:t>Your Text Here</a:t>
            </a:r>
          </a:p>
          <a:p>
            <a:r>
              <a:t>Lorem ipsum dolor sit amet, do</a:t>
            </a:r>
          </a:p>
          <a:p>
            <a:r>
              <a:t>eiusmod tempor labore sed labore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danish iqbal</cp:lastModifiedBy>
  <cp:revision>11</cp:revision>
  <dcterms:created xsi:type="dcterms:W3CDTF">2023-03-07T12:04:32Z</dcterms:created>
  <dcterms:modified xsi:type="dcterms:W3CDTF">2024-07-16T06:44:16Z</dcterms:modified>
</cp:coreProperties>
</file>