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Laptops: A Comprehensive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1. Introduction to Laptops</a:t>
            </a:r>
          </a:p>
          <a:p>
            <a:r>
              <a:t>2. Types of Laptops</a:t>
            </a:r>
          </a:p>
          <a:p>
            <a:r>
              <a:t>3. Laptop Features</a:t>
            </a:r>
          </a:p>
          <a:p>
            <a:r>
              <a:t>4. Choosing the Right Laptop</a:t>
            </a:r>
          </a:p>
          <a:p>
            <a:r>
              <a:t>5. Laptop Maintenance</a:t>
            </a:r>
          </a:p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Laptops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laptop is a portable personal computer designed for use while traveling. It integrates components such as a display, keyboard, touchpad, speakers, and a battery into a single unit. Laptops are known for their convenience, portability, and versatility.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Laptops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There are different types of laptops designed for specific needs and preferences, such as:</a:t>
            </a:r>
          </a:p>
          <a:p>
            <a:r>
              <a:t>- Ultrabooks: Thin, lightweight laptops with a focus on portability and style</a:t>
            </a:r>
          </a:p>
          <a:p>
            <a:r>
              <a:t>- Gaming Laptops: Powerful laptops designed for playing demanding video games</a:t>
            </a:r>
          </a:p>
          <a:p>
            <a:r>
              <a:t>- 2-in-1 Laptops: Laptops that can convert into a tablet for versatile use</a:t>
            </a:r>
          </a:p>
          <a:p>
            <a:r>
              <a:t>- Chromebooks: Affordable laptops designed for students and basic computing tasks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Laptop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Laptops come with various features to enhance user experience, including:</a:t>
            </a:r>
          </a:p>
          <a:p>
            <a:r>
              <a:t>- Display: Screen size, resolution, panel type, and touch support</a:t>
            </a:r>
          </a:p>
          <a:p>
            <a:r>
              <a:t>- Processor: Speed, core count, and efficiency</a:t>
            </a:r>
          </a:p>
          <a:p>
            <a:r>
              <a:t>- Memory (RAM): Capacity and type for multitasking performance</a:t>
            </a:r>
          </a:p>
          <a:p>
            <a:r>
              <a:t>- Storage: Hard disk drive (HDD) or solid-state drive (SSD) for data storage</a:t>
            </a:r>
          </a:p>
          <a:p>
            <a:r>
              <a:t>- Operating System: Software platform that controls the laptop's functionality and user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