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tea topic</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Definition of tea</a:t>
            </a:r>
          </a:p>
          <a:p>
            <a:r>
              <a:t>2. History of tea</a:t>
            </a:r>
          </a:p>
          <a:p>
            <a:r>
              <a:t>3. Production of tea</a:t>
            </a:r>
          </a:p>
          <a:p>
            <a:r>
              <a:t>4. Types of tea</a:t>
            </a:r>
          </a:p>
          <a:p>
            <a:r>
              <a:t>5. Health benefits of tea</a:t>
            </a:r>
          </a:p>
          <a:p>
            <a:r>
              <a:t>6.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of tea</a:t>
            </a:r>
          </a:p>
        </p:txBody>
      </p:sp>
      <p:sp>
        <p:nvSpPr>
          <p:cNvPr id="3" name="Content Placeholder 2"/>
          <p:cNvSpPr>
            <a:spLocks noGrp="1"/>
          </p:cNvSpPr>
          <p:nvPr>
            <p:ph idx="1"/>
          </p:nvPr>
        </p:nvSpPr>
        <p:spPr/>
        <p:txBody>
          <a:bodyPr/>
          <a:lstStyle/>
          <a:p>
            <a:r>
              <a:t>Tea is a beverage that is made from the leaves of the tea plant, Camellia sinensis. There are many different types of tea, each with a unique flavor and aroma</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tea</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history of tea can be traced back to ancient China, where it is thought to have originated around 2700 BC. Tea was first introduced to Europe in the 16th century by Portuguese traders and quickly became a popular beverage.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Production of tea</a:t>
            </a:r>
          </a:p>
        </p:txBody>
      </p:sp>
      <p:sp>
        <p:nvSpPr>
          <p:cNvPr id="3" name="Content Placeholder 2"/>
          <p:cNvSpPr>
            <a:spLocks noGrp="1"/>
          </p:cNvSpPr>
          <p:nvPr>
            <p:ph idx="1"/>
          </p:nvPr>
        </p:nvSpPr>
        <p:spPr/>
        <p:txBody>
          <a:bodyPr/>
          <a:lstStyle/>
          <a:p>
            <a:r>
              <a:t>Tea is produced by harvesting the leaves of the tea plant and then processing them. The leaves can be processed in a variety of ways, which affects the flavor and aroma of the tea.</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tea</a:t>
            </a:r>
          </a:p>
        </p:txBody>
      </p:sp>
      <p:sp>
        <p:nvSpPr>
          <p:cNvPr id="3" name="Content Placeholder 2"/>
          <p:cNvSpPr>
            <a:spLocks noGrp="1"/>
          </p:cNvSpPr>
          <p:nvPr>
            <p:ph idx="1"/>
          </p:nvPr>
        </p:nvSpPr>
        <p:spPr/>
        <p:txBody>
          <a:bodyPr/>
          <a:lstStyle/>
          <a:p>
            <a:r>
              <a:t>There are many different types of tea, each with a unique flavor and aroma. The most common types of tea are black tea, green tea, oolong tea, and white tea. The type of tea is determined by the way the leaves are processed.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Health benefits of tea</a:t>
            </a:r>
          </a:p>
        </p:txBody>
      </p:sp>
      <p:sp>
        <p:nvSpPr>
          <p:cNvPr id="3" name="Content Placeholder 2"/>
          <p:cNvSpPr>
            <a:spLocks noGrp="1"/>
          </p:cNvSpPr>
          <p:nvPr>
            <p:ph idx="1"/>
          </p:nvPr>
        </p:nvSpPr>
        <p:spPr/>
        <p:txBody>
          <a:bodyPr/>
          <a:lstStyle/>
          <a:p>
            <a:r>
              <a:t>Tea is a healthy beverage that has many health benefits. Tea is a good source of antioxidants, which can help to protect the body against damage from free radicals. Tea may also help to reduce the risk of heart disease, cancer, and other chronic diseases.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Tea 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