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761137-B2F4-44A2-AEA9-B8D72975A05F}" type="datetime1">
              <a:rPr lang="de-DE" smtClean="0"/>
              <a:t>07.03.2023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2E3065-8A24-47C9-A843-0DFEC08A77C7}" type="slidenum">
              <a:rPr lang="de-DE" smtClean="0"/>
              <a:t>‹Nr.›</a:t>
            </a:fld>
            <a:endParaRPr lang="de-DE" dirty="0"/>
          </a:p>
        </p:txBody>
      </p:sp>
    </p:spTree>
    <p:extLst>
      <p:ext uri="{BB962C8B-B14F-4D97-AF65-F5344CB8AC3E}">
        <p14:creationId xmlns:p14="http://schemas.microsoft.com/office/powerpoint/2010/main" val="1953876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546253B-BE88-45C5-9ABC-A8414C168BD1}" type="datetime1">
              <a:rPr lang="de-DE" noProof="0" smtClean="0"/>
              <a:t>07.03.2023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de-DE" noProof="0" smtClean="0"/>
              <a:t>‹Nr.›</a:t>
            </a:fld>
            <a:endParaRPr lang="de-DE"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
        <p:nvSpPr>
          <p:cNvPr id="4" name="Datumsplatzhalter 3"/>
          <p:cNvSpPr>
            <a:spLocks noGrp="1"/>
          </p:cNvSpPr>
          <p:nvPr>
            <p:ph type="dt" sz="half" idx="10"/>
          </p:nvPr>
        </p:nvSpPr>
        <p:spPr/>
        <p:txBody>
          <a:bodyPr rtlCol="0"/>
          <a:lstStyle/>
          <a:p>
            <a:pPr rtl="0"/>
            <a:fld id="{E758FE69-3F99-4550-AA00-A7FF61BF76EA}"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Bild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el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61AEB60-0CF2-4FDF-8809-8AC51494D5F5}"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8437"/>
            <a:ext cx="10353762" cy="3534344"/>
          </a:xfrm>
        </p:spPr>
        <p:txBody>
          <a:bodyPr rtlCol="0" anchor="ctr">
            <a:normAutofit/>
          </a:bodyPr>
          <a:lstStyle>
            <a:lvl1pPr>
              <a:defRPr sz="40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58AF836-13A8-46EF-A2AE-6F658367FD7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46212" y="609600"/>
            <a:ext cx="9302752" cy="2992904"/>
          </a:xfrm>
        </p:spPr>
        <p:txBody>
          <a:bodyPr rtlCol="0" anchor="ctr">
            <a:normAutofit/>
          </a:bodyPr>
          <a:lstStyle>
            <a:lvl1pPr>
              <a:defRPr sz="3600"/>
            </a:lvl1pPr>
          </a:lstStyle>
          <a:p>
            <a:pPr rtl="0"/>
            <a:r>
              <a:rPr lang="de-DE" noProof="0"/>
              <a:t>Mastertitelformat bearbeiten</a:t>
            </a:r>
            <a:endParaRPr lang="de-DE" noProof="0" dirty="0"/>
          </a:p>
        </p:txBody>
      </p:sp>
      <p:sp>
        <p:nvSpPr>
          <p:cNvPr id="12" name="Textplatzhalt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4" name="Textplatzhalt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851DFE2F-C573-4D62-882A-E8846EF03C0C}"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1" name="Textfeld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de-DE" sz="8000" noProof="0" dirty="0">
                <a:solidFill>
                  <a:schemeClr val="tx1"/>
                </a:solidFill>
                <a:effectLst/>
              </a:rPr>
              <a:t>“</a:t>
            </a:r>
          </a:p>
        </p:txBody>
      </p:sp>
      <p:sp>
        <p:nvSpPr>
          <p:cNvPr id="13" name="Textfeld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de-DE"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itenkarte">
    <p:spTree>
      <p:nvGrpSpPr>
        <p:cNvPr id="1" name=""/>
        <p:cNvGrpSpPr/>
        <p:nvPr/>
      </p:nvGrpSpPr>
      <p:grpSpPr>
        <a:xfrm>
          <a:off x="0" y="0"/>
          <a:ext cx="0" cy="0"/>
          <a:chOff x="0" y="0"/>
          <a:chExt cx="0" cy="0"/>
        </a:xfrm>
      </p:grpSpPr>
      <p:sp>
        <p:nvSpPr>
          <p:cNvPr id="2" name="Titel 1"/>
          <p:cNvSpPr>
            <a:spLocks noGrp="1"/>
          </p:cNvSpPr>
          <p:nvPr>
            <p:ph type="title"/>
          </p:nvPr>
        </p:nvSpPr>
        <p:spPr>
          <a:xfrm>
            <a:off x="913794" y="2126942"/>
            <a:ext cx="10353763" cy="2511835"/>
          </a:xfrm>
        </p:spPr>
        <p:txBody>
          <a:bodyPr rtlCol="0" anchor="b"/>
          <a:lstStyle>
            <a:lvl1pPr>
              <a:defRPr sz="32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28E20CA-0CA2-4574-B1D6-69C8C65EED42}"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spaltig">
    <p:spTree>
      <p:nvGrpSpPr>
        <p:cNvPr id="1" name=""/>
        <p:cNvGrpSpPr/>
        <p:nvPr/>
      </p:nvGrpSpPr>
      <p:grpSpPr>
        <a:xfrm>
          <a:off x="0" y="0"/>
          <a:ext cx="0" cy="0"/>
          <a:chOff x="0" y="0"/>
          <a:chExt cx="0" cy="0"/>
        </a:xfrm>
      </p:grpSpPr>
      <p:sp>
        <p:nvSpPr>
          <p:cNvPr id="15" name="Titel 1"/>
          <p:cNvSpPr>
            <a:spLocks noGrp="1"/>
          </p:cNvSpPr>
          <p:nvPr>
            <p:ph type="title"/>
          </p:nvPr>
        </p:nvSpPr>
        <p:spPr>
          <a:xfrm>
            <a:off x="913795" y="609600"/>
            <a:ext cx="10353762" cy="970450"/>
          </a:xfrm>
        </p:spPr>
        <p:txBody>
          <a:bodyPr rtlCol="0"/>
          <a:lstStyle/>
          <a:p>
            <a:pPr rtl="0"/>
            <a:r>
              <a:rPr lang="de-DE" noProof="0"/>
              <a:t>Mastertitelformat bearbeiten</a:t>
            </a:r>
            <a:endParaRPr lang="de-DE" noProof="0" dirty="0"/>
          </a:p>
        </p:txBody>
      </p:sp>
      <p:sp>
        <p:nvSpPr>
          <p:cNvPr id="7" name="Textplatzhalt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8" name="Textplatzhalt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9" name="Textplatzhalt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0" name="Textplatzhalt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11" name="Textplatzhalt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2" name="Textplatzhalt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509B9F8F-6639-463B-9FB3-42044123F51F}"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n">
    <p:spTree>
      <p:nvGrpSpPr>
        <p:cNvPr id="1" name=""/>
        <p:cNvGrpSpPr/>
        <p:nvPr/>
      </p:nvGrpSpPr>
      <p:grpSpPr>
        <a:xfrm>
          <a:off x="0" y="0"/>
          <a:ext cx="0" cy="0"/>
          <a:chOff x="0" y="0"/>
          <a:chExt cx="0" cy="0"/>
        </a:xfrm>
      </p:grpSpPr>
      <p:pic>
        <p:nvPicPr>
          <p:cNvPr id="2" name="Bild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Bild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Bild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el 1"/>
          <p:cNvSpPr>
            <a:spLocks noGrp="1"/>
          </p:cNvSpPr>
          <p:nvPr>
            <p:ph type="title"/>
          </p:nvPr>
        </p:nvSpPr>
        <p:spPr>
          <a:xfrm>
            <a:off x="913794" y="609600"/>
            <a:ext cx="10353763" cy="970450"/>
          </a:xfrm>
        </p:spPr>
        <p:txBody>
          <a:bodyPr rtlCol="0"/>
          <a:lstStyle/>
          <a:p>
            <a:pPr rtl="0"/>
            <a:r>
              <a:rPr lang="de-DE" noProof="0"/>
              <a:t>Mastertitelformat bearbeiten</a:t>
            </a:r>
            <a:endParaRPr lang="de-DE" noProof="0" dirty="0"/>
          </a:p>
        </p:txBody>
      </p:sp>
      <p:sp>
        <p:nvSpPr>
          <p:cNvPr id="19" name="Textplatzhalt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0" name="Bildplatzhalt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1" name="Textplatzhalt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2" name="Textplatzhalt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3" name="Bildplatzhalt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4" name="Textplatzhalt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5" name="Textplatzhalt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6" name="Bildplatzhalt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7" name="Textplatzhalt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069E6A23-504C-403E-B76B-B05505FCD76B}"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9468F14C-D4F1-40B6-B1AD-A03EDAA6725D}"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5401" y="1761067"/>
            <a:ext cx="9590550" cy="1828813"/>
          </a:xfrm>
        </p:spPr>
        <p:txBody>
          <a:bodyPr rtlCol="0" anchor="b"/>
          <a:lstStyle>
            <a:lvl1pPr algn="ctr">
              <a:defRPr sz="4000" b="0" cap="none"/>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sp>
        <p:nvSpPr>
          <p:cNvPr id="4" name="Datumsplatzhalter 3"/>
          <p:cNvSpPr>
            <a:spLocks noGrp="1"/>
          </p:cNvSpPr>
          <p:nvPr>
            <p:ph type="dt" sz="half" idx="10"/>
          </p:nvPr>
        </p:nvSpPr>
        <p:spPr/>
        <p:txBody>
          <a:bodyPr rtlCol="0"/>
          <a:lstStyle/>
          <a:p>
            <a:pPr rtl="0"/>
            <a:fld id="{AEC8E1CE-31A4-4DC1-9A14-A1FDAD407674}"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10353762" cy="1261872"/>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913795" y="2076450"/>
            <a:ext cx="4856841" cy="3622671"/>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410716" y="2076451"/>
            <a:ext cx="4856841" cy="3622672"/>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p:cNvSpPr>
            <a:spLocks noGrp="1"/>
          </p:cNvSpPr>
          <p:nvPr>
            <p:ph type="dt" sz="half" idx="10"/>
          </p:nvPr>
        </p:nvSpPr>
        <p:spPr/>
        <p:txBody>
          <a:bodyPr rtlCol="0"/>
          <a:lstStyle/>
          <a:p>
            <a:pPr rtl="0"/>
            <a:fld id="{8FE3744A-5A44-4BFF-92AA-16DA5E94BB8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Bild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Bild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el 1"/>
          <p:cNvSpPr>
            <a:spLocks noGrp="1"/>
          </p:cNvSpPr>
          <p:nvPr>
            <p:ph type="title"/>
          </p:nvPr>
        </p:nvSpPr>
        <p:spPr>
          <a:xfrm>
            <a:off x="913795" y="609600"/>
            <a:ext cx="10353762" cy="970450"/>
          </a:xfrm>
        </p:spPr>
        <p:txBody>
          <a:bodyPr rtlCol="0"/>
          <a:lstStyle>
            <a:lvl1pPr>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p:cNvSpPr>
            <a:spLocks noGrp="1"/>
          </p:cNvSpPr>
          <p:nvPr>
            <p:ph type="dt" sz="half" idx="10"/>
          </p:nvPr>
        </p:nvSpPr>
        <p:spPr/>
        <p:txBody>
          <a:bodyPr rtlCol="0"/>
          <a:lstStyle/>
          <a:p>
            <a:pPr rtl="0"/>
            <a:fld id="{6DEDD9AE-23AE-4EB7-B3DB-242A1D8478FB}" type="datetime1">
              <a:rPr lang="de-DE" noProof="0" smtClean="0"/>
              <a:t>07.03.2023</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p:cNvSpPr>
            <a:spLocks noGrp="1"/>
          </p:cNvSpPr>
          <p:nvPr>
            <p:ph type="dt" sz="half" idx="10"/>
          </p:nvPr>
        </p:nvSpPr>
        <p:spPr/>
        <p:txBody>
          <a:bodyPr rtlCol="0"/>
          <a:lstStyle/>
          <a:p>
            <a:pPr rtl="0"/>
            <a:fld id="{BF42FB20-1F3E-43B9-A22C-6B636C25391A}"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667D78AD-A707-44D8-98C7-2E5BF17C114E}" type="datetime1">
              <a:rPr lang="de-DE" noProof="0" smtClean="0"/>
              <a:t>07.03.2023</a:t>
            </a:fld>
            <a:endParaRPr lang="de-DE" noProof="0" dirty="0"/>
          </a:p>
        </p:txBody>
      </p:sp>
      <p:sp>
        <p:nvSpPr>
          <p:cNvPr id="3" name="Fußzeilenplatzhalter 2"/>
          <p:cNvSpPr>
            <a:spLocks noGrp="1"/>
          </p:cNvSpPr>
          <p:nvPr>
            <p:ph type="ftr" sz="quarter" idx="11"/>
          </p:nvPr>
        </p:nvSpPr>
        <p:spPr/>
        <p:txBody>
          <a:bodyPr rtlCol="0"/>
          <a:lstStyle/>
          <a:p>
            <a:pPr rtl="0"/>
            <a:endParaRPr lang="de-DE" noProof="0" dirty="0"/>
          </a:p>
        </p:txBody>
      </p:sp>
      <p:sp>
        <p:nvSpPr>
          <p:cNvPr id="4" name="Foliennummernplatzhalter 3"/>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de-DE" noProof="0"/>
              <a:t>Mastertitelformat bearbeiten</a:t>
            </a:r>
            <a:endParaRPr lang="de-DE" noProof="0" dirty="0"/>
          </a:p>
        </p:txBody>
      </p:sp>
      <p:sp>
        <p:nvSpPr>
          <p:cNvPr id="3" name="Inhaltsplatzhalter 2"/>
          <p:cNvSpPr>
            <a:spLocks noGrp="1"/>
          </p:cNvSpPr>
          <p:nvPr>
            <p:ph idx="1"/>
          </p:nvPr>
        </p:nvSpPr>
        <p:spPr>
          <a:xfrm>
            <a:off x="4855633" y="609600"/>
            <a:ext cx="6411924" cy="5080001"/>
          </a:xfrm>
        </p:spPr>
        <p:txBody>
          <a:bodyPr rtlCol="0">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7CDB1FF-C55B-4D31-A515-83B796043DD6}"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pic>
        <p:nvPicPr>
          <p:cNvPr id="22" name="Bild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el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65B3AE0C-9D3B-493D-AE1C-E837EBD1A420}"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de-DE" noProof="0" dirty="0"/>
              <a:t>Titelmasterformat durch Klicken bearbeiten</a:t>
            </a:r>
          </a:p>
        </p:txBody>
      </p:sp>
      <p:sp>
        <p:nvSpPr>
          <p:cNvPr id="3" name="Textplatzhalt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68BEABDA-98C7-4D1F-B6BB-CA7E2F630F9B}" type="datetime1">
              <a:rPr lang="de-DE" noProof="0" smtClean="0"/>
              <a:t>07.03.2023</a:t>
            </a:fld>
            <a:endParaRPr lang="de-DE" noProof="0" dirty="0"/>
          </a:p>
        </p:txBody>
      </p:sp>
      <p:sp>
        <p:nvSpPr>
          <p:cNvPr id="5" name="Fußzeilenplatzhalt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de-DE" noProof="0" dirty="0"/>
          </a:p>
        </p:txBody>
      </p:sp>
      <p:sp>
        <p:nvSpPr>
          <p:cNvPr id="6" name="Foliennummernplatzhalt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ALL ABOUT BUNNIES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A BUNNY</a:t>
            </a:r>
          </a:p>
          <a:p>
            <a:r>
              <a:t>2. BUNNY CARE</a:t>
            </a:r>
          </a:p>
          <a:p>
            <a:r>
              <a:t>3. BUNNY HEALTH</a:t>
            </a:r>
          </a:p>
          <a:p>
            <a:r>
              <a:t>4. BUNNY BREEDS</a:t>
            </a:r>
          </a:p>
          <a:p>
            <a:r>
              <a:t>5. BUNNY FUN FACTS</a:t>
            </a:r>
          </a:p>
          <a:p>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BUNNY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Bunnies are small, furry mammals that belong to the rabbit family. They have long ears, a short tail, and a soft, fluffy coat. Bunnies are herbivores and their diet consists mainly of hay, vegetables, and fruits.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BUNNY CARE</a:t>
            </a:r>
          </a:p>
        </p:txBody>
      </p:sp>
      <p:sp>
        <p:nvSpPr>
          <p:cNvPr id="3" name="Content Placeholder 2"/>
          <p:cNvSpPr>
            <a:spLocks noGrp="1"/>
          </p:cNvSpPr>
          <p:nvPr>
            <p:ph idx="1"/>
          </p:nvPr>
        </p:nvSpPr>
        <p:spPr/>
        <p:txBody>
          <a:bodyPr/>
          <a:lstStyle/>
          <a:p>
            <a:r>
              <a:t>Bunnies need a spacious cage or hutch that is at least 3 feet by 3 feet. The cage should have a solid bottom and a wire top. Bunnies also need a litter box, a food bowl, and a water bottle.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BUNNY HEALTH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Bunnies are generally healthy animals, but they can be susceptible to certain health problems, such as dental disease, ear infections, and respiratory infections. It is important to take your bunny to the vet for regular checkups.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BUNNY BREEDS</a:t>
            </a:r>
          </a:p>
        </p:txBody>
      </p:sp>
      <p:sp>
        <p:nvSpPr>
          <p:cNvPr id="3" name="Content Placeholder 2"/>
          <p:cNvSpPr>
            <a:spLocks noGrp="1"/>
          </p:cNvSpPr>
          <p:nvPr>
            <p:ph idx="1"/>
          </p:nvPr>
        </p:nvSpPr>
        <p:spPr/>
        <p:txBody>
          <a:bodyPr/>
          <a:lstStyle/>
          <a:p>
            <a:r>
              <a:t>There are many different breeds of bunnies, each with its own unique characteristics. Some of the most popular breeds include the Dutch, the Flemish Giant, the Lop, and the Rex.</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BUNNY FUN FACTS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Bunnies can jump up to 3 feet high.</a:t>
            </a:r>
          </a:p>
          <a:p>
            <a:r>
              <a:t>Bunnies can run up to 7 miles per hour.</a:t>
            </a:r>
          </a:p>
          <a:p>
            <a:r>
              <a:t>Bunnies have a lifespan of 8 to 12 years.</a:t>
            </a:r>
          </a:p>
          <a:p>
            <a:r>
              <a:t>Bunnies are social animals and live in groups called colonies.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BUNNY FUN FACTS</a:t>
            </a:r>
          </a:p>
        </p:txBody>
      </p:sp>
      <p:sp>
        <p:nvSpPr>
          <p:cNvPr id="3" name="Content Placeholder 2"/>
          <p:cNvSpPr>
            <a:spLocks noGrp="1"/>
          </p:cNvSpPr>
          <p:nvPr>
            <p:ph idx="1"/>
          </p:nvPr>
        </p:nvSpPr>
        <p:spPr/>
        <p:txBody>
          <a:bodyPr/>
          <a:lstStyle/>
          <a:p>
            <a:r>
              <a:t>Bunnies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8_TF55705232.potx" id="{C2693DD5-6559-4F60-BB71-3DF0B32289E4}" vid="{FE5FC937-8F54-4BE4-8F9D-44E1A9D18C6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{5DE2F419-AD40-4967-A74C-8BD2D0DFEE43}tf55705232_win32</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Calibri</vt:lpstr>
      <vt:lpstr>Goudy Old Style</vt:lpstr>
      <vt:lpstr>Wingdings 2</vt:lpstr>
      <vt:lpstr>SlateVTI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2023-03-07T11:58:14Z</dcterms:created>
  <dcterms:modified xsi:type="dcterms:W3CDTF">2023-03-07T11:59:04Z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