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73" r:id="rId4"/>
    <p:sldId id="258" r:id="rId5"/>
    <p:sldId id="265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0"/>
    <a:srgbClr val="2962FF"/>
    <a:srgbClr val="F5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277CD-CB4F-4DCA-9130-0EAB529BF8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D8E29-C86B-4C94-A31F-523B5404884F}">
      <dgm:prSet phldrT="[Text]"/>
      <dgm:spPr>
        <a:solidFill>
          <a:srgbClr val="004D40"/>
        </a:solidFill>
      </dgm:spPr>
      <dgm:t>
        <a:bodyPr/>
        <a:lstStyle/>
        <a:p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cùng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chứa</a:t>
          </a:r>
          <a:r>
            <a:rPr lang="en-US" dirty="0" smtClean="0"/>
            <a:t> slide </a:t>
          </a:r>
          <a:r>
            <a:rPr lang="en-US" smtClean="0"/>
            <a:t>này</a:t>
          </a:r>
          <a:endParaRPr lang="en-US" dirty="0"/>
        </a:p>
      </dgm:t>
    </dgm:pt>
    <dgm:pt modelId="{4A673321-088B-472C-82F4-5A7CA438DBC0}" type="parTrans" cxnId="{BD11BA59-A577-4567-84ED-30FDD80A802A}">
      <dgm:prSet/>
      <dgm:spPr/>
      <dgm:t>
        <a:bodyPr/>
        <a:lstStyle/>
        <a:p>
          <a:endParaRPr lang="en-US"/>
        </a:p>
      </dgm:t>
    </dgm:pt>
    <dgm:pt modelId="{18F890EF-E171-49E9-AA06-F1E44DFC3CD0}" type="sibTrans" cxnId="{BD11BA59-A577-4567-84ED-30FDD80A802A}">
      <dgm:prSet/>
      <dgm:spPr/>
      <dgm:t>
        <a:bodyPr/>
        <a:lstStyle/>
        <a:p>
          <a:endParaRPr lang="en-US"/>
        </a:p>
      </dgm:t>
    </dgm:pt>
    <dgm:pt modelId="{F0C4BFE4-7E12-4CA5-B257-FCD267F4A4B2}">
      <dgm:prSet phldrT="[Text]"/>
      <dgm:spPr>
        <a:solidFill>
          <a:srgbClr val="004D40"/>
        </a:solidFill>
      </dgm:spPr>
      <dgm:t>
        <a:bodyPr/>
        <a:lstStyle/>
        <a:p>
          <a:r>
            <a:rPr lang="en-US" dirty="0" smtClean="0"/>
            <a:t>https://github.com/ngoxuanhuy/Network-programming</a:t>
          </a:r>
          <a:endParaRPr lang="en-US" dirty="0"/>
        </a:p>
      </dgm:t>
    </dgm:pt>
    <dgm:pt modelId="{CCFE89B6-1EFC-4FA9-89DC-321174CB1E92}" type="parTrans" cxnId="{5C66030E-1EB7-4240-8DEB-AA0DD83349C9}">
      <dgm:prSet/>
      <dgm:spPr/>
      <dgm:t>
        <a:bodyPr/>
        <a:lstStyle/>
        <a:p>
          <a:endParaRPr lang="en-US"/>
        </a:p>
      </dgm:t>
    </dgm:pt>
    <dgm:pt modelId="{D3B75C10-CCD4-4DC5-85F9-BE8D428393DA}" type="sibTrans" cxnId="{5C66030E-1EB7-4240-8DEB-AA0DD83349C9}">
      <dgm:prSet/>
      <dgm:spPr/>
      <dgm:t>
        <a:bodyPr/>
        <a:lstStyle/>
        <a:p>
          <a:endParaRPr lang="en-US"/>
        </a:p>
      </dgm:t>
    </dgm:pt>
    <dgm:pt modelId="{19B01B6B-0DDF-42CC-81A3-C5FDB9713BF8}" type="pres">
      <dgm:prSet presAssocID="{3E1277CD-CB4F-4DCA-9130-0EAB529BF8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61D89ED-9AF5-4E59-B682-ED9C1A1A1B19}" type="pres">
      <dgm:prSet presAssocID="{3E1277CD-CB4F-4DCA-9130-0EAB529BF888}" presName="Name1" presStyleCnt="0"/>
      <dgm:spPr/>
    </dgm:pt>
    <dgm:pt modelId="{D7837CF4-3A5F-4B5A-9258-A3B03072EE1B}" type="pres">
      <dgm:prSet presAssocID="{3E1277CD-CB4F-4DCA-9130-0EAB529BF888}" presName="cycle" presStyleCnt="0"/>
      <dgm:spPr/>
    </dgm:pt>
    <dgm:pt modelId="{BF867A8B-E8CF-4242-9C4D-56E91F6B4C3A}" type="pres">
      <dgm:prSet presAssocID="{3E1277CD-CB4F-4DCA-9130-0EAB529BF888}" presName="srcNode" presStyleLbl="node1" presStyleIdx="0" presStyleCnt="2"/>
      <dgm:spPr/>
    </dgm:pt>
    <dgm:pt modelId="{C6238649-885A-4844-90D2-16B0F3FF1EB8}" type="pres">
      <dgm:prSet presAssocID="{3E1277CD-CB4F-4DCA-9130-0EAB529BF888}" presName="conn" presStyleLbl="parChTrans1D2" presStyleIdx="0" presStyleCnt="1"/>
      <dgm:spPr/>
      <dgm:t>
        <a:bodyPr/>
        <a:lstStyle/>
        <a:p>
          <a:endParaRPr lang="en-US"/>
        </a:p>
      </dgm:t>
    </dgm:pt>
    <dgm:pt modelId="{127490A0-8AC5-46AB-A55B-DF7CEE77F585}" type="pres">
      <dgm:prSet presAssocID="{3E1277CD-CB4F-4DCA-9130-0EAB529BF888}" presName="extraNode" presStyleLbl="node1" presStyleIdx="0" presStyleCnt="2"/>
      <dgm:spPr/>
    </dgm:pt>
    <dgm:pt modelId="{B600C4A5-7864-447B-827D-332128541567}" type="pres">
      <dgm:prSet presAssocID="{3E1277CD-CB4F-4DCA-9130-0EAB529BF888}" presName="dstNode" presStyleLbl="node1" presStyleIdx="0" presStyleCnt="2"/>
      <dgm:spPr/>
    </dgm:pt>
    <dgm:pt modelId="{A5CFAC00-1955-413F-AFCC-4E0DF8B2F384}" type="pres">
      <dgm:prSet presAssocID="{A39D8E29-C86B-4C94-A31F-523B5404884F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68DF4-B61E-46A2-AECF-F3BE56A96AE2}" type="pres">
      <dgm:prSet presAssocID="{A39D8E29-C86B-4C94-A31F-523B5404884F}" presName="accent_1" presStyleCnt="0"/>
      <dgm:spPr/>
    </dgm:pt>
    <dgm:pt modelId="{19F6310A-BBAE-4715-8635-8241137237AC}" type="pres">
      <dgm:prSet presAssocID="{A39D8E29-C86B-4C94-A31F-523B5404884F}" presName="accentRepeatNode" presStyleLbl="solidFgAcc1" presStyleIdx="0" presStyleCnt="2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  <dgm:pt modelId="{75F4176E-4A85-49DC-99DF-94B8827DD4E9}" type="pres">
      <dgm:prSet presAssocID="{F0C4BFE4-7E12-4CA5-B257-FCD267F4A4B2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54E2B-034D-4C3A-A0E2-F05B69F01024}" type="pres">
      <dgm:prSet presAssocID="{F0C4BFE4-7E12-4CA5-B257-FCD267F4A4B2}" presName="accent_2" presStyleCnt="0"/>
      <dgm:spPr/>
    </dgm:pt>
    <dgm:pt modelId="{4D2295A7-D1BB-492D-A16C-BAC809D75B08}" type="pres">
      <dgm:prSet presAssocID="{F0C4BFE4-7E12-4CA5-B257-FCD267F4A4B2}" presName="accentRepeatNode" presStyleLbl="solidFgAcc1" presStyleIdx="1" presStyleCnt="2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</dgm:ptLst>
  <dgm:cxnLst>
    <dgm:cxn modelId="{A2F8DE1B-883A-4F39-A474-E73CAB49818D}" type="presOf" srcId="{F0C4BFE4-7E12-4CA5-B257-FCD267F4A4B2}" destId="{75F4176E-4A85-49DC-99DF-94B8827DD4E9}" srcOrd="0" destOrd="0" presId="urn:microsoft.com/office/officeart/2008/layout/VerticalCurvedList"/>
    <dgm:cxn modelId="{E1B21192-08A3-42F1-B3FB-69B8CDD50865}" type="presOf" srcId="{3E1277CD-CB4F-4DCA-9130-0EAB529BF888}" destId="{19B01B6B-0DDF-42CC-81A3-C5FDB9713BF8}" srcOrd="0" destOrd="0" presId="urn:microsoft.com/office/officeart/2008/layout/VerticalCurvedList"/>
    <dgm:cxn modelId="{016AFFED-C73D-4277-9B41-7D05CFB2CA54}" type="presOf" srcId="{A39D8E29-C86B-4C94-A31F-523B5404884F}" destId="{A5CFAC00-1955-413F-AFCC-4E0DF8B2F384}" srcOrd="0" destOrd="0" presId="urn:microsoft.com/office/officeart/2008/layout/VerticalCurvedList"/>
    <dgm:cxn modelId="{5C66030E-1EB7-4240-8DEB-AA0DD83349C9}" srcId="{3E1277CD-CB4F-4DCA-9130-0EAB529BF888}" destId="{F0C4BFE4-7E12-4CA5-B257-FCD267F4A4B2}" srcOrd="1" destOrd="0" parTransId="{CCFE89B6-1EFC-4FA9-89DC-321174CB1E92}" sibTransId="{D3B75C10-CCD4-4DC5-85F9-BE8D428393DA}"/>
    <dgm:cxn modelId="{2E245551-5A44-4C49-8486-00629F353F5F}" type="presOf" srcId="{18F890EF-E171-49E9-AA06-F1E44DFC3CD0}" destId="{C6238649-885A-4844-90D2-16B0F3FF1EB8}" srcOrd="0" destOrd="0" presId="urn:microsoft.com/office/officeart/2008/layout/VerticalCurvedList"/>
    <dgm:cxn modelId="{BD11BA59-A577-4567-84ED-30FDD80A802A}" srcId="{3E1277CD-CB4F-4DCA-9130-0EAB529BF888}" destId="{A39D8E29-C86B-4C94-A31F-523B5404884F}" srcOrd="0" destOrd="0" parTransId="{4A673321-088B-472C-82F4-5A7CA438DBC0}" sibTransId="{18F890EF-E171-49E9-AA06-F1E44DFC3CD0}"/>
    <dgm:cxn modelId="{E20AE7F0-E060-4FDB-9276-FF71A5C8D690}" type="presParOf" srcId="{19B01B6B-0DDF-42CC-81A3-C5FDB9713BF8}" destId="{F61D89ED-9AF5-4E59-B682-ED9C1A1A1B19}" srcOrd="0" destOrd="0" presId="urn:microsoft.com/office/officeart/2008/layout/VerticalCurvedList"/>
    <dgm:cxn modelId="{332A8F42-1651-4A5E-B994-2FC5185D5EFA}" type="presParOf" srcId="{F61D89ED-9AF5-4E59-B682-ED9C1A1A1B19}" destId="{D7837CF4-3A5F-4B5A-9258-A3B03072EE1B}" srcOrd="0" destOrd="0" presId="urn:microsoft.com/office/officeart/2008/layout/VerticalCurvedList"/>
    <dgm:cxn modelId="{2F8B6051-DA0D-43B7-A235-D52D96A0950D}" type="presParOf" srcId="{D7837CF4-3A5F-4B5A-9258-A3B03072EE1B}" destId="{BF867A8B-E8CF-4242-9C4D-56E91F6B4C3A}" srcOrd="0" destOrd="0" presId="urn:microsoft.com/office/officeart/2008/layout/VerticalCurvedList"/>
    <dgm:cxn modelId="{2822AD3C-9024-4EAC-9600-38DF725E3C9F}" type="presParOf" srcId="{D7837CF4-3A5F-4B5A-9258-A3B03072EE1B}" destId="{C6238649-885A-4844-90D2-16B0F3FF1EB8}" srcOrd="1" destOrd="0" presId="urn:microsoft.com/office/officeart/2008/layout/VerticalCurvedList"/>
    <dgm:cxn modelId="{7451C9B4-1DB1-490C-B2C2-858C5D51C681}" type="presParOf" srcId="{D7837CF4-3A5F-4B5A-9258-A3B03072EE1B}" destId="{127490A0-8AC5-46AB-A55B-DF7CEE77F585}" srcOrd="2" destOrd="0" presId="urn:microsoft.com/office/officeart/2008/layout/VerticalCurvedList"/>
    <dgm:cxn modelId="{0960EC10-2962-4BF2-9926-016756B64614}" type="presParOf" srcId="{D7837CF4-3A5F-4B5A-9258-A3B03072EE1B}" destId="{B600C4A5-7864-447B-827D-332128541567}" srcOrd="3" destOrd="0" presId="urn:microsoft.com/office/officeart/2008/layout/VerticalCurvedList"/>
    <dgm:cxn modelId="{D3639ED5-531C-4929-84CB-06C56EDFECB0}" type="presParOf" srcId="{F61D89ED-9AF5-4E59-B682-ED9C1A1A1B19}" destId="{A5CFAC00-1955-413F-AFCC-4E0DF8B2F384}" srcOrd="1" destOrd="0" presId="urn:microsoft.com/office/officeart/2008/layout/VerticalCurvedList"/>
    <dgm:cxn modelId="{ECB88B6D-43F2-4DF1-8999-8D70A4D81052}" type="presParOf" srcId="{F61D89ED-9AF5-4E59-B682-ED9C1A1A1B19}" destId="{6B468DF4-B61E-46A2-AECF-F3BE56A96AE2}" srcOrd="2" destOrd="0" presId="urn:microsoft.com/office/officeart/2008/layout/VerticalCurvedList"/>
    <dgm:cxn modelId="{1C006073-0C51-4DEA-929D-C1451C992900}" type="presParOf" srcId="{6B468DF4-B61E-46A2-AECF-F3BE56A96AE2}" destId="{19F6310A-BBAE-4715-8635-8241137237AC}" srcOrd="0" destOrd="0" presId="urn:microsoft.com/office/officeart/2008/layout/VerticalCurvedList"/>
    <dgm:cxn modelId="{083FE56A-9B57-47BE-B5FD-35873945C649}" type="presParOf" srcId="{F61D89ED-9AF5-4E59-B682-ED9C1A1A1B19}" destId="{75F4176E-4A85-49DC-99DF-94B8827DD4E9}" srcOrd="3" destOrd="0" presId="urn:microsoft.com/office/officeart/2008/layout/VerticalCurvedList"/>
    <dgm:cxn modelId="{888AB248-2AEB-4289-A84B-81D81B46F1A1}" type="presParOf" srcId="{F61D89ED-9AF5-4E59-B682-ED9C1A1A1B19}" destId="{B9054E2B-034D-4C3A-A0E2-F05B69F01024}" srcOrd="4" destOrd="0" presId="urn:microsoft.com/office/officeart/2008/layout/VerticalCurvedList"/>
    <dgm:cxn modelId="{D84ECA3D-63C2-41A5-BB36-F081B29DE3D1}" type="presParOf" srcId="{B9054E2B-034D-4C3A-A0E2-F05B69F01024}" destId="{4D2295A7-D1BB-492D-A16C-BAC809D75B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38649-885A-4844-90D2-16B0F3FF1EB8}">
      <dsp:nvSpPr>
        <dsp:cNvPr id="0" name=""/>
        <dsp:cNvSpPr/>
      </dsp:nvSpPr>
      <dsp:spPr>
        <a:xfrm>
          <a:off x="-4514323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FAC00-1955-413F-AFCC-4E0DF8B2F384}">
      <dsp:nvSpPr>
        <dsp:cNvPr id="0" name=""/>
        <dsp:cNvSpPr/>
      </dsp:nvSpPr>
      <dsp:spPr>
        <a:xfrm>
          <a:off x="739477" y="574686"/>
          <a:ext cx="6783102" cy="1149212"/>
        </a:xfrm>
        <a:prstGeom prst="rect">
          <a:avLst/>
        </a:prstGeom>
        <a:solidFill>
          <a:srgbClr val="004D4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Trong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cùng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thư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mục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chứa</a:t>
          </a:r>
          <a:r>
            <a:rPr lang="en-US" sz="2600" kern="1200" dirty="0" smtClean="0"/>
            <a:t> slide </a:t>
          </a:r>
          <a:r>
            <a:rPr lang="en-US" sz="2600" kern="1200" smtClean="0"/>
            <a:t>này</a:t>
          </a:r>
          <a:endParaRPr lang="en-US" sz="2600" kern="1200" dirty="0"/>
        </a:p>
      </dsp:txBody>
      <dsp:txXfrm>
        <a:off x="739477" y="574686"/>
        <a:ext cx="6783102" cy="1149212"/>
      </dsp:txXfrm>
    </dsp:sp>
    <dsp:sp modelId="{19F6310A-BBAE-4715-8635-8241137237AC}">
      <dsp:nvSpPr>
        <dsp:cNvPr id="0" name=""/>
        <dsp:cNvSpPr/>
      </dsp:nvSpPr>
      <dsp:spPr>
        <a:xfrm>
          <a:off x="21219" y="431034"/>
          <a:ext cx="1436515" cy="1436515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75F4176E-4A85-49DC-99DF-94B8827DD4E9}">
      <dsp:nvSpPr>
        <dsp:cNvPr id="0" name=""/>
        <dsp:cNvSpPr/>
      </dsp:nvSpPr>
      <dsp:spPr>
        <a:xfrm>
          <a:off x="739477" y="2298826"/>
          <a:ext cx="6783102" cy="1149212"/>
        </a:xfrm>
        <a:prstGeom prst="rect">
          <a:avLst/>
        </a:prstGeom>
        <a:solidFill>
          <a:srgbClr val="004D4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https://github.com/ngoxuanhuy/Network-programming</a:t>
          </a:r>
          <a:endParaRPr lang="en-US" sz="2600" kern="1200" dirty="0"/>
        </a:p>
      </dsp:txBody>
      <dsp:txXfrm>
        <a:off x="739477" y="2298826"/>
        <a:ext cx="6783102" cy="1149212"/>
      </dsp:txXfrm>
    </dsp:sp>
    <dsp:sp modelId="{4D2295A7-D1BB-492D-A16C-BAC809D75B08}">
      <dsp:nvSpPr>
        <dsp:cNvPr id="0" name=""/>
        <dsp:cNvSpPr/>
      </dsp:nvSpPr>
      <dsp:spPr>
        <a:xfrm>
          <a:off x="21219" y="2155174"/>
          <a:ext cx="1436515" cy="1436515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CED8A-CD22-44F1-96CB-2083617A853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595F-4A17-4A0D-BA38-CAE5FF2D0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B595F-4A17-4A0D-BA38-CAE5FF2D02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B9CBE-A863-44BD-A346-1CD5A94E4C88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A11329-C46A-4ED9-8EA9-23BA8A7D105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4D40"/>
                </a:solidFill>
                <a:latin typeface="+mn-lt"/>
              </a:rPr>
              <a:t>BÁO CÁO BTL LẦN 3</a:t>
            </a:r>
          </a:p>
          <a:p>
            <a:pPr algn="ctr"/>
            <a:r>
              <a:rPr lang="en-US" sz="4000" dirty="0" smtClean="0">
                <a:solidFill>
                  <a:srgbClr val="004D40"/>
                </a:solidFill>
                <a:latin typeface="+mn-lt"/>
              </a:rPr>
              <a:t>NHÓM: 7</a:t>
            </a:r>
            <a:endParaRPr lang="en-US" sz="4000" dirty="0">
              <a:solidFill>
                <a:srgbClr val="004D4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762000"/>
            <a:ext cx="745443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solidFill>
                  <a:srgbClr val="F57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 HÌNH     FTP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1926" y="3164145"/>
            <a:ext cx="547002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GVHD: TS.LÊ BÁ VUI</a:t>
            </a:r>
            <a:endParaRPr lang="en-US" sz="5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- </a:t>
            </a:r>
            <a:r>
              <a:rPr lang="en-US" sz="2700" dirty="0" err="1" smtClean="0">
                <a:cs typeface="Times New Roman" pitchFamily="18" charset="0"/>
              </a:rPr>
              <a:t>Trình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bày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cách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thức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lập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trình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một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vài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chức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năng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của</a:t>
            </a:r>
            <a:r>
              <a:rPr lang="en-US" sz="2700" dirty="0" smtClean="0">
                <a:cs typeface="Times New Roman" pitchFamily="18" charset="0"/>
              </a:rPr>
              <a:t> FTP Client</a:t>
            </a: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r>
              <a:rPr lang="en-US" sz="2700" dirty="0" smtClean="0">
                <a:cs typeface="Times New Roman" pitchFamily="18" charset="0"/>
              </a:rPr>
              <a:t>- </a:t>
            </a:r>
            <a:r>
              <a:rPr lang="en-US" sz="2700" dirty="0" err="1" smtClean="0">
                <a:cs typeface="Times New Roman" pitchFamily="18" charset="0"/>
              </a:rPr>
              <a:t>Chạy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chương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trình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và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kiểm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tra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tính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đúng</a:t>
            </a:r>
            <a:r>
              <a:rPr lang="en-US" sz="2700" dirty="0" smtClean="0">
                <a:cs typeface="Times New Roman" pitchFamily="18" charset="0"/>
              </a:rPr>
              <a:t> </a:t>
            </a:r>
            <a:r>
              <a:rPr lang="en-US" sz="2700" dirty="0" err="1" smtClean="0">
                <a:cs typeface="Times New Roman" pitchFamily="18" charset="0"/>
              </a:rPr>
              <a:t>đắn</a:t>
            </a:r>
            <a:r>
              <a:rPr lang="en-US" sz="27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9859" y="685800"/>
            <a:ext cx="3810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7C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Segoe UI Light" panose="020B0502040204020203" pitchFamily="34" charset="0"/>
              </a:rPr>
              <a:t>NỘI DUNG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57C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b="1" dirty="0" err="1" smtClean="0"/>
              <a:t>Hoàng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Hiệp</a:t>
            </a:r>
            <a:r>
              <a:rPr lang="en-US" sz="2600" dirty="0" smtClean="0"/>
              <a:t>: </a:t>
            </a:r>
            <a:r>
              <a:rPr lang="en-US" sz="2600" i="1" dirty="0" smtClean="0">
                <a:solidFill>
                  <a:srgbClr val="00B050"/>
                </a:solidFill>
              </a:rPr>
              <a:t>rename</a:t>
            </a:r>
            <a:r>
              <a:rPr lang="en-US" sz="2600" dirty="0" smtClean="0"/>
              <a:t> (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tệp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thư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), </a:t>
            </a:r>
            <a:r>
              <a:rPr lang="en-US" sz="2600" i="1" dirty="0" smtClean="0">
                <a:solidFill>
                  <a:srgbClr val="00B050"/>
                </a:solidFill>
              </a:rPr>
              <a:t>delete</a:t>
            </a:r>
            <a:r>
              <a:rPr lang="en-US" sz="2600" dirty="0" smtClean="0"/>
              <a:t> (</a:t>
            </a:r>
            <a:r>
              <a:rPr lang="en-US" sz="2600" dirty="0" err="1" smtClean="0"/>
              <a:t>xóa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tệp</a:t>
            </a:r>
            <a:r>
              <a:rPr lang="en-US" sz="2600" dirty="0" smtClean="0"/>
              <a:t>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thư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), </a:t>
            </a:r>
            <a:r>
              <a:rPr lang="en-US" sz="2600" dirty="0" err="1" smtClean="0">
                <a:solidFill>
                  <a:srgbClr val="00B050"/>
                </a:solidFill>
              </a:rPr>
              <a:t>tạo</a:t>
            </a: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thư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mục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mới</a:t>
            </a:r>
            <a:r>
              <a:rPr lang="en-US" sz="2600" dirty="0" smtClean="0"/>
              <a:t>, </a:t>
            </a:r>
            <a:r>
              <a:rPr lang="en-US" sz="2600" i="1" dirty="0" err="1" smtClean="0">
                <a:solidFill>
                  <a:srgbClr val="00B050"/>
                </a:solidFill>
              </a:rPr>
              <a:t>chuyển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thư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mục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làm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việc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cwd</a:t>
            </a:r>
            <a:r>
              <a:rPr lang="en-US" sz="2600" dirty="0" smtClean="0"/>
              <a:t> – </a:t>
            </a:r>
            <a:r>
              <a:rPr lang="en-US" sz="2600" dirty="0" err="1" smtClean="0"/>
              <a:t>làm</a:t>
            </a:r>
            <a:r>
              <a:rPr lang="en-US" sz="2600" dirty="0"/>
              <a:t> </a:t>
            </a:r>
            <a:r>
              <a:rPr lang="en-US" sz="2600" dirty="0" err="1" smtClean="0"/>
              <a:t>thêm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b="1" dirty="0" err="1" smtClean="0"/>
              <a:t>Đăng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Khoa</a:t>
            </a:r>
            <a:r>
              <a:rPr lang="en-US" sz="2600" dirty="0" smtClean="0"/>
              <a:t>: </a:t>
            </a:r>
            <a:r>
              <a:rPr lang="en-US" sz="2600" i="1" dirty="0" err="1" smtClean="0">
                <a:solidFill>
                  <a:srgbClr val="00B050"/>
                </a:solidFill>
              </a:rPr>
              <a:t>khởi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tạo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kết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nối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điều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khiển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(control connection), </a:t>
            </a:r>
            <a:r>
              <a:rPr lang="en-US" sz="2600" i="1" dirty="0" err="1" smtClean="0">
                <a:solidFill>
                  <a:srgbClr val="00B050"/>
                </a:solidFill>
              </a:rPr>
              <a:t>khởi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tạo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kết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nối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dữ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liệu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(data connection), </a:t>
            </a:r>
            <a:r>
              <a:rPr lang="en-US" sz="2600" i="1" dirty="0" err="1" smtClean="0">
                <a:solidFill>
                  <a:srgbClr val="00B050"/>
                </a:solidFill>
              </a:rPr>
              <a:t>Đăng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nhập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(login), </a:t>
            </a:r>
            <a:r>
              <a:rPr lang="en-US" sz="2600" i="1" dirty="0" smtClean="0">
                <a:solidFill>
                  <a:srgbClr val="00B050"/>
                </a:solidFill>
              </a:rPr>
              <a:t>Upload </a:t>
            </a:r>
            <a:r>
              <a:rPr lang="en-US" sz="2600" i="1" dirty="0" err="1" smtClean="0">
                <a:solidFill>
                  <a:srgbClr val="00B050"/>
                </a:solidFill>
              </a:rPr>
              <a:t>tệp</a:t>
            </a:r>
            <a:r>
              <a:rPr lang="en-US" sz="2600" i="1" dirty="0" smtClean="0">
                <a:solidFill>
                  <a:srgbClr val="00B050"/>
                </a:solidFill>
              </a:rPr>
              <a:t> tin</a:t>
            </a:r>
            <a:r>
              <a:rPr lang="en-US" sz="2600" dirty="0" smtClean="0"/>
              <a:t>, </a:t>
            </a:r>
            <a:r>
              <a:rPr lang="en-US" sz="2600" i="1" dirty="0" err="1" smtClean="0">
                <a:solidFill>
                  <a:srgbClr val="00B050"/>
                </a:solidFill>
              </a:rPr>
              <a:t>hiển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thị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nội</a:t>
            </a:r>
            <a:r>
              <a:rPr lang="en-US" sz="2600" i="1" dirty="0" smtClean="0">
                <a:solidFill>
                  <a:srgbClr val="00B050"/>
                </a:solidFill>
              </a:rPr>
              <a:t> dung </a:t>
            </a:r>
            <a:r>
              <a:rPr lang="en-US" sz="2600" i="1" dirty="0" err="1" smtClean="0">
                <a:solidFill>
                  <a:srgbClr val="00B050"/>
                </a:solidFill>
              </a:rPr>
              <a:t>của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thư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mục</a:t>
            </a:r>
            <a:r>
              <a:rPr lang="en-US" sz="2600" dirty="0" smtClean="0"/>
              <a:t> (List)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b="1" dirty="0" err="1" smtClean="0"/>
              <a:t>Xuân</a:t>
            </a:r>
            <a:r>
              <a:rPr lang="en-US" sz="2600" b="1" dirty="0" smtClean="0"/>
              <a:t> Huy</a:t>
            </a:r>
            <a:r>
              <a:rPr lang="en-US" sz="2600" dirty="0" smtClean="0"/>
              <a:t>: </a:t>
            </a:r>
            <a:r>
              <a:rPr lang="en-US" sz="2600" i="1" dirty="0" err="1" smtClean="0">
                <a:solidFill>
                  <a:srgbClr val="00B050"/>
                </a:solidFill>
              </a:rPr>
              <a:t>Tải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tệp</a:t>
            </a:r>
            <a:r>
              <a:rPr lang="en-US" sz="2600" i="1" dirty="0" smtClean="0">
                <a:solidFill>
                  <a:srgbClr val="00B050"/>
                </a:solidFill>
              </a:rPr>
              <a:t> tin</a:t>
            </a:r>
            <a:r>
              <a:rPr lang="en-US" sz="2600" dirty="0" smtClean="0"/>
              <a:t>, </a:t>
            </a:r>
            <a:r>
              <a:rPr lang="en-US" sz="2600" i="1" dirty="0" err="1" smtClean="0">
                <a:solidFill>
                  <a:srgbClr val="00B050"/>
                </a:solidFill>
              </a:rPr>
              <a:t>Tải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một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tệp</a:t>
            </a:r>
            <a:r>
              <a:rPr lang="en-US" sz="2600" i="1" dirty="0" smtClean="0">
                <a:solidFill>
                  <a:srgbClr val="00B050"/>
                </a:solidFill>
              </a:rPr>
              <a:t> tin </a:t>
            </a:r>
            <a:r>
              <a:rPr lang="en-US" sz="2600" i="1" dirty="0" err="1" smtClean="0">
                <a:solidFill>
                  <a:srgbClr val="00B050"/>
                </a:solidFill>
              </a:rPr>
              <a:t>nhiều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luồng</a:t>
            </a:r>
            <a:r>
              <a:rPr lang="en-US" sz="2600" i="1" dirty="0" smtClean="0">
                <a:solidFill>
                  <a:srgbClr val="00B050"/>
                </a:solidFill>
              </a:rPr>
              <a:t> song </a:t>
            </a:r>
            <a:r>
              <a:rPr lang="en-US" sz="2600" i="1" dirty="0" err="1" smtClean="0">
                <a:solidFill>
                  <a:srgbClr val="00B050"/>
                </a:solidFill>
              </a:rPr>
              <a:t>song</a:t>
            </a:r>
            <a:r>
              <a:rPr lang="en-US" sz="2600" dirty="0" smtClean="0"/>
              <a:t>, </a:t>
            </a:r>
            <a:r>
              <a:rPr lang="en-US" sz="2600" i="1" dirty="0" err="1" smtClean="0">
                <a:solidFill>
                  <a:srgbClr val="00B050"/>
                </a:solidFill>
              </a:rPr>
              <a:t>hiển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thị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thư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mục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hiện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i="1" dirty="0" err="1" smtClean="0">
                <a:solidFill>
                  <a:srgbClr val="00B050"/>
                </a:solidFill>
              </a:rPr>
              <a:t>tại</a:t>
            </a:r>
            <a:r>
              <a:rPr lang="en-US" sz="2600" i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</a:rPr>
              <a:t>pwd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en-US" sz="2600" dirty="0" smtClean="0"/>
              <a:t>, </a:t>
            </a:r>
            <a:r>
              <a:rPr lang="en-US" sz="2600" i="1" dirty="0" smtClean="0">
                <a:solidFill>
                  <a:srgbClr val="00B050"/>
                </a:solidFill>
              </a:rPr>
              <a:t>quit</a:t>
            </a:r>
            <a:endParaRPr lang="en-US" sz="2600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959" y="685800"/>
            <a:ext cx="60197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7C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PHÂN CÔNG CV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57C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4959" y="685800"/>
            <a:ext cx="60197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7C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Segoe UI Light" panose="020B0502040204020203" pitchFamily="34" charset="0"/>
              </a:rPr>
              <a:t>GIAO DIỆN (GUI)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57C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7" y="1845734"/>
            <a:ext cx="7816211" cy="4267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17593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84959" y="685800"/>
            <a:ext cx="60197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7C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MÃ NGUỒN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57C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533400"/>
            <a:ext cx="813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</TotalTime>
  <Words>187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Segoe UI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mạng máy tính</dc:title>
  <dc:creator>Sky123.Org</dc:creator>
  <cp:lastModifiedBy>nx Huy</cp:lastModifiedBy>
  <cp:revision>68</cp:revision>
  <dcterms:created xsi:type="dcterms:W3CDTF">2016-10-18T13:23:42Z</dcterms:created>
  <dcterms:modified xsi:type="dcterms:W3CDTF">2016-12-15T12:21:24Z</dcterms:modified>
</cp:coreProperties>
</file>