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  <p:sldId r:id="rId18" id="267"/>
    <p:sldId r:id="rId19" id="268"/>
    <p:sldId r:id="rId20" id="269"/>
    <p:sldId r:id="rId21" id="2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3" Type="http://schemas.openxmlformats.org/officeDocument/2006/relationships/slide" Target="slides/slide7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NBA and NCAA Digital Audience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Non-Profit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Products and 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Figure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Sports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Tv Show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Athlete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Console Game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Higher Education Institution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Outlet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 Website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NBA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NCAA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