
<file path=[Content_Types].xml><?xml version="1.0" encoding="utf-8"?>
<Types xmlns="http://schemas.openxmlformats.org/package/2006/content-types">
  <Default ContentType="application/vnd.openxmlformats-officedocument.presentationml.printerSettings" Extension="bin"/>
  <Default ContentType="image/jpeg" Extension="jpe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r:id="rId7" id="256"/>
    <p:sldId r:id="rId8" id="257"/>
    <p:sldId r:id="rId9" id="258"/>
    <p:sldId r:id="rId10" id="259"/>
    <p:sldId r:id="rId11" id="260"/>
    <p:sldId r:id="rId12" id="261"/>
    <p:sldId r:id="rId13" id="262"/>
    <p:sldId r:id="rId14" id="263"/>
    <p:sldId r:id="rId15" id="264"/>
    <p:sldId r:id="rId16" id="265"/>
    <p:sldId r:id="rId17" id="266"/>
    <p:sldId r:id="rId18" id="267"/>
    <p:sldId r:id="rId19" id="268"/>
    <p:sldId r:id="rId20" id="269"/>
    <p:sldId r:id="rId21" id="27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2" Type="http://schemas.openxmlformats.org/officeDocument/2006/relationships/slide" Target="slides/slide6.xml"/><Relationship Id="rId10" Type="http://schemas.openxmlformats.org/officeDocument/2006/relationships/slide" Target="slides/slide4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5" Type="http://schemas.openxmlformats.org/officeDocument/2006/relationships/slide" Target="slides/slide9.xml"/><Relationship Id="rId13" Type="http://schemas.openxmlformats.org/officeDocument/2006/relationships/slide" Target="slides/slide7.xml"/><Relationship Id="rId19" Type="http://schemas.openxmlformats.org/officeDocument/2006/relationships/slide" Target="slides/slide13.xml"/><Relationship Id="rId18" Type="http://schemas.openxmlformats.org/officeDocument/2006/relationships/slide" Target="slides/slide12.xml"/><Relationship Id="rId11" Type="http://schemas.openxmlformats.org/officeDocument/2006/relationships/slide" Target="slides/slide5.xml"/><Relationship Id="rId9" Type="http://schemas.openxmlformats.org/officeDocument/2006/relationships/slide" Target="slides/slide3.xml"/><Relationship Id="rId8" Type="http://schemas.openxmlformats.org/officeDocument/2006/relationships/slide" Target="slides/slide2.xml"/><Relationship Id="rId7" Type="http://schemas.openxmlformats.org/officeDocument/2006/relationships/slide" Target="slides/slide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3" Type="http://schemas.openxmlformats.org/officeDocument/2006/relationships/presProps" Target="presProps.xml"/><Relationship Id="rId2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14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My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Non-Profit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NBA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NCAA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Online Products and Services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NBA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NCAA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Public Figure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NBA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NCAA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Sports Team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NBA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NCAA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Tv Show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NBA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NCAA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Universe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NBA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NCAA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Athlete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NBA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NCAA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Company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NBA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NCAA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Console Game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NBA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NCAA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Event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NBA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NCAA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Higher Education Institution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NBA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NCAA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Media Outlet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NBA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NCAA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Musician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NBA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NCAA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News Website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NBA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NCAA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