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0"/>
    <p:restoredTop sz="94708"/>
  </p:normalViewPr>
  <p:slideViewPr>
    <p:cSldViewPr snapToGrid="0" snapToObjects="1" showGuides="1">
      <p:cViewPr>
        <p:scale>
          <a:sx n="130" d="100"/>
          <a:sy n="130" d="100"/>
        </p:scale>
        <p:origin x="2584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52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9B3C-5C06-A34C-A768-DACF0A643348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5AA38-17F6-7B48-8564-0F2DE03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8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7"/>
            <a:ext cx="8267700" cy="1235074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1600200"/>
            <a:ext cx="2767012" cy="457200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1600200"/>
            <a:ext cx="2743200" cy="457200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0" y="1600200"/>
            <a:ext cx="2743200" cy="457200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433388" y="2057400"/>
            <a:ext cx="2767012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3214688" y="2057400"/>
            <a:ext cx="2728912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8"/>
          <p:cNvSpPr>
            <a:spLocks noGrp="1"/>
          </p:cNvSpPr>
          <p:nvPr>
            <p:ph sz="quarter" idx="15"/>
          </p:nvPr>
        </p:nvSpPr>
        <p:spPr>
          <a:xfrm>
            <a:off x="5943600" y="2057400"/>
            <a:ext cx="27432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5715000"/>
            <a:ext cx="2795588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214688" y="5715001"/>
            <a:ext cx="2728912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99047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72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008" userDrawn="1">
          <p15:clr>
            <a:srgbClr val="FBAE40"/>
          </p15:clr>
        </p15:guide>
        <p15:guide id="4" orient="horz" pos="3600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2016" userDrawn="1">
          <p15:clr>
            <a:srgbClr val="FBAE40"/>
          </p15:clr>
        </p15:guide>
        <p15:guide id="7" orient="horz" pos="1296" userDrawn="1">
          <p15:clr>
            <a:srgbClr val="FBAE40"/>
          </p15:clr>
        </p15:guide>
        <p15:guide id="8" orient="horz" pos="391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6A99-DF5A-3140-BD5A-486586F661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24</cp:revision>
  <dcterms:created xsi:type="dcterms:W3CDTF">2017-05-17T20:52:44Z</dcterms:created>
  <dcterms:modified xsi:type="dcterms:W3CDTF">2017-05-18T18:47:12Z</dcterms:modified>
</cp:coreProperties>
</file>