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handoutMasterIdLst>
    <p:handoutMasterId r:id="rId3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400"/>
    <p:restoredTop sz="94708"/>
  </p:normalViewPr>
  <p:slideViewPr>
    <p:cSldViewPr snapToGrid="0" snapToObjects="1" showGuides="1">
      <p:cViewPr>
        <p:scale>
          <a:sx n="130" d="100"/>
          <a:sy n="130" d="100"/>
        </p:scale>
        <p:origin x="2584" y="8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3" d="100"/>
          <a:sy n="123" d="100"/>
        </p:scale>
        <p:origin x="52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9B3C-5C06-A34C-A768-DACF0A643348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5AA38-17F6-7B48-8564-0F2DE03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8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7"/>
            <a:ext cx="8267700" cy="1235074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3388" y="1600200"/>
            <a:ext cx="2767012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1600200"/>
            <a:ext cx="27432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943600" y="1600200"/>
            <a:ext cx="27432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5715000"/>
            <a:ext cx="2795588" cy="4952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214688" y="5715001"/>
            <a:ext cx="2728912" cy="4952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8"/>
          </p:nvPr>
        </p:nvSpPr>
        <p:spPr>
          <a:xfrm>
            <a:off x="433388" y="2057399"/>
            <a:ext cx="278130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9"/>
          </p:nvPr>
        </p:nvSpPr>
        <p:spPr>
          <a:xfrm>
            <a:off x="3214688" y="2057400"/>
            <a:ext cx="2728912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20"/>
          </p:nvPr>
        </p:nvSpPr>
        <p:spPr>
          <a:xfrm>
            <a:off x="5951538" y="2057400"/>
            <a:ext cx="2735262" cy="2435225"/>
          </a:xfrm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472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008">
          <p15:clr>
            <a:srgbClr val="FBAE40"/>
          </p15:clr>
        </p15:guide>
        <p15:guide id="4" orient="horz" pos="3600">
          <p15:clr>
            <a:srgbClr val="FBAE40"/>
          </p15:clr>
        </p15:guide>
        <p15:guide id="5" pos="3744">
          <p15:clr>
            <a:srgbClr val="FBAE40"/>
          </p15:clr>
        </p15:guide>
        <p15:guide id="6" pos="2016">
          <p15:clr>
            <a:srgbClr val="FBAE40"/>
          </p15:clr>
        </p15:guide>
        <p15:guide id="7" orient="horz" pos="1296">
          <p15:clr>
            <a:srgbClr val="FBAE40"/>
          </p15:clr>
        </p15:guide>
        <p15:guide id="8" orient="horz" pos="39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7"/>
            <a:ext cx="8267700" cy="1235074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3388" y="1600200"/>
            <a:ext cx="2767012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1600200"/>
            <a:ext cx="27432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943600" y="1600200"/>
            <a:ext cx="27432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3"/>
          </p:nvPr>
        </p:nvSpPr>
        <p:spPr>
          <a:xfrm>
            <a:off x="433388" y="2057400"/>
            <a:ext cx="2767012" cy="3657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18"/>
          <p:cNvSpPr>
            <a:spLocks noGrp="1"/>
          </p:cNvSpPr>
          <p:nvPr>
            <p:ph sz="quarter" idx="14"/>
          </p:nvPr>
        </p:nvSpPr>
        <p:spPr>
          <a:xfrm>
            <a:off x="3214688" y="2057400"/>
            <a:ext cx="2728912" cy="3657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18"/>
          <p:cNvSpPr>
            <a:spLocks noGrp="1"/>
          </p:cNvSpPr>
          <p:nvPr>
            <p:ph sz="quarter" idx="15"/>
          </p:nvPr>
        </p:nvSpPr>
        <p:spPr>
          <a:xfrm>
            <a:off x="5943600" y="2057400"/>
            <a:ext cx="27432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5715000"/>
            <a:ext cx="2795588" cy="4952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214688" y="5715001"/>
            <a:ext cx="2728912" cy="4952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 baseline="0"/>
            </a:lvl1pPr>
          </a:lstStyle>
          <a:p>
            <a:pPr lvl="0"/>
            <a:r>
              <a:rPr lang="en-US" dirty="0" smtClean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199047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72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1008" userDrawn="1">
          <p15:clr>
            <a:srgbClr val="FBAE40"/>
          </p15:clr>
        </p15:guide>
        <p15:guide id="4" orient="horz" pos="3600" userDrawn="1">
          <p15:clr>
            <a:srgbClr val="FBAE40"/>
          </p15:clr>
        </p15:guide>
        <p15:guide id="5" pos="3744" userDrawn="1">
          <p15:clr>
            <a:srgbClr val="FBAE40"/>
          </p15:clr>
        </p15:guide>
        <p15:guide id="6" pos="2016" userDrawn="1">
          <p15:clr>
            <a:srgbClr val="FBAE40"/>
          </p15:clr>
        </p15:guide>
        <p15:guide id="7" orient="horz" pos="1296" userDrawn="1">
          <p15:clr>
            <a:srgbClr val="FBAE40"/>
          </p15:clr>
        </p15:guide>
        <p15:guide id="8" orient="horz" pos="391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6A99-DF5A-3140-BD5A-486586F661C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4D16-925C-C747-A485-92805C796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87" r:id="rId3"/>
    <p:sldLayoutId id="2147483688" r:id="rId4"/>
    <p:sldLayoutId id="2147483689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Harro Cyranka</dc:creator>
  <cp:lastModifiedBy>Harro Cyranka</cp:lastModifiedBy>
  <cp:revision>27</cp:revision>
  <dcterms:created xsi:type="dcterms:W3CDTF">2017-05-17T20:52:44Z</dcterms:created>
  <dcterms:modified xsi:type="dcterms:W3CDTF">2017-05-23T19:02:01Z</dcterms:modified>
</cp:coreProperties>
</file>