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handoutMasterIdLst>
    <p:handoutMasterId r:id="rId3"/>
  </p:handoutMasterIdLst>
  <p:sldIdLst>
    <p:sldId id="257" r:id="rId2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400"/>
    <p:restoredTop sz="94708"/>
  </p:normalViewPr>
  <p:slideViewPr>
    <p:cSldViewPr snapToGrid="0" snapToObjects="1" showGuides="1">
      <p:cViewPr>
        <p:scale>
          <a:sx n="130" d="100"/>
          <a:sy n="130" d="100"/>
        </p:scale>
        <p:origin x="2584" y="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5224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slide" Target="slides/slide16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0.3008</c:v>
                </c:pt>
                <c:pt idx="1">
                  <c:v>0.3008</c:v>
                </c:pt>
                <c:pt idx="2">
                  <c:v>0.2005</c:v>
                </c:pt>
                <c:pt idx="3">
                  <c:v>0.1135</c:v>
                </c:pt>
                <c:pt idx="4">
                  <c:v>0.0844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0.412995594714</c:v>
                </c:pt>
                <c:pt idx="1">
                  <c:v>0.22577092511</c:v>
                </c:pt>
                <c:pt idx="2">
                  <c:v>0.3359030837</c:v>
                </c:pt>
                <c:pt idx="3">
                  <c:v>0.0253303964758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0.2851</c:v>
                </c:pt>
                <c:pt idx="1">
                  <c:v>0.4224</c:v>
                </c:pt>
                <c:pt idx="2">
                  <c:v>0.1901</c:v>
                </c:pt>
                <c:pt idx="3">
                  <c:v>0.0686</c:v>
                </c:pt>
                <c:pt idx="4">
                  <c:v>0.0338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0.1908</c:v>
                </c:pt>
                <c:pt idx="1">
                  <c:v>0.289</c:v>
                </c:pt>
                <c:pt idx="2">
                  <c:v>0.1965</c:v>
                </c:pt>
                <c:pt idx="3">
                  <c:v>0.2023</c:v>
                </c:pt>
                <c:pt idx="4">
                  <c:v>0.1214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0.3505</c:v>
                </c:pt>
                <c:pt idx="1">
                  <c:v>0.3219</c:v>
                </c:pt>
                <c:pt idx="2">
                  <c:v>0.186</c:v>
                </c:pt>
                <c:pt idx="3">
                  <c:v>0.0901</c:v>
                </c:pt>
                <c:pt idx="4">
                  <c:v>0.0515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0.3497</c:v>
                </c:pt>
                <c:pt idx="1">
                  <c:v>0.3081</c:v>
                </c:pt>
                <c:pt idx="2">
                  <c:v>0.1907</c:v>
                </c:pt>
                <c:pt idx="3">
                  <c:v>0.0891</c:v>
                </c:pt>
                <c:pt idx="4">
                  <c:v>0.0624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0.3566</c:v>
                </c:pt>
                <c:pt idx="1">
                  <c:v>0.3154</c:v>
                </c:pt>
                <c:pt idx="2">
                  <c:v>0.1509</c:v>
                </c:pt>
                <c:pt idx="3">
                  <c:v>0.0974</c:v>
                </c:pt>
                <c:pt idx="4">
                  <c:v>0.0798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0.3441</c:v>
                </c:pt>
                <c:pt idx="1">
                  <c:v>0.3142</c:v>
                </c:pt>
                <c:pt idx="2">
                  <c:v>0.1496</c:v>
                </c:pt>
                <c:pt idx="3">
                  <c:v>0.1047</c:v>
                </c:pt>
                <c:pt idx="4">
                  <c:v>0.0874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0.3732</c:v>
                </c:pt>
                <c:pt idx="1">
                  <c:v>0.6268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0.3109</c:v>
                </c:pt>
                <c:pt idx="1">
                  <c:v>0.6891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0.4465</c:v>
                </c:pt>
                <c:pt idx="1">
                  <c:v>0.506</c:v>
                </c:pt>
                <c:pt idx="2">
                  <c:v>0.0475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0.2802</c:v>
                </c:pt>
                <c:pt idx="1">
                  <c:v>0.2859</c:v>
                </c:pt>
                <c:pt idx="2">
                  <c:v>0.1944</c:v>
                </c:pt>
                <c:pt idx="3">
                  <c:v>0.1195</c:v>
                </c:pt>
                <c:pt idx="4">
                  <c:v>0.1201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0.4256</c:v>
                </c:pt>
                <c:pt idx="1">
                  <c:v>0.5154</c:v>
                </c:pt>
                <c:pt idx="2">
                  <c:v>0.059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0.234270414993</c:v>
                </c:pt>
                <c:pt idx="1">
                  <c:v>0.314591700134</c:v>
                </c:pt>
                <c:pt idx="2">
                  <c:v>0.428380187416</c:v>
                </c:pt>
                <c:pt idx="3">
                  <c:v>0.0227576974565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0.404858299595</c:v>
                </c:pt>
                <c:pt idx="1">
                  <c:v>0.251012145749</c:v>
                </c:pt>
                <c:pt idx="2">
                  <c:v>0.315789473684</c:v>
                </c:pt>
                <c:pt idx="3">
                  <c:v>0.0283400809717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0.3011</c:v>
                </c:pt>
                <c:pt idx="1">
                  <c:v>0.4301</c:v>
                </c:pt>
                <c:pt idx="2">
                  <c:v>0.1792</c:v>
                </c:pt>
                <c:pt idx="3">
                  <c:v>0.0581</c:v>
                </c:pt>
                <c:pt idx="4">
                  <c:v>0.0315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0.2288</c:v>
                </c:pt>
                <c:pt idx="1">
                  <c:v>0.2966</c:v>
                </c:pt>
                <c:pt idx="2">
                  <c:v>0.1949</c:v>
                </c:pt>
                <c:pt idx="3">
                  <c:v>0.1695</c:v>
                </c:pt>
                <c:pt idx="4">
                  <c:v>0.1102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0.3822</c:v>
                </c:pt>
                <c:pt idx="1">
                  <c:v>0.3099</c:v>
                </c:pt>
                <c:pt idx="2">
                  <c:v>0.1446</c:v>
                </c:pt>
                <c:pt idx="3">
                  <c:v>0.093</c:v>
                </c:pt>
                <c:pt idx="4">
                  <c:v>0.0702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0.3602</c:v>
                </c:pt>
                <c:pt idx="1">
                  <c:v>0.3178</c:v>
                </c:pt>
                <c:pt idx="2">
                  <c:v>0.1483</c:v>
                </c:pt>
                <c:pt idx="3">
                  <c:v>0.0985</c:v>
                </c:pt>
                <c:pt idx="4">
                  <c:v>0.0751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0.3684</c:v>
                </c:pt>
                <c:pt idx="1">
                  <c:v>0.6316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0.3103</c:v>
                </c:pt>
                <c:pt idx="1">
                  <c:v>0.6897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0.4546</c:v>
                </c:pt>
                <c:pt idx="1">
                  <c:v>0.5013</c:v>
                </c:pt>
                <c:pt idx="2">
                  <c:v>0.0441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0.4365</c:v>
                </c:pt>
                <c:pt idx="1">
                  <c:v>0.5107</c:v>
                </c:pt>
                <c:pt idx="2">
                  <c:v>0.0528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0.210843373494</c:v>
                </c:pt>
                <c:pt idx="1">
                  <c:v>0.321285140562</c:v>
                </c:pt>
                <c:pt idx="2">
                  <c:v>0.446787148594</c:v>
                </c:pt>
                <c:pt idx="3">
                  <c:v>0.0210843373494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0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8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9B3C-5C06-A34C-A768-DACF0A64334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5AA38-17F6-7B48-8564-0F2DE03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8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7"/>
            <a:ext cx="8267700" cy="1235074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1600200"/>
            <a:ext cx="2767012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5715000"/>
            <a:ext cx="2795588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214688" y="5715001"/>
            <a:ext cx="2728912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8"/>
          </p:nvPr>
        </p:nvSpPr>
        <p:spPr>
          <a:xfrm>
            <a:off x="433388" y="2057399"/>
            <a:ext cx="27813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3214688" y="2057400"/>
            <a:ext cx="2728912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20"/>
          </p:nvPr>
        </p:nvSpPr>
        <p:spPr>
          <a:xfrm>
            <a:off x="5951538" y="2057400"/>
            <a:ext cx="2735262" cy="2435225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472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008">
          <p15:clr>
            <a:srgbClr val="FBAE40"/>
          </p15:clr>
        </p15:guide>
        <p15:guide id="4" orient="horz" pos="3600">
          <p15:clr>
            <a:srgbClr val="FBAE40"/>
          </p15:clr>
        </p15:guide>
        <p15:guide id="5" pos="3744">
          <p15:clr>
            <a:srgbClr val="FBAE40"/>
          </p15:clr>
        </p15:guide>
        <p15:guide id="6" pos="2016">
          <p15:clr>
            <a:srgbClr val="FBAE40"/>
          </p15:clr>
        </p15:guide>
        <p15:guide id="7" orient="horz" pos="1296">
          <p15:clr>
            <a:srgbClr val="FBAE40"/>
          </p15:clr>
        </p15:guide>
        <p15:guide id="8" orient="horz" pos="3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7"/>
            <a:ext cx="8267700" cy="1235074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1600200"/>
            <a:ext cx="2767012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433388" y="2057400"/>
            <a:ext cx="2767012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3214688" y="2057400"/>
            <a:ext cx="2728912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8"/>
          <p:cNvSpPr>
            <a:spLocks noGrp="1"/>
          </p:cNvSpPr>
          <p:nvPr>
            <p:ph sz="quarter" idx="15"/>
          </p:nvPr>
        </p:nvSpPr>
        <p:spPr>
          <a:xfrm>
            <a:off x="5943600" y="2057400"/>
            <a:ext cx="27432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5715000"/>
            <a:ext cx="2795588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214688" y="5715001"/>
            <a:ext cx="2728912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99047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72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008" userDrawn="1">
          <p15:clr>
            <a:srgbClr val="FBAE40"/>
          </p15:clr>
        </p15:guide>
        <p15:guide id="4" orient="horz" pos="3600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2016" userDrawn="1">
          <p15:clr>
            <a:srgbClr val="FBAE40"/>
          </p15:clr>
        </p15:guide>
        <p15:guide id="7" orient="horz" pos="1296" userDrawn="1">
          <p15:clr>
            <a:srgbClr val="FBAE40"/>
          </p15:clr>
        </p15:guide>
        <p15:guide id="8" orient="horz" pos="391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87" r:id="rId3"/>
    <p:sldLayoutId id="2147483688" r:id="rId4"/>
    <p:sldLayoutId id="2147483689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040880" y="1463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 b="1"/>
            </a:pPr>
            <a:r>
              <a:t>Instagram Proportional Audience Comparison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Instagram Audience Comparison: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200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Instagram Audience Comparison: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200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Instagram Audience Comparison: Gender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200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Instagram Audience Comparison: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200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Instagram Audience Comparison: Ethnicity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200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Instagram Audience Comparison: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200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040880" y="1463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 b="1"/>
            </a:pPr>
            <a:r>
              <a:t>Facebook Proportional Audience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Facebook Audience Comparison: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140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Facebook Audience Comparison: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140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Facebook Audience Comparison: Gender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140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Facebook Audience Comparison: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140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Facebook Audience Comparison: Ethnicity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140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and Citigroup Facebook Audience Comparison: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Citibank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Citigroup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Total US: 120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US: 140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idx="18" sz="quarter"/>
          </p:nvPr>
        </p:nvGraphicFramePr>
        <p:xfrm>
          <a:off x="433388" y="2057399"/>
          <a:ext cx="27813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Placeholder 8"/>
          <p:cNvGraphicFramePr>
            <a:graphicFrameLocks noGrp="1"/>
          </p:cNvGraphicFramePr>
          <p:nvPr>
            <p:ph type="chart" idx="19" sz="quarter"/>
          </p:nvPr>
        </p:nvGraphicFramePr>
        <p:xfrm>
          <a:off x="3214688" y="2057400"/>
          <a:ext cx="2728912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5951538" y="2057400"/>
          <a:ext cx="2735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5"/>
                <a:gridCol w="683815"/>
                <a:gridCol w="683815"/>
                <a:gridCol w="683817"/>
              </a:tblGrid>
              <a:tr h="370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Proportional Comparison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27</cp:revision>
  <dcterms:created xsi:type="dcterms:W3CDTF">2017-05-17T20:52:44Z</dcterms:created>
  <dcterms:modified xsi:type="dcterms:W3CDTF">2017-05-23T19:02:01Z</dcterms:modified>
</cp:coreProperties>
</file>