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96"/>
    <p:restoredTop sz="94664"/>
  </p:normalViewPr>
  <p:slideViewPr>
    <p:cSldViewPr snapToGrid="0" snapToObjects="1">
      <p:cViewPr varScale="1">
        <p:scale>
          <a:sx n="160" d="100"/>
          <a:sy n="160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647700" y="2514600"/>
            <a:ext cx="3848100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4626768" y="2505075"/>
            <a:ext cx="3888582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408" userDrawn="1">
          <p15:clr>
            <a:srgbClr val="FBAE40"/>
          </p15:clr>
        </p15:guide>
        <p15:guide id="2" pos="2832" userDrawn="1">
          <p15:clr>
            <a:srgbClr val="FBAE40"/>
          </p15:clr>
        </p15:guide>
        <p15:guide id="3" pos="537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  <p15:guide id="5" orient="horz" pos="158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4629150" y="2505075"/>
            <a:ext cx="3886200" cy="3684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4</cp:revision>
  <dcterms:created xsi:type="dcterms:W3CDTF">2017-05-21T05:36:09Z</dcterms:created>
  <dcterms:modified xsi:type="dcterms:W3CDTF">2017-05-25T17:31:34Z</dcterms:modified>
</cp:coreProperties>
</file>