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E1C9B-0D3F-428D-8356-7878F3AC7728}" v="13" dt="2022-06-23T13:25:31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uy Hieu 20207671" userId="8eaff0d4-3950-4622-b5ac-1aae5da83347" providerId="ADAL" clId="{517E1C9B-0D3F-428D-8356-7878F3AC7728}"/>
    <pc:docChg chg="undo custSel addSld delSld modSld sldOrd addMainMaster delMainMaster">
      <pc:chgData name="Le Duy Hieu 20207671" userId="8eaff0d4-3950-4622-b5ac-1aae5da83347" providerId="ADAL" clId="{517E1C9B-0D3F-428D-8356-7878F3AC7728}" dt="2022-06-23T13:25:31.981" v="1074" actId="122"/>
      <pc:docMkLst>
        <pc:docMk/>
      </pc:docMkLst>
      <pc:sldChg chg="del">
        <pc:chgData name="Le Duy Hieu 20207671" userId="8eaff0d4-3950-4622-b5ac-1aae5da83347" providerId="ADAL" clId="{517E1C9B-0D3F-428D-8356-7878F3AC7728}" dt="2022-06-23T12:48:32.419" v="0" actId="2696"/>
        <pc:sldMkLst>
          <pc:docMk/>
          <pc:sldMk cId="219608574" sldId="256"/>
        </pc:sldMkLst>
      </pc:sldChg>
      <pc:sldChg chg="addSp delSp modSp mod setBg modClrScheme setClrOvrMap chgLayout">
        <pc:chgData name="Le Duy Hieu 20207671" userId="8eaff0d4-3950-4622-b5ac-1aae5da83347" providerId="ADAL" clId="{517E1C9B-0D3F-428D-8356-7878F3AC7728}" dt="2022-06-23T13:01:28.869" v="115" actId="2711"/>
        <pc:sldMkLst>
          <pc:docMk/>
          <pc:sldMk cId="2739650009" sldId="257"/>
        </pc:sldMkLst>
        <pc:spChg chg="mod ord">
          <ac:chgData name="Le Duy Hieu 20207671" userId="8eaff0d4-3950-4622-b5ac-1aae5da83347" providerId="ADAL" clId="{517E1C9B-0D3F-428D-8356-7878F3AC7728}" dt="2022-06-23T13:01:22.848" v="114" actId="2711"/>
          <ac:spMkLst>
            <pc:docMk/>
            <pc:sldMk cId="2739650009" sldId="257"/>
            <ac:spMk id="2" creationId="{759852C8-32E6-3831-1E81-12B9F767CCF3}"/>
          </ac:spMkLst>
        </pc:spChg>
        <pc:spChg chg="del mod ord">
          <ac:chgData name="Le Duy Hieu 20207671" userId="8eaff0d4-3950-4622-b5ac-1aae5da83347" providerId="ADAL" clId="{517E1C9B-0D3F-428D-8356-7878F3AC7728}" dt="2022-06-23T12:59:10.295" v="51" actId="700"/>
          <ac:spMkLst>
            <pc:docMk/>
            <pc:sldMk cId="2739650009" sldId="257"/>
            <ac:spMk id="3" creationId="{C8124129-EE9A-1829-0318-AB4CB8E0E59E}"/>
          </ac:spMkLst>
        </pc:spChg>
        <pc:spChg chg="add mod ord">
          <ac:chgData name="Le Duy Hieu 20207671" userId="8eaff0d4-3950-4622-b5ac-1aae5da83347" providerId="ADAL" clId="{517E1C9B-0D3F-428D-8356-7878F3AC7728}" dt="2022-06-23T13:01:28.869" v="115" actId="2711"/>
          <ac:spMkLst>
            <pc:docMk/>
            <pc:sldMk cId="2739650009" sldId="257"/>
            <ac:spMk id="4" creationId="{3D07E49A-C5FF-3613-728A-0ECAA72818D6}"/>
          </ac:spMkLst>
        </pc:spChg>
        <pc:spChg chg="add">
          <ac:chgData name="Le Duy Hieu 20207671" userId="8eaff0d4-3950-4622-b5ac-1aae5da83347" providerId="ADAL" clId="{517E1C9B-0D3F-428D-8356-7878F3AC7728}" dt="2022-06-23T13:01:16.043" v="113" actId="26606"/>
          <ac:spMkLst>
            <pc:docMk/>
            <pc:sldMk cId="2739650009" sldId="257"/>
            <ac:spMk id="7" creationId="{4AA13AD3-0A4F-475A-BEBB-DEEFF5C096C3}"/>
          </ac:spMkLst>
        </pc:spChg>
        <pc:spChg chg="add del">
          <ac:chgData name="Le Duy Hieu 20207671" userId="8eaff0d4-3950-4622-b5ac-1aae5da83347" providerId="ADAL" clId="{517E1C9B-0D3F-428D-8356-7878F3AC7728}" dt="2022-06-23T13:01:05.517" v="112" actId="26606"/>
          <ac:spMkLst>
            <pc:docMk/>
            <pc:sldMk cId="2739650009" sldId="257"/>
            <ac:spMk id="9" creationId="{8EF32ACB-37F7-4E27-BDBC-67A94864F506}"/>
          </ac:spMkLst>
        </pc:spChg>
        <pc:spChg chg="add">
          <ac:chgData name="Le Duy Hieu 20207671" userId="8eaff0d4-3950-4622-b5ac-1aae5da83347" providerId="ADAL" clId="{517E1C9B-0D3F-428D-8356-7878F3AC7728}" dt="2022-06-23T13:01:16.043" v="113" actId="26606"/>
          <ac:spMkLst>
            <pc:docMk/>
            <pc:sldMk cId="2739650009" sldId="257"/>
            <ac:spMk id="10" creationId="{52F9B1C2-7D20-4F91-A660-197C98B9A3B1}"/>
          </ac:spMkLst>
        </pc:spChg>
        <pc:spChg chg="add del">
          <ac:chgData name="Le Duy Hieu 20207671" userId="8eaff0d4-3950-4622-b5ac-1aae5da83347" providerId="ADAL" clId="{517E1C9B-0D3F-428D-8356-7878F3AC7728}" dt="2022-06-23T13:01:05.517" v="112" actId="26606"/>
          <ac:spMkLst>
            <pc:docMk/>
            <pc:sldMk cId="2739650009" sldId="257"/>
            <ac:spMk id="11" creationId="{DEAF34AB-AE16-45B5-ABC1-801F062234F5}"/>
          </ac:spMkLst>
        </pc:spChg>
        <pc:spChg chg="add">
          <ac:chgData name="Le Duy Hieu 20207671" userId="8eaff0d4-3950-4622-b5ac-1aae5da83347" providerId="ADAL" clId="{517E1C9B-0D3F-428D-8356-7878F3AC7728}" dt="2022-06-23T13:01:16.043" v="113" actId="26606"/>
          <ac:spMkLst>
            <pc:docMk/>
            <pc:sldMk cId="2739650009" sldId="257"/>
            <ac:spMk id="12" creationId="{A89C4E6E-ECA4-40E5-A54E-13E92B678E8C}"/>
          </ac:spMkLst>
        </pc:spChg>
        <pc:spChg chg="add del">
          <ac:chgData name="Le Duy Hieu 20207671" userId="8eaff0d4-3950-4622-b5ac-1aae5da83347" providerId="ADAL" clId="{517E1C9B-0D3F-428D-8356-7878F3AC7728}" dt="2022-06-23T13:01:05.517" v="112" actId="26606"/>
          <ac:spMkLst>
            <pc:docMk/>
            <pc:sldMk cId="2739650009" sldId="257"/>
            <ac:spMk id="13" creationId="{640449D5-DE6C-45AB-811E-29321C591CD6}"/>
          </ac:spMkLst>
        </pc:spChg>
        <pc:grpChg chg="add del">
          <ac:chgData name="Le Duy Hieu 20207671" userId="8eaff0d4-3950-4622-b5ac-1aae5da83347" providerId="ADAL" clId="{517E1C9B-0D3F-428D-8356-7878F3AC7728}" dt="2022-06-23T13:01:05.517" v="112" actId="26606"/>
          <ac:grpSpMkLst>
            <pc:docMk/>
            <pc:sldMk cId="2739650009" sldId="257"/>
            <ac:grpSpMk id="15" creationId="{222480C3-21A7-43F5-9070-D4ACB7435A94}"/>
          </ac:grpSpMkLst>
        </pc:grpChg>
        <pc:picChg chg="add del mod">
          <ac:chgData name="Le Duy Hieu 20207671" userId="8eaff0d4-3950-4622-b5ac-1aae5da83347" providerId="ADAL" clId="{517E1C9B-0D3F-428D-8356-7878F3AC7728}" dt="2022-06-23T13:01:05.517" v="112" actId="26606"/>
          <ac:picMkLst>
            <pc:docMk/>
            <pc:sldMk cId="2739650009" sldId="257"/>
            <ac:picMk id="6" creationId="{071967C5-5BD7-26B4-AC49-BEA70C11B74B}"/>
          </ac:picMkLst>
        </pc:picChg>
        <pc:picChg chg="add">
          <ac:chgData name="Le Duy Hieu 20207671" userId="8eaff0d4-3950-4622-b5ac-1aae5da83347" providerId="ADAL" clId="{517E1C9B-0D3F-428D-8356-7878F3AC7728}" dt="2022-06-23T13:01:16.043" v="113" actId="26606"/>
          <ac:picMkLst>
            <pc:docMk/>
            <pc:sldMk cId="2739650009" sldId="257"/>
            <ac:picMk id="8" creationId="{FD0AE766-03F0-6A50-E5FC-945F90363C1F}"/>
          </ac:picMkLst>
        </pc:picChg>
      </pc:sldChg>
      <pc:sldChg chg="addSp delSp modSp new mod">
        <pc:chgData name="Le Duy Hieu 20207671" userId="8eaff0d4-3950-4622-b5ac-1aae5da83347" providerId="ADAL" clId="{517E1C9B-0D3F-428D-8356-7878F3AC7728}" dt="2022-06-23T13:06:58.259" v="426" actId="113"/>
        <pc:sldMkLst>
          <pc:docMk/>
          <pc:sldMk cId="3427064411" sldId="258"/>
        </pc:sldMkLst>
        <pc:spChg chg="mod">
          <ac:chgData name="Le Duy Hieu 20207671" userId="8eaff0d4-3950-4622-b5ac-1aae5da83347" providerId="ADAL" clId="{517E1C9B-0D3F-428D-8356-7878F3AC7728}" dt="2022-06-23T13:06:58.259" v="426" actId="113"/>
          <ac:spMkLst>
            <pc:docMk/>
            <pc:sldMk cId="3427064411" sldId="258"/>
            <ac:spMk id="2" creationId="{46140A85-49F3-AF06-E4E2-5094ED459F4D}"/>
          </ac:spMkLst>
        </pc:spChg>
        <pc:spChg chg="del mod">
          <ac:chgData name="Le Duy Hieu 20207671" userId="8eaff0d4-3950-4622-b5ac-1aae5da83347" providerId="ADAL" clId="{517E1C9B-0D3F-428D-8356-7878F3AC7728}" dt="2022-06-23T13:03:31.259" v="280" actId="26606"/>
          <ac:spMkLst>
            <pc:docMk/>
            <pc:sldMk cId="3427064411" sldId="258"/>
            <ac:spMk id="3" creationId="{E04E8C2E-C80A-E63A-00A6-5F1133959F4F}"/>
          </ac:spMkLst>
        </pc:spChg>
        <pc:graphicFrameChg chg="add mod">
          <ac:chgData name="Le Duy Hieu 20207671" userId="8eaff0d4-3950-4622-b5ac-1aae5da83347" providerId="ADAL" clId="{517E1C9B-0D3F-428D-8356-7878F3AC7728}" dt="2022-06-23T13:03:53.847" v="284" actId="2711"/>
          <ac:graphicFrameMkLst>
            <pc:docMk/>
            <pc:sldMk cId="3427064411" sldId="258"/>
            <ac:graphicFrameMk id="5" creationId="{7E383305-9411-E410-4523-6815C4C87E11}"/>
          </ac:graphicFrameMkLst>
        </pc:graphicFrameChg>
      </pc:sldChg>
      <pc:sldChg chg="addSp delSp modSp new mod modClrScheme chgLayout">
        <pc:chgData name="Le Duy Hieu 20207671" userId="8eaff0d4-3950-4622-b5ac-1aae5da83347" providerId="ADAL" clId="{517E1C9B-0D3F-428D-8356-7878F3AC7728}" dt="2022-06-23T13:06:50.947" v="424" actId="255"/>
        <pc:sldMkLst>
          <pc:docMk/>
          <pc:sldMk cId="16754005" sldId="259"/>
        </pc:sldMkLst>
        <pc:spChg chg="del mod ord">
          <ac:chgData name="Le Duy Hieu 20207671" userId="8eaff0d4-3950-4622-b5ac-1aae5da83347" providerId="ADAL" clId="{517E1C9B-0D3F-428D-8356-7878F3AC7728}" dt="2022-06-23T13:06:15.111" v="382" actId="700"/>
          <ac:spMkLst>
            <pc:docMk/>
            <pc:sldMk cId="16754005" sldId="259"/>
            <ac:spMk id="2" creationId="{8A093229-1EBE-C466-0AD0-BAD882730334}"/>
          </ac:spMkLst>
        </pc:spChg>
        <pc:spChg chg="del mod ord">
          <ac:chgData name="Le Duy Hieu 20207671" userId="8eaff0d4-3950-4622-b5ac-1aae5da83347" providerId="ADAL" clId="{517E1C9B-0D3F-428D-8356-7878F3AC7728}" dt="2022-06-23T13:06:15.111" v="382" actId="700"/>
          <ac:spMkLst>
            <pc:docMk/>
            <pc:sldMk cId="16754005" sldId="259"/>
            <ac:spMk id="3" creationId="{04565017-92B5-20FA-AC06-9478431F6F57}"/>
          </ac:spMkLst>
        </pc:spChg>
        <pc:spChg chg="add mod ord">
          <ac:chgData name="Le Duy Hieu 20207671" userId="8eaff0d4-3950-4622-b5ac-1aae5da83347" providerId="ADAL" clId="{517E1C9B-0D3F-428D-8356-7878F3AC7728}" dt="2022-06-23T13:06:50.947" v="424" actId="255"/>
          <ac:spMkLst>
            <pc:docMk/>
            <pc:sldMk cId="16754005" sldId="259"/>
            <ac:spMk id="4" creationId="{98B6D7BF-2C61-F81C-9947-0979A9305F93}"/>
          </ac:spMkLst>
        </pc:spChg>
        <pc:spChg chg="add del mod ord">
          <ac:chgData name="Le Duy Hieu 20207671" userId="8eaff0d4-3950-4622-b5ac-1aae5da83347" providerId="ADAL" clId="{517E1C9B-0D3F-428D-8356-7878F3AC7728}" dt="2022-06-23T13:06:40.836" v="421" actId="478"/>
          <ac:spMkLst>
            <pc:docMk/>
            <pc:sldMk cId="16754005" sldId="259"/>
            <ac:spMk id="5" creationId="{125861C8-AA24-A966-E322-6E14748F419F}"/>
          </ac:spMkLst>
        </pc:spChg>
      </pc:sldChg>
      <pc:sldChg chg="addSp delSp modSp new del mod modClrScheme chgLayout">
        <pc:chgData name="Le Duy Hieu 20207671" userId="8eaff0d4-3950-4622-b5ac-1aae5da83347" providerId="ADAL" clId="{517E1C9B-0D3F-428D-8356-7878F3AC7728}" dt="2022-06-23T13:06:09.174" v="380" actId="2696"/>
        <pc:sldMkLst>
          <pc:docMk/>
          <pc:sldMk cId="3905763510" sldId="259"/>
        </pc:sldMkLst>
        <pc:spChg chg="mod ord">
          <ac:chgData name="Le Duy Hieu 20207671" userId="8eaff0d4-3950-4622-b5ac-1aae5da83347" providerId="ADAL" clId="{517E1C9B-0D3F-428D-8356-7878F3AC7728}" dt="2022-06-23T13:06:05.512" v="379" actId="27636"/>
          <ac:spMkLst>
            <pc:docMk/>
            <pc:sldMk cId="3905763510" sldId="259"/>
            <ac:spMk id="2" creationId="{78E9399C-2908-F228-39A4-3B21DCFE6888}"/>
          </ac:spMkLst>
        </pc:spChg>
        <pc:spChg chg="del">
          <ac:chgData name="Le Duy Hieu 20207671" userId="8eaff0d4-3950-4622-b5ac-1aae5da83347" providerId="ADAL" clId="{517E1C9B-0D3F-428D-8356-7878F3AC7728}" dt="2022-06-23T13:05:11.945" v="326" actId="700"/>
          <ac:spMkLst>
            <pc:docMk/>
            <pc:sldMk cId="3905763510" sldId="259"/>
            <ac:spMk id="3" creationId="{833A0B8C-5B52-2B0B-FAC3-7118CC946198}"/>
          </ac:spMkLst>
        </pc:spChg>
        <pc:spChg chg="add mod">
          <ac:chgData name="Le Duy Hieu 20207671" userId="8eaff0d4-3950-4622-b5ac-1aae5da83347" providerId="ADAL" clId="{517E1C9B-0D3F-428D-8356-7878F3AC7728}" dt="2022-06-23T13:05:47.706" v="364" actId="20577"/>
          <ac:spMkLst>
            <pc:docMk/>
            <pc:sldMk cId="3905763510" sldId="259"/>
            <ac:spMk id="4" creationId="{C09B3E0E-E07A-8C9C-ADDE-14610C03CB09}"/>
          </ac:spMkLst>
        </pc:spChg>
      </pc:sldChg>
      <pc:sldChg chg="addSp delSp modSp new mod setBg addAnim delAnim">
        <pc:chgData name="Le Duy Hieu 20207671" userId="8eaff0d4-3950-4622-b5ac-1aae5da83347" providerId="ADAL" clId="{517E1C9B-0D3F-428D-8356-7878F3AC7728}" dt="2022-06-23T13:14:51.539" v="654" actId="1076"/>
        <pc:sldMkLst>
          <pc:docMk/>
          <pc:sldMk cId="737464989" sldId="260"/>
        </pc:sldMkLst>
        <pc:spChg chg="mod ord">
          <ac:chgData name="Le Duy Hieu 20207671" userId="8eaff0d4-3950-4622-b5ac-1aae5da83347" providerId="ADAL" clId="{517E1C9B-0D3F-428D-8356-7878F3AC7728}" dt="2022-06-23T13:11:37.710" v="490" actId="26606"/>
          <ac:spMkLst>
            <pc:docMk/>
            <pc:sldMk cId="737464989" sldId="260"/>
            <ac:spMk id="2" creationId="{B27C6C76-5C8F-D999-B16D-8FF63D17E3FE}"/>
          </ac:spMkLst>
        </pc:spChg>
        <pc:spChg chg="del">
          <ac:chgData name="Le Duy Hieu 20207671" userId="8eaff0d4-3950-4622-b5ac-1aae5da83347" providerId="ADAL" clId="{517E1C9B-0D3F-428D-8356-7878F3AC7728}" dt="2022-06-23T13:09:28.421" v="445" actId="478"/>
          <ac:spMkLst>
            <pc:docMk/>
            <pc:sldMk cId="737464989" sldId="260"/>
            <ac:spMk id="3" creationId="{D6087346-7608-46D1-BE9B-76A8202FBC8E}"/>
          </ac:spMkLst>
        </pc:spChg>
        <pc:spChg chg="add del">
          <ac:chgData name="Le Duy Hieu 20207671" userId="8eaff0d4-3950-4622-b5ac-1aae5da83347" providerId="ADAL" clId="{517E1C9B-0D3F-428D-8356-7878F3AC7728}" dt="2022-06-23T13:11:37.710" v="490" actId="26606"/>
          <ac:spMkLst>
            <pc:docMk/>
            <pc:sldMk cId="737464989" sldId="260"/>
            <ac:spMk id="10" creationId="{09A1C012-8297-4361-ACE8-A2509FB18911}"/>
          </ac:spMkLst>
        </pc:spChg>
        <pc:spChg chg="add del">
          <ac:chgData name="Le Duy Hieu 20207671" userId="8eaff0d4-3950-4622-b5ac-1aae5da83347" providerId="ADAL" clId="{517E1C9B-0D3F-428D-8356-7878F3AC7728}" dt="2022-06-23T13:11:37.710" v="490" actId="26606"/>
          <ac:spMkLst>
            <pc:docMk/>
            <pc:sldMk cId="737464989" sldId="260"/>
            <ac:spMk id="12" creationId="{4AA13AD3-0A4F-475A-BEBB-DEEFF5C096C3}"/>
          </ac:spMkLst>
        </pc:spChg>
        <pc:spChg chg="add del">
          <ac:chgData name="Le Duy Hieu 20207671" userId="8eaff0d4-3950-4622-b5ac-1aae5da83347" providerId="ADAL" clId="{517E1C9B-0D3F-428D-8356-7878F3AC7728}" dt="2022-06-23T13:11:37.710" v="490" actId="26606"/>
          <ac:spMkLst>
            <pc:docMk/>
            <pc:sldMk cId="737464989" sldId="260"/>
            <ac:spMk id="14" creationId="{1C2F3FA0-960A-435A-AC72-8ADCBF50F7D2}"/>
          </ac:spMkLst>
        </pc:spChg>
        <pc:picChg chg="add mod">
          <ac:chgData name="Le Duy Hieu 20207671" userId="8eaff0d4-3950-4622-b5ac-1aae5da83347" providerId="ADAL" clId="{517E1C9B-0D3F-428D-8356-7878F3AC7728}" dt="2022-06-23T13:14:51.539" v="654" actId="1076"/>
          <ac:picMkLst>
            <pc:docMk/>
            <pc:sldMk cId="737464989" sldId="260"/>
            <ac:picMk id="5" creationId="{2C942846-9E07-DD2D-692C-5DF057612EB7}"/>
          </ac:picMkLst>
        </pc:picChg>
      </pc:sldChg>
      <pc:sldChg chg="addSp delSp modSp new mod">
        <pc:chgData name="Le Duy Hieu 20207671" userId="8eaff0d4-3950-4622-b5ac-1aae5da83347" providerId="ADAL" clId="{517E1C9B-0D3F-428D-8356-7878F3AC7728}" dt="2022-06-23T13:17:29.119" v="710" actId="122"/>
        <pc:sldMkLst>
          <pc:docMk/>
          <pc:sldMk cId="1754443260" sldId="261"/>
        </pc:sldMkLst>
        <pc:spChg chg="mod">
          <ac:chgData name="Le Duy Hieu 20207671" userId="8eaff0d4-3950-4622-b5ac-1aae5da83347" providerId="ADAL" clId="{517E1C9B-0D3F-428D-8356-7878F3AC7728}" dt="2022-06-23T13:17:29.119" v="710" actId="122"/>
          <ac:spMkLst>
            <pc:docMk/>
            <pc:sldMk cId="1754443260" sldId="261"/>
            <ac:spMk id="2" creationId="{446FEC85-15BF-A137-4BC5-CF65AE837107}"/>
          </ac:spMkLst>
        </pc:spChg>
        <pc:spChg chg="del mod">
          <ac:chgData name="Le Duy Hieu 20207671" userId="8eaff0d4-3950-4622-b5ac-1aae5da83347" providerId="ADAL" clId="{517E1C9B-0D3F-428D-8356-7878F3AC7728}" dt="2022-06-23T13:14:22.399" v="651" actId="478"/>
          <ac:spMkLst>
            <pc:docMk/>
            <pc:sldMk cId="1754443260" sldId="261"/>
            <ac:spMk id="3" creationId="{BEAE09D2-C03B-4B95-FEA9-C2214455A9DB}"/>
          </ac:spMkLst>
        </pc:spChg>
        <pc:picChg chg="add mod modCrop">
          <ac:chgData name="Le Duy Hieu 20207671" userId="8eaff0d4-3950-4622-b5ac-1aae5da83347" providerId="ADAL" clId="{517E1C9B-0D3F-428D-8356-7878F3AC7728}" dt="2022-06-23T13:15:20.469" v="658" actId="1076"/>
          <ac:picMkLst>
            <pc:docMk/>
            <pc:sldMk cId="1754443260" sldId="261"/>
            <ac:picMk id="5" creationId="{0FDCA0F6-9003-01C0-F1CF-AC0BDD4803C4}"/>
          </ac:picMkLst>
        </pc:picChg>
      </pc:sldChg>
      <pc:sldChg chg="addSp delSp modSp add mod">
        <pc:chgData name="Le Duy Hieu 20207671" userId="8eaff0d4-3950-4622-b5ac-1aae5da83347" providerId="ADAL" clId="{517E1C9B-0D3F-428D-8356-7878F3AC7728}" dt="2022-06-23T13:17:26.479" v="709" actId="122"/>
        <pc:sldMkLst>
          <pc:docMk/>
          <pc:sldMk cId="3520333253" sldId="262"/>
        </pc:sldMkLst>
        <pc:spChg chg="mod">
          <ac:chgData name="Le Duy Hieu 20207671" userId="8eaff0d4-3950-4622-b5ac-1aae5da83347" providerId="ADAL" clId="{517E1C9B-0D3F-428D-8356-7878F3AC7728}" dt="2022-06-23T13:17:26.479" v="709" actId="122"/>
          <ac:spMkLst>
            <pc:docMk/>
            <pc:sldMk cId="3520333253" sldId="262"/>
            <ac:spMk id="2" creationId="{446FEC85-15BF-A137-4BC5-CF65AE837107}"/>
          </ac:spMkLst>
        </pc:spChg>
        <pc:picChg chg="add mod">
          <ac:chgData name="Le Duy Hieu 20207671" userId="8eaff0d4-3950-4622-b5ac-1aae5da83347" providerId="ADAL" clId="{517E1C9B-0D3F-428D-8356-7878F3AC7728}" dt="2022-06-23T13:16:31.899" v="689" actId="1076"/>
          <ac:picMkLst>
            <pc:docMk/>
            <pc:sldMk cId="3520333253" sldId="262"/>
            <ac:picMk id="4" creationId="{5F298510-8DF7-58A8-A2CA-8E3ACDCFD620}"/>
          </ac:picMkLst>
        </pc:picChg>
        <pc:picChg chg="del">
          <ac:chgData name="Le Duy Hieu 20207671" userId="8eaff0d4-3950-4622-b5ac-1aae5da83347" providerId="ADAL" clId="{517E1C9B-0D3F-428D-8356-7878F3AC7728}" dt="2022-06-23T13:16:08.179" v="661" actId="478"/>
          <ac:picMkLst>
            <pc:docMk/>
            <pc:sldMk cId="3520333253" sldId="262"/>
            <ac:picMk id="5" creationId="{0FDCA0F6-9003-01C0-F1CF-AC0BDD4803C4}"/>
          </ac:picMkLst>
        </pc:picChg>
      </pc:sldChg>
      <pc:sldChg chg="addSp delSp modSp add mod">
        <pc:chgData name="Le Duy Hieu 20207671" userId="8eaff0d4-3950-4622-b5ac-1aae5da83347" providerId="ADAL" clId="{517E1C9B-0D3F-428D-8356-7878F3AC7728}" dt="2022-06-23T13:17:23.309" v="708" actId="122"/>
        <pc:sldMkLst>
          <pc:docMk/>
          <pc:sldMk cId="1987814316" sldId="263"/>
        </pc:sldMkLst>
        <pc:spChg chg="mod">
          <ac:chgData name="Le Duy Hieu 20207671" userId="8eaff0d4-3950-4622-b5ac-1aae5da83347" providerId="ADAL" clId="{517E1C9B-0D3F-428D-8356-7878F3AC7728}" dt="2022-06-23T13:17:23.309" v="708" actId="122"/>
          <ac:spMkLst>
            <pc:docMk/>
            <pc:sldMk cId="1987814316" sldId="263"/>
            <ac:spMk id="2" creationId="{446FEC85-15BF-A137-4BC5-CF65AE837107}"/>
          </ac:spMkLst>
        </pc:spChg>
        <pc:picChg chg="add mod">
          <ac:chgData name="Le Duy Hieu 20207671" userId="8eaff0d4-3950-4622-b5ac-1aae5da83347" providerId="ADAL" clId="{517E1C9B-0D3F-428D-8356-7878F3AC7728}" dt="2022-06-23T13:17:15.715" v="707" actId="1076"/>
          <ac:picMkLst>
            <pc:docMk/>
            <pc:sldMk cId="1987814316" sldId="263"/>
            <ac:picMk id="4" creationId="{2B11A82F-7651-49FB-5B33-AD30D329E36D}"/>
          </ac:picMkLst>
        </pc:picChg>
        <pc:picChg chg="del">
          <ac:chgData name="Le Duy Hieu 20207671" userId="8eaff0d4-3950-4622-b5ac-1aae5da83347" providerId="ADAL" clId="{517E1C9B-0D3F-428D-8356-7878F3AC7728}" dt="2022-06-23T13:16:59.769" v="701" actId="478"/>
          <ac:picMkLst>
            <pc:docMk/>
            <pc:sldMk cId="1987814316" sldId="263"/>
            <ac:picMk id="5" creationId="{0FDCA0F6-9003-01C0-F1CF-AC0BDD4803C4}"/>
          </ac:picMkLst>
        </pc:picChg>
      </pc:sldChg>
      <pc:sldChg chg="modSp add mod ord">
        <pc:chgData name="Le Duy Hieu 20207671" userId="8eaff0d4-3950-4622-b5ac-1aae5da83347" providerId="ADAL" clId="{517E1C9B-0D3F-428D-8356-7878F3AC7728}" dt="2022-06-23T13:18:57.429" v="746" actId="20577"/>
        <pc:sldMkLst>
          <pc:docMk/>
          <pc:sldMk cId="1581355281" sldId="264"/>
        </pc:sldMkLst>
        <pc:spChg chg="mod">
          <ac:chgData name="Le Duy Hieu 20207671" userId="8eaff0d4-3950-4622-b5ac-1aae5da83347" providerId="ADAL" clId="{517E1C9B-0D3F-428D-8356-7878F3AC7728}" dt="2022-06-23T13:18:57.429" v="746" actId="20577"/>
          <ac:spMkLst>
            <pc:docMk/>
            <pc:sldMk cId="1581355281" sldId="264"/>
            <ac:spMk id="4" creationId="{98B6D7BF-2C61-F81C-9947-0979A9305F93}"/>
          </ac:spMkLst>
        </pc:spChg>
      </pc:sldChg>
      <pc:sldChg chg="addSp delSp modSp new mod">
        <pc:chgData name="Le Duy Hieu 20207671" userId="8eaff0d4-3950-4622-b5ac-1aae5da83347" providerId="ADAL" clId="{517E1C9B-0D3F-428D-8356-7878F3AC7728}" dt="2022-06-23T13:19:40.944" v="790" actId="113"/>
        <pc:sldMkLst>
          <pc:docMk/>
          <pc:sldMk cId="2380826150" sldId="265"/>
        </pc:sldMkLst>
        <pc:spChg chg="mod">
          <ac:chgData name="Le Duy Hieu 20207671" userId="8eaff0d4-3950-4622-b5ac-1aae5da83347" providerId="ADAL" clId="{517E1C9B-0D3F-428D-8356-7878F3AC7728}" dt="2022-06-23T13:19:40.944" v="790" actId="113"/>
          <ac:spMkLst>
            <pc:docMk/>
            <pc:sldMk cId="2380826150" sldId="265"/>
            <ac:spMk id="2" creationId="{DC306B4C-96BF-642A-2B80-0A5C6683930E}"/>
          </ac:spMkLst>
        </pc:spChg>
        <pc:spChg chg="del mod">
          <ac:chgData name="Le Duy Hieu 20207671" userId="8eaff0d4-3950-4622-b5ac-1aae5da83347" providerId="ADAL" clId="{517E1C9B-0D3F-428D-8356-7878F3AC7728}" dt="2022-06-23T13:19:32.279" v="788" actId="26606"/>
          <ac:spMkLst>
            <pc:docMk/>
            <pc:sldMk cId="2380826150" sldId="265"/>
            <ac:spMk id="3" creationId="{E16DD5B9-BCE9-A488-054D-3EE01F157B46}"/>
          </ac:spMkLst>
        </pc:spChg>
        <pc:graphicFrameChg chg="add">
          <ac:chgData name="Le Duy Hieu 20207671" userId="8eaff0d4-3950-4622-b5ac-1aae5da83347" providerId="ADAL" clId="{517E1C9B-0D3F-428D-8356-7878F3AC7728}" dt="2022-06-23T13:19:32.279" v="788" actId="26606"/>
          <ac:graphicFrameMkLst>
            <pc:docMk/>
            <pc:sldMk cId="2380826150" sldId="265"/>
            <ac:graphicFrameMk id="5" creationId="{284D7CE5-D165-D3B9-1EE6-719E958A43D0}"/>
          </ac:graphicFrameMkLst>
        </pc:graphicFrameChg>
      </pc:sldChg>
      <pc:sldChg chg="add del">
        <pc:chgData name="Le Duy Hieu 20207671" userId="8eaff0d4-3950-4622-b5ac-1aae5da83347" providerId="ADAL" clId="{517E1C9B-0D3F-428D-8356-7878F3AC7728}" dt="2022-06-23T13:20:04.139" v="792" actId="2890"/>
        <pc:sldMkLst>
          <pc:docMk/>
          <pc:sldMk cId="1106179465" sldId="266"/>
        </pc:sldMkLst>
      </pc:sldChg>
      <pc:sldChg chg="addSp delSp modSp new mod setBg">
        <pc:chgData name="Le Duy Hieu 20207671" userId="8eaff0d4-3950-4622-b5ac-1aae5da83347" providerId="ADAL" clId="{517E1C9B-0D3F-428D-8356-7878F3AC7728}" dt="2022-06-23T13:22:30.530" v="857" actId="122"/>
        <pc:sldMkLst>
          <pc:docMk/>
          <pc:sldMk cId="1262101366" sldId="266"/>
        </pc:sldMkLst>
        <pc:spChg chg="mod">
          <ac:chgData name="Le Duy Hieu 20207671" userId="8eaff0d4-3950-4622-b5ac-1aae5da83347" providerId="ADAL" clId="{517E1C9B-0D3F-428D-8356-7878F3AC7728}" dt="2022-06-23T13:22:30.530" v="857" actId="122"/>
          <ac:spMkLst>
            <pc:docMk/>
            <pc:sldMk cId="1262101366" sldId="266"/>
            <ac:spMk id="2" creationId="{C5D0BC82-688B-F645-CBC9-D2B13C24C306}"/>
          </ac:spMkLst>
        </pc:spChg>
        <pc:spChg chg="add del mod">
          <ac:chgData name="Le Duy Hieu 20207671" userId="8eaff0d4-3950-4622-b5ac-1aae5da83347" providerId="ADAL" clId="{517E1C9B-0D3F-428D-8356-7878F3AC7728}" dt="2022-06-23T13:22:02.679" v="854" actId="26606"/>
          <ac:spMkLst>
            <pc:docMk/>
            <pc:sldMk cId="1262101366" sldId="266"/>
            <ac:spMk id="3" creationId="{C2A3DC4D-12BC-10D9-FB6C-32591115A615}"/>
          </ac:spMkLst>
        </pc:spChg>
        <pc:spChg chg="add">
          <ac:chgData name="Le Duy Hieu 20207671" userId="8eaff0d4-3950-4622-b5ac-1aae5da83347" providerId="ADAL" clId="{517E1C9B-0D3F-428D-8356-7878F3AC7728}" dt="2022-06-23T13:22:02.679" v="854" actId="26606"/>
          <ac:spMkLst>
            <pc:docMk/>
            <pc:sldMk cId="1262101366" sldId="266"/>
            <ac:spMk id="9" creationId="{EB6D1D7F-141C-4D8E-BFBA-D95B68E16385}"/>
          </ac:spMkLst>
        </pc:spChg>
        <pc:spChg chg="add del">
          <ac:chgData name="Le Duy Hieu 20207671" userId="8eaff0d4-3950-4622-b5ac-1aae5da83347" providerId="ADAL" clId="{517E1C9B-0D3F-428D-8356-7878F3AC7728}" dt="2022-06-23T13:21:46.862" v="851" actId="26606"/>
          <ac:spMkLst>
            <pc:docMk/>
            <pc:sldMk cId="1262101366" sldId="266"/>
            <ac:spMk id="10" creationId="{F58FB36D-73B3-45EF-8CD4-221CCC8BE09F}"/>
          </ac:spMkLst>
        </pc:spChg>
        <pc:spChg chg="add">
          <ac:chgData name="Le Duy Hieu 20207671" userId="8eaff0d4-3950-4622-b5ac-1aae5da83347" providerId="ADAL" clId="{517E1C9B-0D3F-428D-8356-7878F3AC7728}" dt="2022-06-23T13:22:02.679" v="854" actId="26606"/>
          <ac:spMkLst>
            <pc:docMk/>
            <pc:sldMk cId="1262101366" sldId="266"/>
            <ac:spMk id="11" creationId="{558DA214-7FDA-4C9D-A7CF-9AD725E290E1}"/>
          </ac:spMkLst>
        </pc:spChg>
        <pc:spChg chg="add del">
          <ac:chgData name="Le Duy Hieu 20207671" userId="8eaff0d4-3950-4622-b5ac-1aae5da83347" providerId="ADAL" clId="{517E1C9B-0D3F-428D-8356-7878F3AC7728}" dt="2022-06-23T13:21:46.862" v="851" actId="26606"/>
          <ac:spMkLst>
            <pc:docMk/>
            <pc:sldMk cId="1262101366" sldId="266"/>
            <ac:spMk id="12" creationId="{4D7835D7-DF12-420F-843A-1C5083D2B3F8}"/>
          </ac:spMkLst>
        </pc:spChg>
        <pc:graphicFrameChg chg="add del">
          <ac:chgData name="Le Duy Hieu 20207671" userId="8eaff0d4-3950-4622-b5ac-1aae5da83347" providerId="ADAL" clId="{517E1C9B-0D3F-428D-8356-7878F3AC7728}" dt="2022-06-23T13:22:02.669" v="853" actId="26606"/>
          <ac:graphicFrameMkLst>
            <pc:docMk/>
            <pc:sldMk cId="1262101366" sldId="266"/>
            <ac:graphicFrameMk id="5" creationId="{8F0244B7-68C6-73E4-C14A-EE215C877166}"/>
          </ac:graphicFrameMkLst>
        </pc:graphicFrameChg>
        <pc:graphicFrameChg chg="add mod">
          <ac:chgData name="Le Duy Hieu 20207671" userId="8eaff0d4-3950-4622-b5ac-1aae5da83347" providerId="ADAL" clId="{517E1C9B-0D3F-428D-8356-7878F3AC7728}" dt="2022-06-23T13:22:09.249" v="856" actId="20577"/>
          <ac:graphicFrameMkLst>
            <pc:docMk/>
            <pc:sldMk cId="1262101366" sldId="266"/>
            <ac:graphicFrameMk id="8" creationId="{4EEF6584-E493-29C1-4DD8-E5EFE7F81BAF}"/>
          </ac:graphicFrameMkLst>
        </pc:graphicFrameChg>
        <pc:picChg chg="add del">
          <ac:chgData name="Le Duy Hieu 20207671" userId="8eaff0d4-3950-4622-b5ac-1aae5da83347" providerId="ADAL" clId="{517E1C9B-0D3F-428D-8356-7878F3AC7728}" dt="2022-06-23T13:21:46.862" v="851" actId="26606"/>
          <ac:picMkLst>
            <pc:docMk/>
            <pc:sldMk cId="1262101366" sldId="266"/>
            <ac:picMk id="7" creationId="{0EB5A06A-E1BD-D23F-13E5-5E0A5A360262}"/>
          </ac:picMkLst>
        </pc:picChg>
      </pc:sldChg>
      <pc:sldChg chg="addSp delSp modSp new mod setBg">
        <pc:chgData name="Le Duy Hieu 20207671" userId="8eaff0d4-3950-4622-b5ac-1aae5da83347" providerId="ADAL" clId="{517E1C9B-0D3F-428D-8356-7878F3AC7728}" dt="2022-06-23T13:24:20.741" v="893" actId="26606"/>
        <pc:sldMkLst>
          <pc:docMk/>
          <pc:sldMk cId="2734769447" sldId="267"/>
        </pc:sldMkLst>
        <pc:spChg chg="mod">
          <ac:chgData name="Le Duy Hieu 20207671" userId="8eaff0d4-3950-4622-b5ac-1aae5da83347" providerId="ADAL" clId="{517E1C9B-0D3F-428D-8356-7878F3AC7728}" dt="2022-06-23T13:24:20.741" v="893" actId="26606"/>
          <ac:spMkLst>
            <pc:docMk/>
            <pc:sldMk cId="2734769447" sldId="267"/>
            <ac:spMk id="2" creationId="{C8236F40-697E-EF4C-8BE7-466829536A81}"/>
          </ac:spMkLst>
        </pc:spChg>
        <pc:spChg chg="mod">
          <ac:chgData name="Le Duy Hieu 20207671" userId="8eaff0d4-3950-4622-b5ac-1aae5da83347" providerId="ADAL" clId="{517E1C9B-0D3F-428D-8356-7878F3AC7728}" dt="2022-06-23T13:24:20.741" v="893" actId="26606"/>
          <ac:spMkLst>
            <pc:docMk/>
            <pc:sldMk cId="2734769447" sldId="267"/>
            <ac:spMk id="3" creationId="{77F17E27-9E0E-BE6C-64AA-4BA806470375}"/>
          </ac:spMkLst>
        </pc:spChg>
        <pc:spChg chg="add">
          <ac:chgData name="Le Duy Hieu 20207671" userId="8eaff0d4-3950-4622-b5ac-1aae5da83347" providerId="ADAL" clId="{517E1C9B-0D3F-428D-8356-7878F3AC7728}" dt="2022-06-23T13:24:20.741" v="893" actId="26606"/>
          <ac:spMkLst>
            <pc:docMk/>
            <pc:sldMk cId="2734769447" sldId="267"/>
            <ac:spMk id="6" creationId="{09A1C012-8297-4361-ACE8-A2509FB18911}"/>
          </ac:spMkLst>
        </pc:spChg>
        <pc:spChg chg="add">
          <ac:chgData name="Le Duy Hieu 20207671" userId="8eaff0d4-3950-4622-b5ac-1aae5da83347" providerId="ADAL" clId="{517E1C9B-0D3F-428D-8356-7878F3AC7728}" dt="2022-06-23T13:24:20.741" v="893" actId="26606"/>
          <ac:spMkLst>
            <pc:docMk/>
            <pc:sldMk cId="2734769447" sldId="267"/>
            <ac:spMk id="8" creationId="{4AA13AD3-0A4F-475A-BEBB-DEEFF5C096C3}"/>
          </ac:spMkLst>
        </pc:spChg>
        <pc:spChg chg="add del">
          <ac:chgData name="Le Duy Hieu 20207671" userId="8eaff0d4-3950-4622-b5ac-1aae5da83347" providerId="ADAL" clId="{517E1C9B-0D3F-428D-8356-7878F3AC7728}" dt="2022-06-23T13:24:14.758" v="892" actId="26606"/>
          <ac:spMkLst>
            <pc:docMk/>
            <pc:sldMk cId="2734769447" sldId="267"/>
            <ac:spMk id="9" creationId="{09A1C012-8297-4361-ACE8-A2509FB18911}"/>
          </ac:spMkLst>
        </pc:spChg>
        <pc:spChg chg="add del">
          <ac:chgData name="Le Duy Hieu 20207671" userId="8eaff0d4-3950-4622-b5ac-1aae5da83347" providerId="ADAL" clId="{517E1C9B-0D3F-428D-8356-7878F3AC7728}" dt="2022-06-23T13:24:06.928" v="890" actId="26606"/>
          <ac:spMkLst>
            <pc:docMk/>
            <pc:sldMk cId="2734769447" sldId="267"/>
            <ac:spMk id="10" creationId="{09A1C012-8297-4361-ACE8-A2509FB18911}"/>
          </ac:spMkLst>
        </pc:spChg>
        <pc:spChg chg="add del">
          <ac:chgData name="Le Duy Hieu 20207671" userId="8eaff0d4-3950-4622-b5ac-1aae5da83347" providerId="ADAL" clId="{517E1C9B-0D3F-428D-8356-7878F3AC7728}" dt="2022-06-23T13:24:14.758" v="892" actId="26606"/>
          <ac:spMkLst>
            <pc:docMk/>
            <pc:sldMk cId="2734769447" sldId="267"/>
            <ac:spMk id="11" creationId="{4AA13AD3-0A4F-475A-BEBB-DEEFF5C096C3}"/>
          </ac:spMkLst>
        </pc:spChg>
        <pc:spChg chg="add del">
          <ac:chgData name="Le Duy Hieu 20207671" userId="8eaff0d4-3950-4622-b5ac-1aae5da83347" providerId="ADAL" clId="{517E1C9B-0D3F-428D-8356-7878F3AC7728}" dt="2022-06-23T13:24:06.928" v="890" actId="26606"/>
          <ac:spMkLst>
            <pc:docMk/>
            <pc:sldMk cId="2734769447" sldId="267"/>
            <ac:spMk id="12" creationId="{4AA13AD3-0A4F-475A-BEBB-DEEFF5C096C3}"/>
          </ac:spMkLst>
        </pc:spChg>
        <pc:spChg chg="add del">
          <ac:chgData name="Le Duy Hieu 20207671" userId="8eaff0d4-3950-4622-b5ac-1aae5da83347" providerId="ADAL" clId="{517E1C9B-0D3F-428D-8356-7878F3AC7728}" dt="2022-06-23T13:24:14.758" v="892" actId="26606"/>
          <ac:spMkLst>
            <pc:docMk/>
            <pc:sldMk cId="2734769447" sldId="267"/>
            <ac:spMk id="13" creationId="{D65E0E3C-32F3-480B-9842-7611BBE2EE9F}"/>
          </ac:spMkLst>
        </pc:spChg>
        <pc:spChg chg="add del">
          <ac:chgData name="Le Duy Hieu 20207671" userId="8eaff0d4-3950-4622-b5ac-1aae5da83347" providerId="ADAL" clId="{517E1C9B-0D3F-428D-8356-7878F3AC7728}" dt="2022-06-23T13:24:06.928" v="890" actId="26606"/>
          <ac:spMkLst>
            <pc:docMk/>
            <pc:sldMk cId="2734769447" sldId="267"/>
            <ac:spMk id="14" creationId="{52F9B1C2-7D20-4F91-A660-197C98B9A3B1}"/>
          </ac:spMkLst>
        </pc:spChg>
        <pc:spChg chg="add">
          <ac:chgData name="Le Duy Hieu 20207671" userId="8eaff0d4-3950-4622-b5ac-1aae5da83347" providerId="ADAL" clId="{517E1C9B-0D3F-428D-8356-7878F3AC7728}" dt="2022-06-23T13:24:20.741" v="893" actId="26606"/>
          <ac:spMkLst>
            <pc:docMk/>
            <pc:sldMk cId="2734769447" sldId="267"/>
            <ac:spMk id="15" creationId="{52F9B1C2-7D20-4F91-A660-197C98B9A3B1}"/>
          </ac:spMkLst>
        </pc:spChg>
        <pc:spChg chg="add del">
          <ac:chgData name="Le Duy Hieu 20207671" userId="8eaff0d4-3950-4622-b5ac-1aae5da83347" providerId="ADAL" clId="{517E1C9B-0D3F-428D-8356-7878F3AC7728}" dt="2022-06-23T13:24:06.928" v="890" actId="26606"/>
          <ac:spMkLst>
            <pc:docMk/>
            <pc:sldMk cId="2734769447" sldId="267"/>
            <ac:spMk id="16" creationId="{A89C4E6E-ECA4-40E5-A54E-13E92B678E8C}"/>
          </ac:spMkLst>
        </pc:spChg>
        <pc:spChg chg="add">
          <ac:chgData name="Le Duy Hieu 20207671" userId="8eaff0d4-3950-4622-b5ac-1aae5da83347" providerId="ADAL" clId="{517E1C9B-0D3F-428D-8356-7878F3AC7728}" dt="2022-06-23T13:24:20.741" v="893" actId="26606"/>
          <ac:spMkLst>
            <pc:docMk/>
            <pc:sldMk cId="2734769447" sldId="267"/>
            <ac:spMk id="17" creationId="{A89C4E6E-ECA4-40E5-A54E-13E92B678E8C}"/>
          </ac:spMkLst>
        </pc:spChg>
        <pc:picChg chg="add del">
          <ac:chgData name="Le Duy Hieu 20207671" userId="8eaff0d4-3950-4622-b5ac-1aae5da83347" providerId="ADAL" clId="{517E1C9B-0D3F-428D-8356-7878F3AC7728}" dt="2022-06-23T13:24:14.758" v="892" actId="26606"/>
          <ac:picMkLst>
            <pc:docMk/>
            <pc:sldMk cId="2734769447" sldId="267"/>
            <ac:picMk id="5" creationId="{1D1FED18-B373-65F4-828F-227ECC0CB107}"/>
          </ac:picMkLst>
        </pc:picChg>
        <pc:picChg chg="add del">
          <ac:chgData name="Le Duy Hieu 20207671" userId="8eaff0d4-3950-4622-b5ac-1aae5da83347" providerId="ADAL" clId="{517E1C9B-0D3F-428D-8356-7878F3AC7728}" dt="2022-06-23T13:24:06.928" v="890" actId="26606"/>
          <ac:picMkLst>
            <pc:docMk/>
            <pc:sldMk cId="2734769447" sldId="267"/>
            <ac:picMk id="7" creationId="{78BD30F1-179E-17C9-23FA-4B70ABEE1937}"/>
          </ac:picMkLst>
        </pc:picChg>
        <pc:picChg chg="add">
          <ac:chgData name="Le Duy Hieu 20207671" userId="8eaff0d4-3950-4622-b5ac-1aae5da83347" providerId="ADAL" clId="{517E1C9B-0D3F-428D-8356-7878F3AC7728}" dt="2022-06-23T13:24:20.741" v="893" actId="26606"/>
          <ac:picMkLst>
            <pc:docMk/>
            <pc:sldMk cId="2734769447" sldId="267"/>
            <ac:picMk id="18" creationId="{78BD30F1-179E-17C9-23FA-4B70ABEE1937}"/>
          </ac:picMkLst>
        </pc:picChg>
      </pc:sldChg>
      <pc:sldChg chg="addSp delSp modSp new mod setBg modClrScheme addAnim setClrOvrMap chgLayout">
        <pc:chgData name="Le Duy Hieu 20207671" userId="8eaff0d4-3950-4622-b5ac-1aae5da83347" providerId="ADAL" clId="{517E1C9B-0D3F-428D-8356-7878F3AC7728}" dt="2022-06-23T13:25:31.981" v="1074" actId="122"/>
        <pc:sldMkLst>
          <pc:docMk/>
          <pc:sldMk cId="2533210964" sldId="268"/>
        </pc:sldMkLst>
        <pc:spChg chg="del mod ord">
          <ac:chgData name="Le Duy Hieu 20207671" userId="8eaff0d4-3950-4622-b5ac-1aae5da83347" providerId="ADAL" clId="{517E1C9B-0D3F-428D-8356-7878F3AC7728}" dt="2022-06-23T13:24:32.765" v="895" actId="700"/>
          <ac:spMkLst>
            <pc:docMk/>
            <pc:sldMk cId="2533210964" sldId="268"/>
            <ac:spMk id="2" creationId="{06163E6C-637D-1708-ED90-EC3566063972}"/>
          </ac:spMkLst>
        </pc:spChg>
        <pc:spChg chg="del mod ord">
          <ac:chgData name="Le Duy Hieu 20207671" userId="8eaff0d4-3950-4622-b5ac-1aae5da83347" providerId="ADAL" clId="{517E1C9B-0D3F-428D-8356-7878F3AC7728}" dt="2022-06-23T13:24:32.765" v="895" actId="700"/>
          <ac:spMkLst>
            <pc:docMk/>
            <pc:sldMk cId="2533210964" sldId="268"/>
            <ac:spMk id="3" creationId="{94410487-3CED-9512-3A93-8CBA71C121A5}"/>
          </ac:spMkLst>
        </pc:spChg>
        <pc:spChg chg="add mod ord">
          <ac:chgData name="Le Duy Hieu 20207671" userId="8eaff0d4-3950-4622-b5ac-1aae5da83347" providerId="ADAL" clId="{517E1C9B-0D3F-428D-8356-7878F3AC7728}" dt="2022-06-23T13:25:31.981" v="1074" actId="122"/>
          <ac:spMkLst>
            <pc:docMk/>
            <pc:sldMk cId="2533210964" sldId="268"/>
            <ac:spMk id="4" creationId="{C8EFFB9C-7B22-5211-D730-459E022E2252}"/>
          </ac:spMkLst>
        </pc:spChg>
        <pc:spChg chg="add mod ord">
          <ac:chgData name="Le Duy Hieu 20207671" userId="8eaff0d4-3950-4622-b5ac-1aae5da83347" providerId="ADAL" clId="{517E1C9B-0D3F-428D-8356-7878F3AC7728}" dt="2022-06-23T13:25:30.553" v="1073" actId="122"/>
          <ac:spMkLst>
            <pc:docMk/>
            <pc:sldMk cId="2533210964" sldId="268"/>
            <ac:spMk id="5" creationId="{B0080129-8B9F-3893-C14D-4A10AF05E347}"/>
          </ac:spMkLst>
        </pc:spChg>
        <pc:spChg chg="add">
          <ac:chgData name="Le Duy Hieu 20207671" userId="8eaff0d4-3950-4622-b5ac-1aae5da83347" providerId="ADAL" clId="{517E1C9B-0D3F-428D-8356-7878F3AC7728}" dt="2022-06-23T13:25:11.345" v="1064" actId="26606"/>
          <ac:spMkLst>
            <pc:docMk/>
            <pc:sldMk cId="2533210964" sldId="268"/>
            <ac:spMk id="10" creationId="{4AA13AD3-0A4F-475A-BEBB-DEEFF5C096C3}"/>
          </ac:spMkLst>
        </pc:spChg>
        <pc:spChg chg="add">
          <ac:chgData name="Le Duy Hieu 20207671" userId="8eaff0d4-3950-4622-b5ac-1aae5da83347" providerId="ADAL" clId="{517E1C9B-0D3F-428D-8356-7878F3AC7728}" dt="2022-06-23T13:25:11.345" v="1064" actId="26606"/>
          <ac:spMkLst>
            <pc:docMk/>
            <pc:sldMk cId="2533210964" sldId="268"/>
            <ac:spMk id="12" creationId="{205BB74C-33FB-4335-8808-49E247F7BF75}"/>
          </ac:spMkLst>
        </pc:spChg>
      </pc:sldChg>
      <pc:sldMasterChg chg="add del addSldLayout delSldLayout">
        <pc:chgData name="Le Duy Hieu 20207671" userId="8eaff0d4-3950-4622-b5ac-1aae5da83347" providerId="ADAL" clId="{517E1C9B-0D3F-428D-8356-7878F3AC7728}" dt="2022-06-23T13:01:16.043" v="113" actId="26606"/>
        <pc:sldMasterMkLst>
          <pc:docMk/>
          <pc:sldMasterMk cId="1398368994" sldId="2147483718"/>
        </pc:sldMasterMkLst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1560397044" sldId="2147483701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1811920495" sldId="2147483702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4157270912" sldId="2147483703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995129137" sldId="2147483704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1874774551" sldId="2147483705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3421559997" sldId="2147483706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3222469937" sldId="2147483707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1057151362" sldId="2147483708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3438531040" sldId="2147483709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1425748818" sldId="2147483710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869583023" sldId="2147483711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518863746" sldId="2147483712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2593735938" sldId="2147483713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2846745725" sldId="2147483714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3074001075" sldId="2147483715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3117174869" sldId="2147483716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1398368994" sldId="2147483718"/>
            <pc:sldLayoutMk cId="3734108367" sldId="2147483717"/>
          </pc:sldLayoutMkLst>
        </pc:sldLayoutChg>
      </pc:sldMasterChg>
      <pc:sldMasterChg chg="add addSldLayout">
        <pc:chgData name="Le Duy Hieu 20207671" userId="8eaff0d4-3950-4622-b5ac-1aae5da83347" providerId="ADAL" clId="{517E1C9B-0D3F-428D-8356-7878F3AC7728}" dt="2022-06-23T13:01:16.043" v="113" actId="26606"/>
        <pc:sldMasterMkLst>
          <pc:docMk/>
          <pc:sldMasterMk cId="2295393893" sldId="2147483755"/>
        </pc:sldMasterMkLst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3461548619" sldId="2147483744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3810411210" sldId="2147483745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2718705254" sldId="2147483746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2674345590" sldId="2147483747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8066434" sldId="2147483748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2027686247" sldId="2147483749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1418443832" sldId="2147483750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1033096694" sldId="2147483751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3763741767" sldId="2147483752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686053239" sldId="2147483753"/>
          </pc:sldLayoutMkLst>
        </pc:sldLayoutChg>
        <pc:sldLayoutChg chg="add">
          <pc:chgData name="Le Duy Hieu 20207671" userId="8eaff0d4-3950-4622-b5ac-1aae5da83347" providerId="ADAL" clId="{517E1C9B-0D3F-428D-8356-7878F3AC7728}" dt="2022-06-23T13:01:16.043" v="113" actId="26606"/>
          <pc:sldLayoutMkLst>
            <pc:docMk/>
            <pc:sldMasterMk cId="2295393893" sldId="2147483755"/>
            <pc:sldLayoutMk cId="1818766057" sldId="2147483754"/>
          </pc:sldLayoutMkLst>
        </pc:sldLayoutChg>
      </pc:sldMasterChg>
      <pc:sldMasterChg chg="add del addSldLayout delSldLayout">
        <pc:chgData name="Le Duy Hieu 20207671" userId="8eaff0d4-3950-4622-b5ac-1aae5da83347" providerId="ADAL" clId="{517E1C9B-0D3F-428D-8356-7878F3AC7728}" dt="2022-06-23T13:01:05.517" v="112" actId="26606"/>
        <pc:sldMasterMkLst>
          <pc:docMk/>
          <pc:sldMasterMk cId="2551485147" sldId="2147483755"/>
        </pc:sldMasterMkLst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1520115348" sldId="2147483744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1798970338" sldId="2147483745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2212115003" sldId="2147483746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873103404" sldId="2147483747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222361597" sldId="2147483748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1045807338" sldId="2147483749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700134229" sldId="2147483750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1485805990" sldId="2147483751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4126365058" sldId="2147483752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3872661827" sldId="2147483753"/>
          </pc:sldLayoutMkLst>
        </pc:sldLayoutChg>
        <pc:sldLayoutChg chg="add del">
          <pc:chgData name="Le Duy Hieu 20207671" userId="8eaff0d4-3950-4622-b5ac-1aae5da83347" providerId="ADAL" clId="{517E1C9B-0D3F-428D-8356-7878F3AC7728}" dt="2022-06-23T13:01:05.517" v="112" actId="26606"/>
          <pc:sldLayoutMkLst>
            <pc:docMk/>
            <pc:sldMasterMk cId="2551485147" sldId="2147483755"/>
            <pc:sldLayoutMk cId="1340233029" sldId="214748375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ADEB3-6787-4E90-8A98-1E838B04B8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73B432-861A-4CA3-95DF-5DDAEB8F91D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Lê Duy Hiếu</a:t>
          </a:r>
        </a:p>
      </dgm:t>
    </dgm:pt>
    <dgm:pt modelId="{A3B34262-4ACD-4A9E-B93C-89F9567D293F}" type="parTrans" cxnId="{0C1E0654-A00D-47BC-8550-408FB0B74A53}">
      <dgm:prSet/>
      <dgm:spPr/>
      <dgm:t>
        <a:bodyPr/>
        <a:lstStyle/>
        <a:p>
          <a:endParaRPr lang="en-US"/>
        </a:p>
      </dgm:t>
    </dgm:pt>
    <dgm:pt modelId="{170C5972-1BE6-4D4C-B680-DCB3831764BC}" type="sibTrans" cxnId="{0C1E0654-A00D-47BC-8550-408FB0B74A53}">
      <dgm:prSet/>
      <dgm:spPr/>
      <dgm:t>
        <a:bodyPr/>
        <a:lstStyle/>
        <a:p>
          <a:endParaRPr lang="en-US"/>
        </a:p>
      </dgm:t>
    </dgm:pt>
    <dgm:pt modelId="{D9E3955D-3641-4EAA-B8A8-6E0988FEEF4F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Minh Hiếu</a:t>
          </a:r>
        </a:p>
      </dgm:t>
    </dgm:pt>
    <dgm:pt modelId="{56CB02FF-EC85-47E8-8B7E-9CD6DA9AB461}" type="parTrans" cxnId="{8071B1E3-D916-4C45-9B6F-560E9577D276}">
      <dgm:prSet/>
      <dgm:spPr/>
      <dgm:t>
        <a:bodyPr/>
        <a:lstStyle/>
        <a:p>
          <a:endParaRPr lang="en-US"/>
        </a:p>
      </dgm:t>
    </dgm:pt>
    <dgm:pt modelId="{7E075C3A-3652-4C53-A233-0938CC8BB3B2}" type="sibTrans" cxnId="{8071B1E3-D916-4C45-9B6F-560E9577D276}">
      <dgm:prSet/>
      <dgm:spPr/>
      <dgm:t>
        <a:bodyPr/>
        <a:lstStyle/>
        <a:p>
          <a:endParaRPr lang="en-US"/>
        </a:p>
      </dgm:t>
    </dgm:pt>
    <dgm:pt modelId="{87ED0117-6FA2-4971-A48B-C30DEF01BA1C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Trần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Gia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DBDCE6-8687-44B8-BBD2-99734A9B773F}" type="parTrans" cxnId="{60EF8EFB-DD49-4CF9-97C4-3882676F9BBA}">
      <dgm:prSet/>
      <dgm:spPr/>
      <dgm:t>
        <a:bodyPr/>
        <a:lstStyle/>
        <a:p>
          <a:endParaRPr lang="en-US"/>
        </a:p>
      </dgm:t>
    </dgm:pt>
    <dgm:pt modelId="{79A7ED85-F2AC-43EA-9343-7F53CF8E2640}" type="sibTrans" cxnId="{60EF8EFB-DD49-4CF9-97C4-3882676F9BBA}">
      <dgm:prSet/>
      <dgm:spPr/>
      <dgm:t>
        <a:bodyPr/>
        <a:lstStyle/>
        <a:p>
          <a:endParaRPr lang="en-US"/>
        </a:p>
      </dgm:t>
    </dgm:pt>
    <dgm:pt modelId="{695896A5-E98E-4B47-8A3D-BD3B07DC4FB7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Trọng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57EE58-1BCC-4963-86A5-30D0E1EAD3F8}" type="parTrans" cxnId="{7764E1B2-EC70-49EE-9D4D-50A2E4CAE055}">
      <dgm:prSet/>
      <dgm:spPr/>
      <dgm:t>
        <a:bodyPr/>
        <a:lstStyle/>
        <a:p>
          <a:endParaRPr lang="en-US"/>
        </a:p>
      </dgm:t>
    </dgm:pt>
    <dgm:pt modelId="{84596CA4-F93F-4E5C-A80E-B291AD33461A}" type="sibTrans" cxnId="{7764E1B2-EC70-49EE-9D4D-50A2E4CAE055}">
      <dgm:prSet/>
      <dgm:spPr/>
      <dgm:t>
        <a:bodyPr/>
        <a:lstStyle/>
        <a:p>
          <a:endParaRPr lang="en-US"/>
        </a:p>
      </dgm:t>
    </dgm:pt>
    <dgm:pt modelId="{6F085127-C254-446B-87A3-E5694193D994}" type="pres">
      <dgm:prSet presAssocID="{ABDADEB3-6787-4E90-8A98-1E838B04B8B5}" presName="vert0" presStyleCnt="0">
        <dgm:presLayoutVars>
          <dgm:dir/>
          <dgm:animOne val="branch"/>
          <dgm:animLvl val="lvl"/>
        </dgm:presLayoutVars>
      </dgm:prSet>
      <dgm:spPr/>
    </dgm:pt>
    <dgm:pt modelId="{4CEE0B20-4CC5-40E8-BD97-215BEACDC8D3}" type="pres">
      <dgm:prSet presAssocID="{7D73B432-861A-4CA3-95DF-5DDAEB8F91DC}" presName="thickLine" presStyleLbl="alignNode1" presStyleIdx="0" presStyleCnt="4"/>
      <dgm:spPr/>
    </dgm:pt>
    <dgm:pt modelId="{C34404AC-A0D1-43DB-9991-30F084BBB3C7}" type="pres">
      <dgm:prSet presAssocID="{7D73B432-861A-4CA3-95DF-5DDAEB8F91DC}" presName="horz1" presStyleCnt="0"/>
      <dgm:spPr/>
    </dgm:pt>
    <dgm:pt modelId="{34FA1A9F-FDE0-4B65-B533-BBF7327B44B0}" type="pres">
      <dgm:prSet presAssocID="{7D73B432-861A-4CA3-95DF-5DDAEB8F91DC}" presName="tx1" presStyleLbl="revTx" presStyleIdx="0" presStyleCnt="4"/>
      <dgm:spPr/>
    </dgm:pt>
    <dgm:pt modelId="{22F75F36-53BE-4D86-8EC0-F1342658A387}" type="pres">
      <dgm:prSet presAssocID="{7D73B432-861A-4CA3-95DF-5DDAEB8F91DC}" presName="vert1" presStyleCnt="0"/>
      <dgm:spPr/>
    </dgm:pt>
    <dgm:pt modelId="{69AE29A0-B984-4F4C-B7DD-30411D3DD355}" type="pres">
      <dgm:prSet presAssocID="{D9E3955D-3641-4EAA-B8A8-6E0988FEEF4F}" presName="thickLine" presStyleLbl="alignNode1" presStyleIdx="1" presStyleCnt="4"/>
      <dgm:spPr/>
    </dgm:pt>
    <dgm:pt modelId="{950120F9-2B14-4EAC-8EF3-DF21A25BF131}" type="pres">
      <dgm:prSet presAssocID="{D9E3955D-3641-4EAA-B8A8-6E0988FEEF4F}" presName="horz1" presStyleCnt="0"/>
      <dgm:spPr/>
    </dgm:pt>
    <dgm:pt modelId="{10E27769-6B1B-4225-8AE3-0FDF21DE74F3}" type="pres">
      <dgm:prSet presAssocID="{D9E3955D-3641-4EAA-B8A8-6E0988FEEF4F}" presName="tx1" presStyleLbl="revTx" presStyleIdx="1" presStyleCnt="4"/>
      <dgm:spPr/>
    </dgm:pt>
    <dgm:pt modelId="{0A981053-948D-49AC-81BC-7B1A5F1BA868}" type="pres">
      <dgm:prSet presAssocID="{D9E3955D-3641-4EAA-B8A8-6E0988FEEF4F}" presName="vert1" presStyleCnt="0"/>
      <dgm:spPr/>
    </dgm:pt>
    <dgm:pt modelId="{AEF80E45-7316-49D0-B01D-56FC678DC260}" type="pres">
      <dgm:prSet presAssocID="{87ED0117-6FA2-4971-A48B-C30DEF01BA1C}" presName="thickLine" presStyleLbl="alignNode1" presStyleIdx="2" presStyleCnt="4"/>
      <dgm:spPr/>
    </dgm:pt>
    <dgm:pt modelId="{2DA7E465-1298-4D0F-8F0A-F5AAD7E1C5B3}" type="pres">
      <dgm:prSet presAssocID="{87ED0117-6FA2-4971-A48B-C30DEF01BA1C}" presName="horz1" presStyleCnt="0"/>
      <dgm:spPr/>
    </dgm:pt>
    <dgm:pt modelId="{BE1160D3-9CC3-4470-B59F-77F775F59E65}" type="pres">
      <dgm:prSet presAssocID="{87ED0117-6FA2-4971-A48B-C30DEF01BA1C}" presName="tx1" presStyleLbl="revTx" presStyleIdx="2" presStyleCnt="4"/>
      <dgm:spPr/>
    </dgm:pt>
    <dgm:pt modelId="{BC5DCF8C-A7DA-49FA-8ED8-E72BF01F1C64}" type="pres">
      <dgm:prSet presAssocID="{87ED0117-6FA2-4971-A48B-C30DEF01BA1C}" presName="vert1" presStyleCnt="0"/>
      <dgm:spPr/>
    </dgm:pt>
    <dgm:pt modelId="{05C41B9D-B3A0-448A-B21C-FBC075ACF711}" type="pres">
      <dgm:prSet presAssocID="{695896A5-E98E-4B47-8A3D-BD3B07DC4FB7}" presName="thickLine" presStyleLbl="alignNode1" presStyleIdx="3" presStyleCnt="4"/>
      <dgm:spPr/>
    </dgm:pt>
    <dgm:pt modelId="{82BBEA5D-C392-4B15-8466-B289AF08292B}" type="pres">
      <dgm:prSet presAssocID="{695896A5-E98E-4B47-8A3D-BD3B07DC4FB7}" presName="horz1" presStyleCnt="0"/>
      <dgm:spPr/>
    </dgm:pt>
    <dgm:pt modelId="{3A83F8AE-E418-4117-8950-45AC729C98E9}" type="pres">
      <dgm:prSet presAssocID="{695896A5-E98E-4B47-8A3D-BD3B07DC4FB7}" presName="tx1" presStyleLbl="revTx" presStyleIdx="3" presStyleCnt="4"/>
      <dgm:spPr/>
    </dgm:pt>
    <dgm:pt modelId="{BF7D1252-E2AE-4DDE-AA03-83724EBDD793}" type="pres">
      <dgm:prSet presAssocID="{695896A5-E98E-4B47-8A3D-BD3B07DC4FB7}" presName="vert1" presStyleCnt="0"/>
      <dgm:spPr/>
    </dgm:pt>
  </dgm:ptLst>
  <dgm:cxnLst>
    <dgm:cxn modelId="{96C1E953-8F66-4F71-95E8-D390E8E4177A}" type="presOf" srcId="{7D73B432-861A-4CA3-95DF-5DDAEB8F91DC}" destId="{34FA1A9F-FDE0-4B65-B533-BBF7327B44B0}" srcOrd="0" destOrd="0" presId="urn:microsoft.com/office/officeart/2008/layout/LinedList"/>
    <dgm:cxn modelId="{0C1E0654-A00D-47BC-8550-408FB0B74A53}" srcId="{ABDADEB3-6787-4E90-8A98-1E838B04B8B5}" destId="{7D73B432-861A-4CA3-95DF-5DDAEB8F91DC}" srcOrd="0" destOrd="0" parTransId="{A3B34262-4ACD-4A9E-B93C-89F9567D293F}" sibTransId="{170C5972-1BE6-4D4C-B680-DCB3831764BC}"/>
    <dgm:cxn modelId="{7764E1B2-EC70-49EE-9D4D-50A2E4CAE055}" srcId="{ABDADEB3-6787-4E90-8A98-1E838B04B8B5}" destId="{695896A5-E98E-4B47-8A3D-BD3B07DC4FB7}" srcOrd="3" destOrd="0" parTransId="{F957EE58-1BCC-4963-86A5-30D0E1EAD3F8}" sibTransId="{84596CA4-F93F-4E5C-A80E-B291AD33461A}"/>
    <dgm:cxn modelId="{173A12CE-C2AA-42BE-9D71-FBFDB7E1A7D6}" type="presOf" srcId="{D9E3955D-3641-4EAA-B8A8-6E0988FEEF4F}" destId="{10E27769-6B1B-4225-8AE3-0FDF21DE74F3}" srcOrd="0" destOrd="0" presId="urn:microsoft.com/office/officeart/2008/layout/LinedList"/>
    <dgm:cxn modelId="{7001BAD0-7EC7-4733-A3D2-5B1218BE31CC}" type="presOf" srcId="{695896A5-E98E-4B47-8A3D-BD3B07DC4FB7}" destId="{3A83F8AE-E418-4117-8950-45AC729C98E9}" srcOrd="0" destOrd="0" presId="urn:microsoft.com/office/officeart/2008/layout/LinedList"/>
    <dgm:cxn modelId="{05E76AD2-B1C7-48C1-A9F6-0B88E10C4034}" type="presOf" srcId="{ABDADEB3-6787-4E90-8A98-1E838B04B8B5}" destId="{6F085127-C254-446B-87A3-E5694193D994}" srcOrd="0" destOrd="0" presId="urn:microsoft.com/office/officeart/2008/layout/LinedList"/>
    <dgm:cxn modelId="{FCEEF1DF-5E49-49B3-B34B-3408828D3751}" type="presOf" srcId="{87ED0117-6FA2-4971-A48B-C30DEF01BA1C}" destId="{BE1160D3-9CC3-4470-B59F-77F775F59E65}" srcOrd="0" destOrd="0" presId="urn:microsoft.com/office/officeart/2008/layout/LinedList"/>
    <dgm:cxn modelId="{8071B1E3-D916-4C45-9B6F-560E9577D276}" srcId="{ABDADEB3-6787-4E90-8A98-1E838B04B8B5}" destId="{D9E3955D-3641-4EAA-B8A8-6E0988FEEF4F}" srcOrd="1" destOrd="0" parTransId="{56CB02FF-EC85-47E8-8B7E-9CD6DA9AB461}" sibTransId="{7E075C3A-3652-4C53-A233-0938CC8BB3B2}"/>
    <dgm:cxn modelId="{60EF8EFB-DD49-4CF9-97C4-3882676F9BBA}" srcId="{ABDADEB3-6787-4E90-8A98-1E838B04B8B5}" destId="{87ED0117-6FA2-4971-A48B-C30DEF01BA1C}" srcOrd="2" destOrd="0" parTransId="{FADBDCE6-8687-44B8-BBD2-99734A9B773F}" sibTransId="{79A7ED85-F2AC-43EA-9343-7F53CF8E2640}"/>
    <dgm:cxn modelId="{CC9D5611-8ECC-4151-9C70-709E71D628D1}" type="presParOf" srcId="{6F085127-C254-446B-87A3-E5694193D994}" destId="{4CEE0B20-4CC5-40E8-BD97-215BEACDC8D3}" srcOrd="0" destOrd="0" presId="urn:microsoft.com/office/officeart/2008/layout/LinedList"/>
    <dgm:cxn modelId="{D41E084C-CC43-4230-BD2B-FE11F3FAEE89}" type="presParOf" srcId="{6F085127-C254-446B-87A3-E5694193D994}" destId="{C34404AC-A0D1-43DB-9991-30F084BBB3C7}" srcOrd="1" destOrd="0" presId="urn:microsoft.com/office/officeart/2008/layout/LinedList"/>
    <dgm:cxn modelId="{8A59DEEC-124F-4350-88C9-588E8ACD233F}" type="presParOf" srcId="{C34404AC-A0D1-43DB-9991-30F084BBB3C7}" destId="{34FA1A9F-FDE0-4B65-B533-BBF7327B44B0}" srcOrd="0" destOrd="0" presId="urn:microsoft.com/office/officeart/2008/layout/LinedList"/>
    <dgm:cxn modelId="{31F24161-5FF8-49AD-A6B2-D08C429184DC}" type="presParOf" srcId="{C34404AC-A0D1-43DB-9991-30F084BBB3C7}" destId="{22F75F36-53BE-4D86-8EC0-F1342658A387}" srcOrd="1" destOrd="0" presId="urn:microsoft.com/office/officeart/2008/layout/LinedList"/>
    <dgm:cxn modelId="{12497C2D-7EA7-4075-86E1-953D10999B12}" type="presParOf" srcId="{6F085127-C254-446B-87A3-E5694193D994}" destId="{69AE29A0-B984-4F4C-B7DD-30411D3DD355}" srcOrd="2" destOrd="0" presId="urn:microsoft.com/office/officeart/2008/layout/LinedList"/>
    <dgm:cxn modelId="{60057886-FF1F-42F4-9E9F-BD15B8176471}" type="presParOf" srcId="{6F085127-C254-446B-87A3-E5694193D994}" destId="{950120F9-2B14-4EAC-8EF3-DF21A25BF131}" srcOrd="3" destOrd="0" presId="urn:microsoft.com/office/officeart/2008/layout/LinedList"/>
    <dgm:cxn modelId="{7873C3D0-3E28-4EF6-A9A0-4338F1EE63A8}" type="presParOf" srcId="{950120F9-2B14-4EAC-8EF3-DF21A25BF131}" destId="{10E27769-6B1B-4225-8AE3-0FDF21DE74F3}" srcOrd="0" destOrd="0" presId="urn:microsoft.com/office/officeart/2008/layout/LinedList"/>
    <dgm:cxn modelId="{739B48A6-A83C-4747-B265-04FB5C7046EC}" type="presParOf" srcId="{950120F9-2B14-4EAC-8EF3-DF21A25BF131}" destId="{0A981053-948D-49AC-81BC-7B1A5F1BA868}" srcOrd="1" destOrd="0" presId="urn:microsoft.com/office/officeart/2008/layout/LinedList"/>
    <dgm:cxn modelId="{6199F6D4-8E22-4332-906B-B1BE24714FE7}" type="presParOf" srcId="{6F085127-C254-446B-87A3-E5694193D994}" destId="{AEF80E45-7316-49D0-B01D-56FC678DC260}" srcOrd="4" destOrd="0" presId="urn:microsoft.com/office/officeart/2008/layout/LinedList"/>
    <dgm:cxn modelId="{3AB9963B-D6E2-44ED-A953-4EB8086E1E0F}" type="presParOf" srcId="{6F085127-C254-446B-87A3-E5694193D994}" destId="{2DA7E465-1298-4D0F-8F0A-F5AAD7E1C5B3}" srcOrd="5" destOrd="0" presId="urn:microsoft.com/office/officeart/2008/layout/LinedList"/>
    <dgm:cxn modelId="{99432412-8173-4BA1-BB79-3264A5DA85A4}" type="presParOf" srcId="{2DA7E465-1298-4D0F-8F0A-F5AAD7E1C5B3}" destId="{BE1160D3-9CC3-4470-B59F-77F775F59E65}" srcOrd="0" destOrd="0" presId="urn:microsoft.com/office/officeart/2008/layout/LinedList"/>
    <dgm:cxn modelId="{0C7A6128-9648-4DE9-B112-6B77872F8E66}" type="presParOf" srcId="{2DA7E465-1298-4D0F-8F0A-F5AAD7E1C5B3}" destId="{BC5DCF8C-A7DA-49FA-8ED8-E72BF01F1C64}" srcOrd="1" destOrd="0" presId="urn:microsoft.com/office/officeart/2008/layout/LinedList"/>
    <dgm:cxn modelId="{2CCC3650-23C9-46F0-B2D6-693C5AE7DB36}" type="presParOf" srcId="{6F085127-C254-446B-87A3-E5694193D994}" destId="{05C41B9D-B3A0-448A-B21C-FBC075ACF711}" srcOrd="6" destOrd="0" presId="urn:microsoft.com/office/officeart/2008/layout/LinedList"/>
    <dgm:cxn modelId="{845BE560-103D-4C13-8885-892830A42DAE}" type="presParOf" srcId="{6F085127-C254-446B-87A3-E5694193D994}" destId="{82BBEA5D-C392-4B15-8466-B289AF08292B}" srcOrd="7" destOrd="0" presId="urn:microsoft.com/office/officeart/2008/layout/LinedList"/>
    <dgm:cxn modelId="{752CF468-2F3F-4102-950C-A83AFE58FDE4}" type="presParOf" srcId="{82BBEA5D-C392-4B15-8466-B289AF08292B}" destId="{3A83F8AE-E418-4117-8950-45AC729C98E9}" srcOrd="0" destOrd="0" presId="urn:microsoft.com/office/officeart/2008/layout/LinedList"/>
    <dgm:cxn modelId="{3A0FC99E-08A1-4FAC-A1EF-9CABD0B60CF6}" type="presParOf" srcId="{82BBEA5D-C392-4B15-8466-B289AF08292B}" destId="{BF7D1252-E2AE-4DDE-AA03-83724EBDD7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F9EBD7-7725-4B02-995A-68B10213235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CF4982-4BC3-4D97-9394-82ABA9366E76}">
      <dgm:prSet/>
      <dgm:spPr/>
      <dgm:t>
        <a:bodyPr/>
        <a:lstStyle/>
        <a:p>
          <a:r>
            <a:rPr lang="en-US" baseline="0"/>
            <a:t>JavaScript</a:t>
          </a:r>
          <a:endParaRPr lang="en-US"/>
        </a:p>
      </dgm:t>
    </dgm:pt>
    <dgm:pt modelId="{AC407720-BB3F-44BA-B84C-E12B27B3FB80}" type="parTrans" cxnId="{F712B365-6EBC-47F1-AAE7-B46CB1554336}">
      <dgm:prSet/>
      <dgm:spPr/>
      <dgm:t>
        <a:bodyPr/>
        <a:lstStyle/>
        <a:p>
          <a:endParaRPr lang="en-US"/>
        </a:p>
      </dgm:t>
    </dgm:pt>
    <dgm:pt modelId="{A136795C-9CA0-41A4-B364-D12F5076E14A}" type="sibTrans" cxnId="{F712B365-6EBC-47F1-AAE7-B46CB1554336}">
      <dgm:prSet/>
      <dgm:spPr/>
      <dgm:t>
        <a:bodyPr/>
        <a:lstStyle/>
        <a:p>
          <a:endParaRPr lang="en-US"/>
        </a:p>
      </dgm:t>
    </dgm:pt>
    <dgm:pt modelId="{7A6A172C-0833-4F3C-8548-2A4D2E2EAEE1}">
      <dgm:prSet/>
      <dgm:spPr/>
      <dgm:t>
        <a:bodyPr/>
        <a:lstStyle/>
        <a:p>
          <a:r>
            <a:rPr lang="en-US" baseline="0"/>
            <a:t>HTML</a:t>
          </a:r>
          <a:endParaRPr lang="en-US"/>
        </a:p>
      </dgm:t>
    </dgm:pt>
    <dgm:pt modelId="{7AC9C5A8-2F2D-4918-8F26-EDFFA3BFAB82}" type="parTrans" cxnId="{D667946C-DC81-4F30-9CDA-CD60B6E7FE62}">
      <dgm:prSet/>
      <dgm:spPr/>
      <dgm:t>
        <a:bodyPr/>
        <a:lstStyle/>
        <a:p>
          <a:endParaRPr lang="en-US"/>
        </a:p>
      </dgm:t>
    </dgm:pt>
    <dgm:pt modelId="{EFB33A03-F620-44E1-AA32-5DDFE3B93755}" type="sibTrans" cxnId="{D667946C-DC81-4F30-9CDA-CD60B6E7FE62}">
      <dgm:prSet/>
      <dgm:spPr/>
      <dgm:t>
        <a:bodyPr/>
        <a:lstStyle/>
        <a:p>
          <a:endParaRPr lang="en-US"/>
        </a:p>
      </dgm:t>
    </dgm:pt>
    <dgm:pt modelId="{AE0EE20A-79E9-4615-B18B-4FB17FD54680}">
      <dgm:prSet/>
      <dgm:spPr/>
      <dgm:t>
        <a:bodyPr/>
        <a:lstStyle/>
        <a:p>
          <a:r>
            <a:rPr lang="en-US" baseline="0"/>
            <a:t>CSS</a:t>
          </a:r>
          <a:endParaRPr lang="en-US"/>
        </a:p>
      </dgm:t>
    </dgm:pt>
    <dgm:pt modelId="{6BB5B392-8A30-4858-AADC-E2CFB37C2A98}" type="parTrans" cxnId="{C1770EDC-0FBE-427F-8A1E-0E9BB801FCBE}">
      <dgm:prSet/>
      <dgm:spPr/>
      <dgm:t>
        <a:bodyPr/>
        <a:lstStyle/>
        <a:p>
          <a:endParaRPr lang="en-US"/>
        </a:p>
      </dgm:t>
    </dgm:pt>
    <dgm:pt modelId="{4B869290-C179-4883-AEC6-583ACF753312}" type="sibTrans" cxnId="{C1770EDC-0FBE-427F-8A1E-0E9BB801FCBE}">
      <dgm:prSet/>
      <dgm:spPr/>
      <dgm:t>
        <a:bodyPr/>
        <a:lstStyle/>
        <a:p>
          <a:endParaRPr lang="en-US"/>
        </a:p>
      </dgm:t>
    </dgm:pt>
    <dgm:pt modelId="{0AFFC442-F12E-4A38-93B6-71867381AA0A}" type="pres">
      <dgm:prSet presAssocID="{12F9EBD7-7725-4B02-995A-68B1021323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60EB5A-BD33-4214-9EB5-F49343771D81}" type="pres">
      <dgm:prSet presAssocID="{2CCF4982-4BC3-4D97-9394-82ABA9366E76}" presName="hierRoot1" presStyleCnt="0"/>
      <dgm:spPr/>
    </dgm:pt>
    <dgm:pt modelId="{8210CFCB-82A9-4D41-BAD6-1D512553F8EE}" type="pres">
      <dgm:prSet presAssocID="{2CCF4982-4BC3-4D97-9394-82ABA9366E76}" presName="composite" presStyleCnt="0"/>
      <dgm:spPr/>
    </dgm:pt>
    <dgm:pt modelId="{1133FF3D-1253-467E-AD72-E2229D24E45D}" type="pres">
      <dgm:prSet presAssocID="{2CCF4982-4BC3-4D97-9394-82ABA9366E76}" presName="background" presStyleLbl="node0" presStyleIdx="0" presStyleCnt="3"/>
      <dgm:spPr/>
    </dgm:pt>
    <dgm:pt modelId="{6529EDF1-6083-4540-8B44-2FCEF9E283B8}" type="pres">
      <dgm:prSet presAssocID="{2CCF4982-4BC3-4D97-9394-82ABA9366E76}" presName="text" presStyleLbl="fgAcc0" presStyleIdx="0" presStyleCnt="3">
        <dgm:presLayoutVars>
          <dgm:chPref val="3"/>
        </dgm:presLayoutVars>
      </dgm:prSet>
      <dgm:spPr/>
    </dgm:pt>
    <dgm:pt modelId="{B70E432A-7658-4C29-A7C4-EBB120F2EA91}" type="pres">
      <dgm:prSet presAssocID="{2CCF4982-4BC3-4D97-9394-82ABA9366E76}" presName="hierChild2" presStyleCnt="0"/>
      <dgm:spPr/>
    </dgm:pt>
    <dgm:pt modelId="{523B79F4-09FD-4CD4-8BD9-A1697A8636CF}" type="pres">
      <dgm:prSet presAssocID="{7A6A172C-0833-4F3C-8548-2A4D2E2EAEE1}" presName="hierRoot1" presStyleCnt="0"/>
      <dgm:spPr/>
    </dgm:pt>
    <dgm:pt modelId="{5805EAFB-1BDE-436D-85E6-EB324F326E28}" type="pres">
      <dgm:prSet presAssocID="{7A6A172C-0833-4F3C-8548-2A4D2E2EAEE1}" presName="composite" presStyleCnt="0"/>
      <dgm:spPr/>
    </dgm:pt>
    <dgm:pt modelId="{5CDD7944-3947-450F-918C-6194E2A2B638}" type="pres">
      <dgm:prSet presAssocID="{7A6A172C-0833-4F3C-8548-2A4D2E2EAEE1}" presName="background" presStyleLbl="node0" presStyleIdx="1" presStyleCnt="3"/>
      <dgm:spPr/>
    </dgm:pt>
    <dgm:pt modelId="{C75F5CEC-5B22-4C65-8D02-483668916139}" type="pres">
      <dgm:prSet presAssocID="{7A6A172C-0833-4F3C-8548-2A4D2E2EAEE1}" presName="text" presStyleLbl="fgAcc0" presStyleIdx="1" presStyleCnt="3">
        <dgm:presLayoutVars>
          <dgm:chPref val="3"/>
        </dgm:presLayoutVars>
      </dgm:prSet>
      <dgm:spPr/>
    </dgm:pt>
    <dgm:pt modelId="{ED9C3F98-AE94-4A57-A525-DAF3F9568027}" type="pres">
      <dgm:prSet presAssocID="{7A6A172C-0833-4F3C-8548-2A4D2E2EAEE1}" presName="hierChild2" presStyleCnt="0"/>
      <dgm:spPr/>
    </dgm:pt>
    <dgm:pt modelId="{3FA9B907-53E3-4E42-8DDA-997F902DD72B}" type="pres">
      <dgm:prSet presAssocID="{AE0EE20A-79E9-4615-B18B-4FB17FD54680}" presName="hierRoot1" presStyleCnt="0"/>
      <dgm:spPr/>
    </dgm:pt>
    <dgm:pt modelId="{276681DF-2FE3-44C2-B3A8-869AC0D3EFD3}" type="pres">
      <dgm:prSet presAssocID="{AE0EE20A-79E9-4615-B18B-4FB17FD54680}" presName="composite" presStyleCnt="0"/>
      <dgm:spPr/>
    </dgm:pt>
    <dgm:pt modelId="{866E470E-B316-4F99-B6AD-3E377876AC5C}" type="pres">
      <dgm:prSet presAssocID="{AE0EE20A-79E9-4615-B18B-4FB17FD54680}" presName="background" presStyleLbl="node0" presStyleIdx="2" presStyleCnt="3"/>
      <dgm:spPr/>
    </dgm:pt>
    <dgm:pt modelId="{60E82CA5-B9A8-4D76-90E5-D1F7BC789FE7}" type="pres">
      <dgm:prSet presAssocID="{AE0EE20A-79E9-4615-B18B-4FB17FD54680}" presName="text" presStyleLbl="fgAcc0" presStyleIdx="2" presStyleCnt="3">
        <dgm:presLayoutVars>
          <dgm:chPref val="3"/>
        </dgm:presLayoutVars>
      </dgm:prSet>
      <dgm:spPr/>
    </dgm:pt>
    <dgm:pt modelId="{BF015DCF-EDDB-4572-9E1D-AE938DCC8408}" type="pres">
      <dgm:prSet presAssocID="{AE0EE20A-79E9-4615-B18B-4FB17FD54680}" presName="hierChild2" presStyleCnt="0"/>
      <dgm:spPr/>
    </dgm:pt>
  </dgm:ptLst>
  <dgm:cxnLst>
    <dgm:cxn modelId="{4EAFF01F-C3C4-4906-8E1B-3D79F39C9C8D}" type="presOf" srcId="{AE0EE20A-79E9-4615-B18B-4FB17FD54680}" destId="{60E82CA5-B9A8-4D76-90E5-D1F7BC789FE7}" srcOrd="0" destOrd="0" presId="urn:microsoft.com/office/officeart/2005/8/layout/hierarchy1"/>
    <dgm:cxn modelId="{F712B365-6EBC-47F1-AAE7-B46CB1554336}" srcId="{12F9EBD7-7725-4B02-995A-68B102132354}" destId="{2CCF4982-4BC3-4D97-9394-82ABA9366E76}" srcOrd="0" destOrd="0" parTransId="{AC407720-BB3F-44BA-B84C-E12B27B3FB80}" sibTransId="{A136795C-9CA0-41A4-B364-D12F5076E14A}"/>
    <dgm:cxn modelId="{D667946C-DC81-4F30-9CDA-CD60B6E7FE62}" srcId="{12F9EBD7-7725-4B02-995A-68B102132354}" destId="{7A6A172C-0833-4F3C-8548-2A4D2E2EAEE1}" srcOrd="1" destOrd="0" parTransId="{7AC9C5A8-2F2D-4918-8F26-EDFFA3BFAB82}" sibTransId="{EFB33A03-F620-44E1-AA32-5DDFE3B93755}"/>
    <dgm:cxn modelId="{37D61BA5-C102-4C3B-9EC3-7EBE68229F25}" type="presOf" srcId="{2CCF4982-4BC3-4D97-9394-82ABA9366E76}" destId="{6529EDF1-6083-4540-8B44-2FCEF9E283B8}" srcOrd="0" destOrd="0" presId="urn:microsoft.com/office/officeart/2005/8/layout/hierarchy1"/>
    <dgm:cxn modelId="{DB63F4B4-D717-47CD-BB71-ED9AFA891C8F}" type="presOf" srcId="{12F9EBD7-7725-4B02-995A-68B102132354}" destId="{0AFFC442-F12E-4A38-93B6-71867381AA0A}" srcOrd="0" destOrd="0" presId="urn:microsoft.com/office/officeart/2005/8/layout/hierarchy1"/>
    <dgm:cxn modelId="{D0A3D9D5-2D4C-4131-9F1F-36BB48871B91}" type="presOf" srcId="{7A6A172C-0833-4F3C-8548-2A4D2E2EAEE1}" destId="{C75F5CEC-5B22-4C65-8D02-483668916139}" srcOrd="0" destOrd="0" presId="urn:microsoft.com/office/officeart/2005/8/layout/hierarchy1"/>
    <dgm:cxn modelId="{C1770EDC-0FBE-427F-8A1E-0E9BB801FCBE}" srcId="{12F9EBD7-7725-4B02-995A-68B102132354}" destId="{AE0EE20A-79E9-4615-B18B-4FB17FD54680}" srcOrd="2" destOrd="0" parTransId="{6BB5B392-8A30-4858-AADC-E2CFB37C2A98}" sibTransId="{4B869290-C179-4883-AEC6-583ACF753312}"/>
    <dgm:cxn modelId="{086EDA52-82BF-4D59-A1C3-2FCFD4373480}" type="presParOf" srcId="{0AFFC442-F12E-4A38-93B6-71867381AA0A}" destId="{0760EB5A-BD33-4214-9EB5-F49343771D81}" srcOrd="0" destOrd="0" presId="urn:microsoft.com/office/officeart/2005/8/layout/hierarchy1"/>
    <dgm:cxn modelId="{D8F0BC05-04A1-48DB-BF85-29BA29B4B396}" type="presParOf" srcId="{0760EB5A-BD33-4214-9EB5-F49343771D81}" destId="{8210CFCB-82A9-4D41-BAD6-1D512553F8EE}" srcOrd="0" destOrd="0" presId="urn:microsoft.com/office/officeart/2005/8/layout/hierarchy1"/>
    <dgm:cxn modelId="{C9BE07FA-3EB2-4792-B51F-ABAA77AB2B31}" type="presParOf" srcId="{8210CFCB-82A9-4D41-BAD6-1D512553F8EE}" destId="{1133FF3D-1253-467E-AD72-E2229D24E45D}" srcOrd="0" destOrd="0" presId="urn:microsoft.com/office/officeart/2005/8/layout/hierarchy1"/>
    <dgm:cxn modelId="{B44C868E-D53A-4152-A1F0-CAD84EC3A639}" type="presParOf" srcId="{8210CFCB-82A9-4D41-BAD6-1D512553F8EE}" destId="{6529EDF1-6083-4540-8B44-2FCEF9E283B8}" srcOrd="1" destOrd="0" presId="urn:microsoft.com/office/officeart/2005/8/layout/hierarchy1"/>
    <dgm:cxn modelId="{22614E2B-39E6-4D70-82D0-DD20520AFD14}" type="presParOf" srcId="{0760EB5A-BD33-4214-9EB5-F49343771D81}" destId="{B70E432A-7658-4C29-A7C4-EBB120F2EA91}" srcOrd="1" destOrd="0" presId="urn:microsoft.com/office/officeart/2005/8/layout/hierarchy1"/>
    <dgm:cxn modelId="{1D435661-9B85-4CC6-8968-97B751BD07BD}" type="presParOf" srcId="{0AFFC442-F12E-4A38-93B6-71867381AA0A}" destId="{523B79F4-09FD-4CD4-8BD9-A1697A8636CF}" srcOrd="1" destOrd="0" presId="urn:microsoft.com/office/officeart/2005/8/layout/hierarchy1"/>
    <dgm:cxn modelId="{2F836400-2392-4983-8FD5-87805B536309}" type="presParOf" srcId="{523B79F4-09FD-4CD4-8BD9-A1697A8636CF}" destId="{5805EAFB-1BDE-436D-85E6-EB324F326E28}" srcOrd="0" destOrd="0" presId="urn:microsoft.com/office/officeart/2005/8/layout/hierarchy1"/>
    <dgm:cxn modelId="{5862914C-6D03-4FB8-9361-A994CF75EE06}" type="presParOf" srcId="{5805EAFB-1BDE-436D-85E6-EB324F326E28}" destId="{5CDD7944-3947-450F-918C-6194E2A2B638}" srcOrd="0" destOrd="0" presId="urn:microsoft.com/office/officeart/2005/8/layout/hierarchy1"/>
    <dgm:cxn modelId="{D606D30F-AC3F-4738-B9C8-562C136118FF}" type="presParOf" srcId="{5805EAFB-1BDE-436D-85E6-EB324F326E28}" destId="{C75F5CEC-5B22-4C65-8D02-483668916139}" srcOrd="1" destOrd="0" presId="urn:microsoft.com/office/officeart/2005/8/layout/hierarchy1"/>
    <dgm:cxn modelId="{983240A7-DA52-4F96-A3B5-F265ADA3CBD1}" type="presParOf" srcId="{523B79F4-09FD-4CD4-8BD9-A1697A8636CF}" destId="{ED9C3F98-AE94-4A57-A525-DAF3F9568027}" srcOrd="1" destOrd="0" presId="urn:microsoft.com/office/officeart/2005/8/layout/hierarchy1"/>
    <dgm:cxn modelId="{EDE04CBE-1581-40AC-95A1-B6964F7C03F6}" type="presParOf" srcId="{0AFFC442-F12E-4A38-93B6-71867381AA0A}" destId="{3FA9B907-53E3-4E42-8DDA-997F902DD72B}" srcOrd="2" destOrd="0" presId="urn:microsoft.com/office/officeart/2005/8/layout/hierarchy1"/>
    <dgm:cxn modelId="{61073671-C119-4DC7-8442-5EE5AEE1B5E3}" type="presParOf" srcId="{3FA9B907-53E3-4E42-8DDA-997F902DD72B}" destId="{276681DF-2FE3-44C2-B3A8-869AC0D3EFD3}" srcOrd="0" destOrd="0" presId="urn:microsoft.com/office/officeart/2005/8/layout/hierarchy1"/>
    <dgm:cxn modelId="{0A4BC5A4-2B3A-4B3D-8ABB-BF325C608EF0}" type="presParOf" srcId="{276681DF-2FE3-44C2-B3A8-869AC0D3EFD3}" destId="{866E470E-B316-4F99-B6AD-3E377876AC5C}" srcOrd="0" destOrd="0" presId="urn:microsoft.com/office/officeart/2005/8/layout/hierarchy1"/>
    <dgm:cxn modelId="{C75617C6-C4DD-47F7-B0A2-2C935D326ED2}" type="presParOf" srcId="{276681DF-2FE3-44C2-B3A8-869AC0D3EFD3}" destId="{60E82CA5-B9A8-4D76-90E5-D1F7BC789FE7}" srcOrd="1" destOrd="0" presId="urn:microsoft.com/office/officeart/2005/8/layout/hierarchy1"/>
    <dgm:cxn modelId="{93CABA77-9790-4A6A-A248-4DC726BE0567}" type="presParOf" srcId="{3FA9B907-53E3-4E42-8DDA-997F902DD72B}" destId="{BF015DCF-EDDB-4572-9E1D-AE938DCC84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25919-A19D-48B7-A3B4-A2CB060E4E0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64CFEE-6964-4FAE-B7BD-FE7A723D35AE}">
      <dgm:prSet/>
      <dgm:spPr/>
      <dgm:t>
        <a:bodyPr/>
        <a:lstStyle/>
        <a:p>
          <a:r>
            <a:rPr lang="en-US" baseline="0"/>
            <a:t>ENG-ENG: </a:t>
          </a:r>
          <a:r>
            <a:rPr lang="en-US" b="0" i="0" baseline="0"/>
            <a:t>https://dictionaryapi.dev/</a:t>
          </a:r>
          <a:endParaRPr lang="en-US"/>
        </a:p>
      </dgm:t>
    </dgm:pt>
    <dgm:pt modelId="{4EFA6A9E-B47D-4FCD-A9AF-E546934ADA2D}" type="parTrans" cxnId="{D86C7360-5705-4037-A29B-E0A4FAEFC2EE}">
      <dgm:prSet/>
      <dgm:spPr/>
      <dgm:t>
        <a:bodyPr/>
        <a:lstStyle/>
        <a:p>
          <a:endParaRPr lang="en-US"/>
        </a:p>
      </dgm:t>
    </dgm:pt>
    <dgm:pt modelId="{8EB03887-BBCC-41EB-9274-55903EC59001}" type="sibTrans" cxnId="{D86C7360-5705-4037-A29B-E0A4FAEFC2EE}">
      <dgm:prSet/>
      <dgm:spPr/>
      <dgm:t>
        <a:bodyPr/>
        <a:lstStyle/>
        <a:p>
          <a:endParaRPr lang="en-US"/>
        </a:p>
      </dgm:t>
    </dgm:pt>
    <dgm:pt modelId="{0F96F687-DCD5-4712-9D0A-6CEAA5D8E9A6}">
      <dgm:prSet/>
      <dgm:spPr/>
      <dgm:t>
        <a:bodyPr/>
        <a:lstStyle/>
        <a:p>
          <a:r>
            <a:rPr lang="en-US" baseline="0"/>
            <a:t>ENG-VIE và VIE-ENG: https://tracau.vn/</a:t>
          </a:r>
          <a:endParaRPr lang="en-US"/>
        </a:p>
      </dgm:t>
    </dgm:pt>
    <dgm:pt modelId="{3037E43C-9878-4A52-8218-52552405D9D7}" type="parTrans" cxnId="{BC38E55C-BA9B-4414-91BF-F4CF404A9097}">
      <dgm:prSet/>
      <dgm:spPr/>
      <dgm:t>
        <a:bodyPr/>
        <a:lstStyle/>
        <a:p>
          <a:endParaRPr lang="en-US"/>
        </a:p>
      </dgm:t>
    </dgm:pt>
    <dgm:pt modelId="{F72F85DB-EAA1-4CDD-B25B-CA84D599C9FC}" type="sibTrans" cxnId="{BC38E55C-BA9B-4414-91BF-F4CF404A9097}">
      <dgm:prSet/>
      <dgm:spPr/>
      <dgm:t>
        <a:bodyPr/>
        <a:lstStyle/>
        <a:p>
          <a:endParaRPr lang="en-US"/>
        </a:p>
      </dgm:t>
    </dgm:pt>
    <dgm:pt modelId="{74408FB1-AF4E-467B-9F15-926A3158D405}" type="pres">
      <dgm:prSet presAssocID="{87825919-A19D-48B7-A3B4-A2CB060E4E0D}" presName="linear" presStyleCnt="0">
        <dgm:presLayoutVars>
          <dgm:dir/>
          <dgm:animLvl val="lvl"/>
          <dgm:resizeHandles val="exact"/>
        </dgm:presLayoutVars>
      </dgm:prSet>
      <dgm:spPr/>
    </dgm:pt>
    <dgm:pt modelId="{871B8836-CFEF-4E93-BCFF-3B4DD538D278}" type="pres">
      <dgm:prSet presAssocID="{4064CFEE-6964-4FAE-B7BD-FE7A723D35AE}" presName="parentLin" presStyleCnt="0"/>
      <dgm:spPr/>
    </dgm:pt>
    <dgm:pt modelId="{82609C8C-E205-480F-B149-A8F703DE1370}" type="pres">
      <dgm:prSet presAssocID="{4064CFEE-6964-4FAE-B7BD-FE7A723D35AE}" presName="parentLeftMargin" presStyleLbl="node1" presStyleIdx="0" presStyleCnt="2"/>
      <dgm:spPr/>
    </dgm:pt>
    <dgm:pt modelId="{98EA284F-A0A0-4EA0-8BBC-44EA4ADD67C2}" type="pres">
      <dgm:prSet presAssocID="{4064CFEE-6964-4FAE-B7BD-FE7A723D35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DF31DA-ED43-49DB-940B-1218A9BC8FC5}" type="pres">
      <dgm:prSet presAssocID="{4064CFEE-6964-4FAE-B7BD-FE7A723D35AE}" presName="negativeSpace" presStyleCnt="0"/>
      <dgm:spPr/>
    </dgm:pt>
    <dgm:pt modelId="{DFED97BB-229A-47C4-B887-A38C2696A039}" type="pres">
      <dgm:prSet presAssocID="{4064CFEE-6964-4FAE-B7BD-FE7A723D35AE}" presName="childText" presStyleLbl="conFgAcc1" presStyleIdx="0" presStyleCnt="2">
        <dgm:presLayoutVars>
          <dgm:bulletEnabled val="1"/>
        </dgm:presLayoutVars>
      </dgm:prSet>
      <dgm:spPr/>
    </dgm:pt>
    <dgm:pt modelId="{2D84F5EC-5C79-4E99-9F23-D4BAB68052A8}" type="pres">
      <dgm:prSet presAssocID="{8EB03887-BBCC-41EB-9274-55903EC59001}" presName="spaceBetweenRectangles" presStyleCnt="0"/>
      <dgm:spPr/>
    </dgm:pt>
    <dgm:pt modelId="{45F839F9-5335-4B27-B86B-919986E40D91}" type="pres">
      <dgm:prSet presAssocID="{0F96F687-DCD5-4712-9D0A-6CEAA5D8E9A6}" presName="parentLin" presStyleCnt="0"/>
      <dgm:spPr/>
    </dgm:pt>
    <dgm:pt modelId="{4CBAB8F4-F81C-46EE-8B10-EAC8DC53A595}" type="pres">
      <dgm:prSet presAssocID="{0F96F687-DCD5-4712-9D0A-6CEAA5D8E9A6}" presName="parentLeftMargin" presStyleLbl="node1" presStyleIdx="0" presStyleCnt="2"/>
      <dgm:spPr/>
    </dgm:pt>
    <dgm:pt modelId="{B456FA62-9B3C-44FC-A576-D3BE34F88761}" type="pres">
      <dgm:prSet presAssocID="{0F96F687-DCD5-4712-9D0A-6CEAA5D8E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0171AA-0C5F-45F0-A1FA-E75AA926EE61}" type="pres">
      <dgm:prSet presAssocID="{0F96F687-DCD5-4712-9D0A-6CEAA5D8E9A6}" presName="negativeSpace" presStyleCnt="0"/>
      <dgm:spPr/>
    </dgm:pt>
    <dgm:pt modelId="{32D120CE-D95E-4392-A99A-838C2114EA93}" type="pres">
      <dgm:prSet presAssocID="{0F96F687-DCD5-4712-9D0A-6CEAA5D8E9A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F76314-DA84-456A-B0AA-EC996DCC261C}" type="presOf" srcId="{0F96F687-DCD5-4712-9D0A-6CEAA5D8E9A6}" destId="{4CBAB8F4-F81C-46EE-8B10-EAC8DC53A595}" srcOrd="0" destOrd="0" presId="urn:microsoft.com/office/officeart/2005/8/layout/list1"/>
    <dgm:cxn modelId="{BC38E55C-BA9B-4414-91BF-F4CF404A9097}" srcId="{87825919-A19D-48B7-A3B4-A2CB060E4E0D}" destId="{0F96F687-DCD5-4712-9D0A-6CEAA5D8E9A6}" srcOrd="1" destOrd="0" parTransId="{3037E43C-9878-4A52-8218-52552405D9D7}" sibTransId="{F72F85DB-EAA1-4CDD-B25B-CA84D599C9FC}"/>
    <dgm:cxn modelId="{D86C7360-5705-4037-A29B-E0A4FAEFC2EE}" srcId="{87825919-A19D-48B7-A3B4-A2CB060E4E0D}" destId="{4064CFEE-6964-4FAE-B7BD-FE7A723D35AE}" srcOrd="0" destOrd="0" parTransId="{4EFA6A9E-B47D-4FCD-A9AF-E546934ADA2D}" sibTransId="{8EB03887-BBCC-41EB-9274-55903EC59001}"/>
    <dgm:cxn modelId="{DA5CC579-916F-458A-9B22-21C4C87E681F}" type="presOf" srcId="{4064CFEE-6964-4FAE-B7BD-FE7A723D35AE}" destId="{82609C8C-E205-480F-B149-A8F703DE1370}" srcOrd="0" destOrd="0" presId="urn:microsoft.com/office/officeart/2005/8/layout/list1"/>
    <dgm:cxn modelId="{F4991C96-BADE-40D3-AC53-48F57798A5AA}" type="presOf" srcId="{0F96F687-DCD5-4712-9D0A-6CEAA5D8E9A6}" destId="{B456FA62-9B3C-44FC-A576-D3BE34F88761}" srcOrd="1" destOrd="0" presId="urn:microsoft.com/office/officeart/2005/8/layout/list1"/>
    <dgm:cxn modelId="{BDF258B7-4677-4845-9825-996821D2E6E7}" type="presOf" srcId="{4064CFEE-6964-4FAE-B7BD-FE7A723D35AE}" destId="{98EA284F-A0A0-4EA0-8BBC-44EA4ADD67C2}" srcOrd="1" destOrd="0" presId="urn:microsoft.com/office/officeart/2005/8/layout/list1"/>
    <dgm:cxn modelId="{562331E0-1B29-43CA-B37A-02B958EF0DD5}" type="presOf" srcId="{87825919-A19D-48B7-A3B4-A2CB060E4E0D}" destId="{74408FB1-AF4E-467B-9F15-926A3158D405}" srcOrd="0" destOrd="0" presId="urn:microsoft.com/office/officeart/2005/8/layout/list1"/>
    <dgm:cxn modelId="{3867FCA9-F3B5-4F70-A659-43B6FBD3520E}" type="presParOf" srcId="{74408FB1-AF4E-467B-9F15-926A3158D405}" destId="{871B8836-CFEF-4E93-BCFF-3B4DD538D278}" srcOrd="0" destOrd="0" presId="urn:microsoft.com/office/officeart/2005/8/layout/list1"/>
    <dgm:cxn modelId="{3E49FEC8-8EE8-405A-9ABF-2BDB1A07A0FF}" type="presParOf" srcId="{871B8836-CFEF-4E93-BCFF-3B4DD538D278}" destId="{82609C8C-E205-480F-B149-A8F703DE1370}" srcOrd="0" destOrd="0" presId="urn:microsoft.com/office/officeart/2005/8/layout/list1"/>
    <dgm:cxn modelId="{ECCA6C3A-4195-424D-BB0A-D1A278AE83AE}" type="presParOf" srcId="{871B8836-CFEF-4E93-BCFF-3B4DD538D278}" destId="{98EA284F-A0A0-4EA0-8BBC-44EA4ADD67C2}" srcOrd="1" destOrd="0" presId="urn:microsoft.com/office/officeart/2005/8/layout/list1"/>
    <dgm:cxn modelId="{93AD2B35-2FE2-4F2E-BFB3-C30325CAECFB}" type="presParOf" srcId="{74408FB1-AF4E-467B-9F15-926A3158D405}" destId="{0DDF31DA-ED43-49DB-940B-1218A9BC8FC5}" srcOrd="1" destOrd="0" presId="urn:microsoft.com/office/officeart/2005/8/layout/list1"/>
    <dgm:cxn modelId="{33EB2D2A-27CE-4029-ACBB-609486DF4936}" type="presParOf" srcId="{74408FB1-AF4E-467B-9F15-926A3158D405}" destId="{DFED97BB-229A-47C4-B887-A38C2696A039}" srcOrd="2" destOrd="0" presId="urn:microsoft.com/office/officeart/2005/8/layout/list1"/>
    <dgm:cxn modelId="{82DAABD7-BAC9-4DC0-9AF6-E7679BBD77B0}" type="presParOf" srcId="{74408FB1-AF4E-467B-9F15-926A3158D405}" destId="{2D84F5EC-5C79-4E99-9F23-D4BAB68052A8}" srcOrd="3" destOrd="0" presId="urn:microsoft.com/office/officeart/2005/8/layout/list1"/>
    <dgm:cxn modelId="{96A41C8C-F4E5-4938-9367-97D22867E53F}" type="presParOf" srcId="{74408FB1-AF4E-467B-9F15-926A3158D405}" destId="{45F839F9-5335-4B27-B86B-919986E40D91}" srcOrd="4" destOrd="0" presId="urn:microsoft.com/office/officeart/2005/8/layout/list1"/>
    <dgm:cxn modelId="{46994CB4-8270-44E9-BD40-DD194AA20C0A}" type="presParOf" srcId="{45F839F9-5335-4B27-B86B-919986E40D91}" destId="{4CBAB8F4-F81C-46EE-8B10-EAC8DC53A595}" srcOrd="0" destOrd="0" presId="urn:microsoft.com/office/officeart/2005/8/layout/list1"/>
    <dgm:cxn modelId="{D85ADC51-8690-4527-9559-11EE7F3BD32E}" type="presParOf" srcId="{45F839F9-5335-4B27-B86B-919986E40D91}" destId="{B456FA62-9B3C-44FC-A576-D3BE34F88761}" srcOrd="1" destOrd="0" presId="urn:microsoft.com/office/officeart/2005/8/layout/list1"/>
    <dgm:cxn modelId="{55A7AB27-4E8B-4B3D-97A3-1A2C33E54F90}" type="presParOf" srcId="{74408FB1-AF4E-467B-9F15-926A3158D405}" destId="{3A0171AA-0C5F-45F0-A1FA-E75AA926EE61}" srcOrd="5" destOrd="0" presId="urn:microsoft.com/office/officeart/2005/8/layout/list1"/>
    <dgm:cxn modelId="{AD2851EC-5478-41CE-90C2-A3AE90518A1F}" type="presParOf" srcId="{74408FB1-AF4E-467B-9F15-926A3158D405}" destId="{32D120CE-D95E-4392-A99A-838C2114EA9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E0B20-4CC5-40E8-BD97-215BEACDC8D3}">
      <dsp:nvSpPr>
        <dsp:cNvPr id="0" name=""/>
        <dsp:cNvSpPr/>
      </dsp:nvSpPr>
      <dsp:spPr>
        <a:xfrm>
          <a:off x="0" y="0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A1A9F-FDE0-4B65-B533-BBF7327B44B0}">
      <dsp:nvSpPr>
        <dsp:cNvPr id="0" name=""/>
        <dsp:cNvSpPr/>
      </dsp:nvSpPr>
      <dsp:spPr>
        <a:xfrm>
          <a:off x="0" y="0"/>
          <a:ext cx="10268712" cy="89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Lê Duy Hiếu</a:t>
          </a:r>
        </a:p>
      </dsp:txBody>
      <dsp:txXfrm>
        <a:off x="0" y="0"/>
        <a:ext cx="10268712" cy="898398"/>
      </dsp:txXfrm>
    </dsp:sp>
    <dsp:sp modelId="{69AE29A0-B984-4F4C-B7DD-30411D3DD355}">
      <dsp:nvSpPr>
        <dsp:cNvPr id="0" name=""/>
        <dsp:cNvSpPr/>
      </dsp:nvSpPr>
      <dsp:spPr>
        <a:xfrm>
          <a:off x="0" y="898398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27769-6B1B-4225-8AE3-0FDF21DE74F3}">
      <dsp:nvSpPr>
        <dsp:cNvPr id="0" name=""/>
        <dsp:cNvSpPr/>
      </dsp:nvSpPr>
      <dsp:spPr>
        <a:xfrm>
          <a:off x="0" y="898398"/>
          <a:ext cx="10268712" cy="89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 Minh Hiếu</a:t>
          </a:r>
        </a:p>
      </dsp:txBody>
      <dsp:txXfrm>
        <a:off x="0" y="898398"/>
        <a:ext cx="10268712" cy="898398"/>
      </dsp:txXfrm>
    </dsp:sp>
    <dsp:sp modelId="{AEF80E45-7316-49D0-B01D-56FC678DC260}">
      <dsp:nvSpPr>
        <dsp:cNvPr id="0" name=""/>
        <dsp:cNvSpPr/>
      </dsp:nvSpPr>
      <dsp:spPr>
        <a:xfrm>
          <a:off x="0" y="1796796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160D3-9CC3-4470-B59F-77F775F59E65}">
      <dsp:nvSpPr>
        <dsp:cNvPr id="0" name=""/>
        <dsp:cNvSpPr/>
      </dsp:nvSpPr>
      <dsp:spPr>
        <a:xfrm>
          <a:off x="0" y="1796796"/>
          <a:ext cx="10268712" cy="89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Trần</a:t>
          </a: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 Gia </a:t>
          </a: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endParaRPr lang="en-US" sz="4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96796"/>
        <a:ext cx="10268712" cy="898398"/>
      </dsp:txXfrm>
    </dsp:sp>
    <dsp:sp modelId="{05C41B9D-B3A0-448A-B21C-FBC075ACF711}">
      <dsp:nvSpPr>
        <dsp:cNvPr id="0" name=""/>
        <dsp:cNvSpPr/>
      </dsp:nvSpPr>
      <dsp:spPr>
        <a:xfrm>
          <a:off x="0" y="2695194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3F8AE-E418-4117-8950-45AC729C98E9}">
      <dsp:nvSpPr>
        <dsp:cNvPr id="0" name=""/>
        <dsp:cNvSpPr/>
      </dsp:nvSpPr>
      <dsp:spPr>
        <a:xfrm>
          <a:off x="0" y="2695194"/>
          <a:ext cx="10268712" cy="89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Trọng</a:t>
          </a:r>
          <a:endParaRPr lang="en-US" sz="4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95194"/>
        <a:ext cx="10268712" cy="898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3FF3D-1253-467E-AD72-E2229D24E45D}">
      <dsp:nvSpPr>
        <dsp:cNvPr id="0" name=""/>
        <dsp:cNvSpPr/>
      </dsp:nvSpPr>
      <dsp:spPr>
        <a:xfrm>
          <a:off x="0" y="727405"/>
          <a:ext cx="2888075" cy="1833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9EDF1-6083-4540-8B44-2FCEF9E283B8}">
      <dsp:nvSpPr>
        <dsp:cNvPr id="0" name=""/>
        <dsp:cNvSpPr/>
      </dsp:nvSpPr>
      <dsp:spPr>
        <a:xfrm>
          <a:off x="320897" y="1032258"/>
          <a:ext cx="2888075" cy="18339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/>
            <a:t>JavaScript</a:t>
          </a:r>
          <a:endParaRPr lang="en-US" sz="4400" kern="1200"/>
        </a:p>
      </dsp:txBody>
      <dsp:txXfrm>
        <a:off x="374611" y="1085972"/>
        <a:ext cx="2780647" cy="1726499"/>
      </dsp:txXfrm>
    </dsp:sp>
    <dsp:sp modelId="{5CDD7944-3947-450F-918C-6194E2A2B638}">
      <dsp:nvSpPr>
        <dsp:cNvPr id="0" name=""/>
        <dsp:cNvSpPr/>
      </dsp:nvSpPr>
      <dsp:spPr>
        <a:xfrm>
          <a:off x="3529869" y="727405"/>
          <a:ext cx="2888075" cy="1833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F5CEC-5B22-4C65-8D02-483668916139}">
      <dsp:nvSpPr>
        <dsp:cNvPr id="0" name=""/>
        <dsp:cNvSpPr/>
      </dsp:nvSpPr>
      <dsp:spPr>
        <a:xfrm>
          <a:off x="3850767" y="1032258"/>
          <a:ext cx="2888075" cy="18339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/>
            <a:t>HTML</a:t>
          </a:r>
          <a:endParaRPr lang="en-US" sz="4400" kern="1200"/>
        </a:p>
      </dsp:txBody>
      <dsp:txXfrm>
        <a:off x="3904481" y="1085972"/>
        <a:ext cx="2780647" cy="1726499"/>
      </dsp:txXfrm>
    </dsp:sp>
    <dsp:sp modelId="{866E470E-B316-4F99-B6AD-3E377876AC5C}">
      <dsp:nvSpPr>
        <dsp:cNvPr id="0" name=""/>
        <dsp:cNvSpPr/>
      </dsp:nvSpPr>
      <dsp:spPr>
        <a:xfrm>
          <a:off x="7059739" y="727405"/>
          <a:ext cx="2888075" cy="1833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82CA5-B9A8-4D76-90E5-D1F7BC789FE7}">
      <dsp:nvSpPr>
        <dsp:cNvPr id="0" name=""/>
        <dsp:cNvSpPr/>
      </dsp:nvSpPr>
      <dsp:spPr>
        <a:xfrm>
          <a:off x="7380636" y="1032258"/>
          <a:ext cx="2888075" cy="18339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/>
            <a:t>CSS</a:t>
          </a:r>
          <a:endParaRPr lang="en-US" sz="4400" kern="1200"/>
        </a:p>
      </dsp:txBody>
      <dsp:txXfrm>
        <a:off x="7434350" y="1085972"/>
        <a:ext cx="2780647" cy="1726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D97BB-229A-47C4-B887-A38C2696A039}">
      <dsp:nvSpPr>
        <dsp:cNvPr id="0" name=""/>
        <dsp:cNvSpPr/>
      </dsp:nvSpPr>
      <dsp:spPr>
        <a:xfrm>
          <a:off x="0" y="2232152"/>
          <a:ext cx="449044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A284F-A0A0-4EA0-8BBC-44EA4ADD67C2}">
      <dsp:nvSpPr>
        <dsp:cNvPr id="0" name=""/>
        <dsp:cNvSpPr/>
      </dsp:nvSpPr>
      <dsp:spPr>
        <a:xfrm>
          <a:off x="224522" y="1936952"/>
          <a:ext cx="314331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10" tIns="0" rIns="1188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ENG-ENG: </a:t>
          </a:r>
          <a:r>
            <a:rPr lang="en-US" sz="2000" b="0" i="0" kern="1200" baseline="0"/>
            <a:t>https://dictionaryapi.dev/</a:t>
          </a:r>
          <a:endParaRPr lang="en-US" sz="2000" kern="1200"/>
        </a:p>
      </dsp:txBody>
      <dsp:txXfrm>
        <a:off x="253343" y="1965773"/>
        <a:ext cx="3085670" cy="532758"/>
      </dsp:txXfrm>
    </dsp:sp>
    <dsp:sp modelId="{32D120CE-D95E-4392-A99A-838C2114EA93}">
      <dsp:nvSpPr>
        <dsp:cNvPr id="0" name=""/>
        <dsp:cNvSpPr/>
      </dsp:nvSpPr>
      <dsp:spPr>
        <a:xfrm>
          <a:off x="0" y="3139352"/>
          <a:ext cx="449044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425919"/>
              <a:satOff val="5193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6FA62-9B3C-44FC-A576-D3BE34F88761}">
      <dsp:nvSpPr>
        <dsp:cNvPr id="0" name=""/>
        <dsp:cNvSpPr/>
      </dsp:nvSpPr>
      <dsp:spPr>
        <a:xfrm>
          <a:off x="224522" y="2844152"/>
          <a:ext cx="3143312" cy="590400"/>
        </a:xfrm>
        <a:prstGeom prst="roundRect">
          <a:avLst/>
        </a:prstGeom>
        <a:solidFill>
          <a:schemeClr val="accent5">
            <a:hueOff val="1425919"/>
            <a:satOff val="5193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10" tIns="0" rIns="1188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ENG-VIE và VIE-ENG: https://tracau.vn/</a:t>
          </a:r>
          <a:endParaRPr lang="en-US" sz="2000" kern="1200"/>
        </a:p>
      </dsp:txBody>
      <dsp:txXfrm>
        <a:off x="253343" y="2872973"/>
        <a:ext cx="308567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76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4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7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6/28/2022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up.edu.vn/blog/cac-thi-trong-tieng-anh/" TargetMode="External"/><Relationship Id="rId2" Type="http://schemas.openxmlformats.org/officeDocument/2006/relationships/hyperlink" Target="https://www.tablesgenerato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D0AE766-03F0-6A50-E5FC-945F90363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9" b="125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852C8-32E6-3831-1E81-12B9F767C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60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 14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07E49A-C5FF-3613-728A-0ECAA7281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điển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0BC82-688B-F645-CBC9-D2B13C24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pPr algn="ctr"/>
            <a:r>
              <a:rPr lang="en-US"/>
              <a:t>API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EEF6584-E493-29C1-4DD8-E5EFE7F81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839987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10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E79B-4BD6-2AC4-40B9-770DFC0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FAEA-1551-D0B4-B001-2A63B412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Bảng động từ bất quy tắc: </a:t>
            </a:r>
            <a:r>
              <a:rPr lang="en-US">
                <a:hlinkClick r:id="rId2"/>
              </a:rPr>
              <a:t>https://www.tablesgenerator.com/</a:t>
            </a:r>
            <a:endParaRPr lang="en-US"/>
          </a:p>
          <a:p>
            <a:r>
              <a:rPr lang="en-US"/>
              <a:t>Bảng tóm tắt 12 thì cơ bản: </a:t>
            </a:r>
            <a:r>
              <a:rPr lang="en-US">
                <a:hlinkClick r:id="rId3"/>
              </a:rPr>
              <a:t>https://stepup.edu.vn/blog/cac-thi-trong-tieng-anh/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36F40-697E-EF4C-8BE7-46682953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Source code</a:t>
            </a:r>
          </a:p>
        </p:txBody>
      </p:sp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7E27-9E0E-BE6C-64AA-4BA80647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4372379"/>
            <a:ext cx="4670233" cy="540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800"/>
              <a:t>https://github.com/ngozz/SchoolProject</a:t>
            </a:r>
          </a:p>
        </p:txBody>
      </p:sp>
      <p:pic>
        <p:nvPicPr>
          <p:cNvPr id="18" name="Graphic 6" descr="Marker">
            <a:extLst>
              <a:ext uri="{FF2B5EF4-FFF2-40B4-BE49-F238E27FC236}">
                <a16:creationId xmlns:a16="http://schemas.microsoft.com/office/drawing/2014/main" id="{78BD30F1-179E-17C9-23FA-4B70ABEE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8450" y="1169425"/>
            <a:ext cx="4519149" cy="45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6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EFFB9C-7B22-5211-D730-459E022E2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841412"/>
            <a:ext cx="10268712" cy="2688020"/>
          </a:xfrm>
        </p:spPr>
        <p:txBody>
          <a:bodyPr anchor="ctr">
            <a:norm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Bài thuyết trình của bọn em đến đây là hết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080129-8B9F-3893-C14D-4A10AF05E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533210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0A85-49F3-AF06-E4E2-5094ED45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383305-9411-E410-4523-6815C4C87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54811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06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6D7BF-2C61-F81C-9947-0979A9305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>
                <a:latin typeface="Calibri" panose="020F0502020204030204" pitchFamily="34" charset="0"/>
                <a:cs typeface="Calibri" panose="020F0502020204030204" pitchFamily="34" charset="0"/>
              </a:rPr>
              <a:t>Tính năng sản phẩm</a:t>
            </a:r>
          </a:p>
        </p:txBody>
      </p:sp>
    </p:spTree>
    <p:extLst>
      <p:ext uri="{BB962C8B-B14F-4D97-AF65-F5344CB8AC3E}">
        <p14:creationId xmlns:p14="http://schemas.microsoft.com/office/powerpoint/2010/main" val="167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6C76-5C8F-D999-B16D-8FF63D17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42846-9E07-DD2D-692C-5DF05761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63" y="2464328"/>
            <a:ext cx="7698226" cy="421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English – Vietnamese translation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CA0F6-9003-01C0-F1CF-AC0BDD48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16"/>
          <a:stretch/>
        </p:blipFill>
        <p:spPr>
          <a:xfrm>
            <a:off x="3126693" y="2270403"/>
            <a:ext cx="5938613" cy="45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4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Vietnamese – English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98510-8DF7-58A8-A2CA-8E3ACDCF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03" y="2259343"/>
            <a:ext cx="5814394" cy="45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English – English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1A82F-7651-49FB-5B33-AD30D329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60" y="2256817"/>
            <a:ext cx="10668679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1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6D7BF-2C61-F81C-9947-0979A9305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>
                <a:latin typeface="Calibri" panose="020F0502020204030204" pitchFamily="34" charset="0"/>
                <a:cs typeface="Calibri" panose="020F0502020204030204" pitchFamily="34" charset="0"/>
              </a:rPr>
              <a:t>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158135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6B4C-96BF-642A-2B80-0A5C668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Ngôn ngữ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D7CE5-D165-D3B9-1EE6-719E958A43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82615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27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D3B1A3CBCA94C9C619CD08E0E4046" ma:contentTypeVersion="11" ma:contentTypeDescription="Create a new document." ma:contentTypeScope="" ma:versionID="fffd742aa321f610d6ab55924cc3fc03">
  <xsd:schema xmlns:xsd="http://www.w3.org/2001/XMLSchema" xmlns:xs="http://www.w3.org/2001/XMLSchema" xmlns:p="http://schemas.microsoft.com/office/2006/metadata/properties" xmlns:ns3="520977d3-e5b6-4195-9522-2071cc7a7d60" targetNamespace="http://schemas.microsoft.com/office/2006/metadata/properties" ma:root="true" ma:fieldsID="f677feec803a43254f7d15afea0d59d5" ns3:_="">
    <xsd:import namespace="520977d3-e5b6-4195-9522-2071cc7a7d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977d3-e5b6-4195-9522-2071cc7a7d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49C699-05B7-4573-B291-4770655479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862E2D-FED4-4229-ADF5-144629178FA2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520977d3-e5b6-4195-9522-2071cc7a7d60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4603117-5005-4577-9285-20F6EF099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0977d3-e5b6-4195-9522-2071cc7a7d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137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Bài tập lớn nhóm 14</vt:lpstr>
      <vt:lpstr>Danh sách thành viên</vt:lpstr>
      <vt:lpstr>Tính năng sản phẩm</vt:lpstr>
      <vt:lpstr>GUI</vt:lpstr>
      <vt:lpstr>English – Vietnamese translation</vt:lpstr>
      <vt:lpstr>Vietnamese – English translation</vt:lpstr>
      <vt:lpstr>English – English translation</vt:lpstr>
      <vt:lpstr>Công nghệ sử dụng</vt:lpstr>
      <vt:lpstr>Ngôn ngữ</vt:lpstr>
      <vt:lpstr>API</vt:lpstr>
      <vt:lpstr>Reference</vt:lpstr>
      <vt:lpstr>Source code</vt:lpstr>
      <vt:lpstr>Bài thuyết trình của bọn em đến đây là hết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nhóm 14</dc:title>
  <dc:creator>Lê Duy Hiếu</dc:creator>
  <cp:lastModifiedBy>Lê Duy Hiếu</cp:lastModifiedBy>
  <cp:revision>2</cp:revision>
  <dcterms:created xsi:type="dcterms:W3CDTF">2022-06-23T12:42:20Z</dcterms:created>
  <dcterms:modified xsi:type="dcterms:W3CDTF">2022-06-28T07:50:11Z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0x0101006D9D3B1A3CBCA94C9C619CD08E0E4046</vt:lpwstr>
  </property>
</Properties>
</file>