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sldIdLst>
    <p:sldId id="257" r:id="rId5"/>
    <p:sldId id="258" r:id="rId6"/>
    <p:sldId id="259" r:id="rId7"/>
    <p:sldId id="260" r:id="rId8"/>
    <p:sldId id="270" r:id="rId9"/>
    <p:sldId id="261" r:id="rId10"/>
    <p:sldId id="262" r:id="rId11"/>
    <p:sldId id="263" r:id="rId12"/>
    <p:sldId id="272" r:id="rId13"/>
    <p:sldId id="271" r:id="rId14"/>
    <p:sldId id="273" r:id="rId15"/>
    <p:sldId id="274" r:id="rId16"/>
    <p:sldId id="275" r:id="rId17"/>
    <p:sldId id="264" r:id="rId18"/>
    <p:sldId id="265" r:id="rId19"/>
    <p:sldId id="266" r:id="rId20"/>
    <p:sldId id="269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E1C9B-0D3F-428D-8356-7878F3AC7728}" v="13" dt="2022-06-23T13:25:31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ADEB3-6787-4E90-8A98-1E838B04B8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73B432-861A-4CA3-95DF-5DDAEB8F91D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Lê Duy Hiếu</a:t>
          </a:r>
        </a:p>
      </dgm:t>
    </dgm:pt>
    <dgm:pt modelId="{A3B34262-4ACD-4A9E-B93C-89F9567D293F}" type="parTrans" cxnId="{0C1E0654-A00D-47BC-8550-408FB0B74A53}">
      <dgm:prSet/>
      <dgm:spPr/>
      <dgm:t>
        <a:bodyPr/>
        <a:lstStyle/>
        <a:p>
          <a:endParaRPr lang="en-US"/>
        </a:p>
      </dgm:t>
    </dgm:pt>
    <dgm:pt modelId="{170C5972-1BE6-4D4C-B680-DCB3831764BC}" type="sibTrans" cxnId="{0C1E0654-A00D-47BC-8550-408FB0B74A53}">
      <dgm:prSet/>
      <dgm:spPr/>
      <dgm:t>
        <a:bodyPr/>
        <a:lstStyle/>
        <a:p>
          <a:endParaRPr lang="en-US"/>
        </a:p>
      </dgm:t>
    </dgm:pt>
    <dgm:pt modelId="{D9E3955D-3641-4EAA-B8A8-6E0988FEEF4F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Minh Hiếu</a:t>
          </a:r>
        </a:p>
      </dgm:t>
    </dgm:pt>
    <dgm:pt modelId="{56CB02FF-EC85-47E8-8B7E-9CD6DA9AB461}" type="parTrans" cxnId="{8071B1E3-D916-4C45-9B6F-560E9577D276}">
      <dgm:prSet/>
      <dgm:spPr/>
      <dgm:t>
        <a:bodyPr/>
        <a:lstStyle/>
        <a:p>
          <a:endParaRPr lang="en-US"/>
        </a:p>
      </dgm:t>
    </dgm:pt>
    <dgm:pt modelId="{7E075C3A-3652-4C53-A233-0938CC8BB3B2}" type="sibTrans" cxnId="{8071B1E3-D916-4C45-9B6F-560E9577D276}">
      <dgm:prSet/>
      <dgm:spPr/>
      <dgm:t>
        <a:bodyPr/>
        <a:lstStyle/>
        <a:p>
          <a:endParaRPr lang="en-US"/>
        </a:p>
      </dgm:t>
    </dgm:pt>
    <dgm:pt modelId="{87ED0117-6FA2-4971-A48B-C30DEF01BA1C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Trần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Gia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DBDCE6-8687-44B8-BBD2-99734A9B773F}" type="parTrans" cxnId="{60EF8EFB-DD49-4CF9-97C4-3882676F9BBA}">
      <dgm:prSet/>
      <dgm:spPr/>
      <dgm:t>
        <a:bodyPr/>
        <a:lstStyle/>
        <a:p>
          <a:endParaRPr lang="en-US"/>
        </a:p>
      </dgm:t>
    </dgm:pt>
    <dgm:pt modelId="{79A7ED85-F2AC-43EA-9343-7F53CF8E2640}" type="sibTrans" cxnId="{60EF8EFB-DD49-4CF9-97C4-3882676F9BBA}">
      <dgm:prSet/>
      <dgm:spPr/>
      <dgm:t>
        <a:bodyPr/>
        <a:lstStyle/>
        <a:p>
          <a:endParaRPr lang="en-US"/>
        </a:p>
      </dgm:t>
    </dgm:pt>
    <dgm:pt modelId="{695896A5-E98E-4B47-8A3D-BD3B07DC4FB7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Trọng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57EE58-1BCC-4963-86A5-30D0E1EAD3F8}" type="parTrans" cxnId="{7764E1B2-EC70-49EE-9D4D-50A2E4CAE055}">
      <dgm:prSet/>
      <dgm:spPr/>
      <dgm:t>
        <a:bodyPr/>
        <a:lstStyle/>
        <a:p>
          <a:endParaRPr lang="en-US"/>
        </a:p>
      </dgm:t>
    </dgm:pt>
    <dgm:pt modelId="{84596CA4-F93F-4E5C-A80E-B291AD33461A}" type="sibTrans" cxnId="{7764E1B2-EC70-49EE-9D4D-50A2E4CAE055}">
      <dgm:prSet/>
      <dgm:spPr/>
      <dgm:t>
        <a:bodyPr/>
        <a:lstStyle/>
        <a:p>
          <a:endParaRPr lang="en-US"/>
        </a:p>
      </dgm:t>
    </dgm:pt>
    <dgm:pt modelId="{6F085127-C254-446B-87A3-E5694193D994}" type="pres">
      <dgm:prSet presAssocID="{ABDADEB3-6787-4E90-8A98-1E838B04B8B5}" presName="vert0" presStyleCnt="0">
        <dgm:presLayoutVars>
          <dgm:dir/>
          <dgm:animOne val="branch"/>
          <dgm:animLvl val="lvl"/>
        </dgm:presLayoutVars>
      </dgm:prSet>
      <dgm:spPr/>
    </dgm:pt>
    <dgm:pt modelId="{4CEE0B20-4CC5-40E8-BD97-215BEACDC8D3}" type="pres">
      <dgm:prSet presAssocID="{7D73B432-861A-4CA3-95DF-5DDAEB8F91DC}" presName="thickLine" presStyleLbl="alignNode1" presStyleIdx="0" presStyleCnt="4"/>
      <dgm:spPr/>
    </dgm:pt>
    <dgm:pt modelId="{C34404AC-A0D1-43DB-9991-30F084BBB3C7}" type="pres">
      <dgm:prSet presAssocID="{7D73B432-861A-4CA3-95DF-5DDAEB8F91DC}" presName="horz1" presStyleCnt="0"/>
      <dgm:spPr/>
    </dgm:pt>
    <dgm:pt modelId="{34FA1A9F-FDE0-4B65-B533-BBF7327B44B0}" type="pres">
      <dgm:prSet presAssocID="{7D73B432-861A-4CA3-95DF-5DDAEB8F91DC}" presName="tx1" presStyleLbl="revTx" presStyleIdx="0" presStyleCnt="4"/>
      <dgm:spPr/>
    </dgm:pt>
    <dgm:pt modelId="{22F75F36-53BE-4D86-8EC0-F1342658A387}" type="pres">
      <dgm:prSet presAssocID="{7D73B432-861A-4CA3-95DF-5DDAEB8F91DC}" presName="vert1" presStyleCnt="0"/>
      <dgm:spPr/>
    </dgm:pt>
    <dgm:pt modelId="{69AE29A0-B984-4F4C-B7DD-30411D3DD355}" type="pres">
      <dgm:prSet presAssocID="{D9E3955D-3641-4EAA-B8A8-6E0988FEEF4F}" presName="thickLine" presStyleLbl="alignNode1" presStyleIdx="1" presStyleCnt="4"/>
      <dgm:spPr/>
    </dgm:pt>
    <dgm:pt modelId="{950120F9-2B14-4EAC-8EF3-DF21A25BF131}" type="pres">
      <dgm:prSet presAssocID="{D9E3955D-3641-4EAA-B8A8-6E0988FEEF4F}" presName="horz1" presStyleCnt="0"/>
      <dgm:spPr/>
    </dgm:pt>
    <dgm:pt modelId="{10E27769-6B1B-4225-8AE3-0FDF21DE74F3}" type="pres">
      <dgm:prSet presAssocID="{D9E3955D-3641-4EAA-B8A8-6E0988FEEF4F}" presName="tx1" presStyleLbl="revTx" presStyleIdx="1" presStyleCnt="4"/>
      <dgm:spPr/>
    </dgm:pt>
    <dgm:pt modelId="{0A981053-948D-49AC-81BC-7B1A5F1BA868}" type="pres">
      <dgm:prSet presAssocID="{D9E3955D-3641-4EAA-B8A8-6E0988FEEF4F}" presName="vert1" presStyleCnt="0"/>
      <dgm:spPr/>
    </dgm:pt>
    <dgm:pt modelId="{AEF80E45-7316-49D0-B01D-56FC678DC260}" type="pres">
      <dgm:prSet presAssocID="{87ED0117-6FA2-4971-A48B-C30DEF01BA1C}" presName="thickLine" presStyleLbl="alignNode1" presStyleIdx="2" presStyleCnt="4"/>
      <dgm:spPr/>
    </dgm:pt>
    <dgm:pt modelId="{2DA7E465-1298-4D0F-8F0A-F5AAD7E1C5B3}" type="pres">
      <dgm:prSet presAssocID="{87ED0117-6FA2-4971-A48B-C30DEF01BA1C}" presName="horz1" presStyleCnt="0"/>
      <dgm:spPr/>
    </dgm:pt>
    <dgm:pt modelId="{BE1160D3-9CC3-4470-B59F-77F775F59E65}" type="pres">
      <dgm:prSet presAssocID="{87ED0117-6FA2-4971-A48B-C30DEF01BA1C}" presName="tx1" presStyleLbl="revTx" presStyleIdx="2" presStyleCnt="4"/>
      <dgm:spPr/>
    </dgm:pt>
    <dgm:pt modelId="{BC5DCF8C-A7DA-49FA-8ED8-E72BF01F1C64}" type="pres">
      <dgm:prSet presAssocID="{87ED0117-6FA2-4971-A48B-C30DEF01BA1C}" presName="vert1" presStyleCnt="0"/>
      <dgm:spPr/>
    </dgm:pt>
    <dgm:pt modelId="{05C41B9D-B3A0-448A-B21C-FBC075ACF711}" type="pres">
      <dgm:prSet presAssocID="{695896A5-E98E-4B47-8A3D-BD3B07DC4FB7}" presName="thickLine" presStyleLbl="alignNode1" presStyleIdx="3" presStyleCnt="4"/>
      <dgm:spPr/>
    </dgm:pt>
    <dgm:pt modelId="{82BBEA5D-C392-4B15-8466-B289AF08292B}" type="pres">
      <dgm:prSet presAssocID="{695896A5-E98E-4B47-8A3D-BD3B07DC4FB7}" presName="horz1" presStyleCnt="0"/>
      <dgm:spPr/>
    </dgm:pt>
    <dgm:pt modelId="{3A83F8AE-E418-4117-8950-45AC729C98E9}" type="pres">
      <dgm:prSet presAssocID="{695896A5-E98E-4B47-8A3D-BD3B07DC4FB7}" presName="tx1" presStyleLbl="revTx" presStyleIdx="3" presStyleCnt="4"/>
      <dgm:spPr/>
    </dgm:pt>
    <dgm:pt modelId="{BF7D1252-E2AE-4DDE-AA03-83724EBDD793}" type="pres">
      <dgm:prSet presAssocID="{695896A5-E98E-4B47-8A3D-BD3B07DC4FB7}" presName="vert1" presStyleCnt="0"/>
      <dgm:spPr/>
    </dgm:pt>
  </dgm:ptLst>
  <dgm:cxnLst>
    <dgm:cxn modelId="{96C1E953-8F66-4F71-95E8-D390E8E4177A}" type="presOf" srcId="{7D73B432-861A-4CA3-95DF-5DDAEB8F91DC}" destId="{34FA1A9F-FDE0-4B65-B533-BBF7327B44B0}" srcOrd="0" destOrd="0" presId="urn:microsoft.com/office/officeart/2008/layout/LinedList"/>
    <dgm:cxn modelId="{0C1E0654-A00D-47BC-8550-408FB0B74A53}" srcId="{ABDADEB3-6787-4E90-8A98-1E838B04B8B5}" destId="{7D73B432-861A-4CA3-95DF-5DDAEB8F91DC}" srcOrd="0" destOrd="0" parTransId="{A3B34262-4ACD-4A9E-B93C-89F9567D293F}" sibTransId="{170C5972-1BE6-4D4C-B680-DCB3831764BC}"/>
    <dgm:cxn modelId="{7764E1B2-EC70-49EE-9D4D-50A2E4CAE055}" srcId="{ABDADEB3-6787-4E90-8A98-1E838B04B8B5}" destId="{695896A5-E98E-4B47-8A3D-BD3B07DC4FB7}" srcOrd="3" destOrd="0" parTransId="{F957EE58-1BCC-4963-86A5-30D0E1EAD3F8}" sibTransId="{84596CA4-F93F-4E5C-A80E-B291AD33461A}"/>
    <dgm:cxn modelId="{173A12CE-C2AA-42BE-9D71-FBFDB7E1A7D6}" type="presOf" srcId="{D9E3955D-3641-4EAA-B8A8-6E0988FEEF4F}" destId="{10E27769-6B1B-4225-8AE3-0FDF21DE74F3}" srcOrd="0" destOrd="0" presId="urn:microsoft.com/office/officeart/2008/layout/LinedList"/>
    <dgm:cxn modelId="{7001BAD0-7EC7-4733-A3D2-5B1218BE31CC}" type="presOf" srcId="{695896A5-E98E-4B47-8A3D-BD3B07DC4FB7}" destId="{3A83F8AE-E418-4117-8950-45AC729C98E9}" srcOrd="0" destOrd="0" presId="urn:microsoft.com/office/officeart/2008/layout/LinedList"/>
    <dgm:cxn modelId="{05E76AD2-B1C7-48C1-A9F6-0B88E10C4034}" type="presOf" srcId="{ABDADEB3-6787-4E90-8A98-1E838B04B8B5}" destId="{6F085127-C254-446B-87A3-E5694193D994}" srcOrd="0" destOrd="0" presId="urn:microsoft.com/office/officeart/2008/layout/LinedList"/>
    <dgm:cxn modelId="{FCEEF1DF-5E49-49B3-B34B-3408828D3751}" type="presOf" srcId="{87ED0117-6FA2-4971-A48B-C30DEF01BA1C}" destId="{BE1160D3-9CC3-4470-B59F-77F775F59E65}" srcOrd="0" destOrd="0" presId="urn:microsoft.com/office/officeart/2008/layout/LinedList"/>
    <dgm:cxn modelId="{8071B1E3-D916-4C45-9B6F-560E9577D276}" srcId="{ABDADEB3-6787-4E90-8A98-1E838B04B8B5}" destId="{D9E3955D-3641-4EAA-B8A8-6E0988FEEF4F}" srcOrd="1" destOrd="0" parTransId="{56CB02FF-EC85-47E8-8B7E-9CD6DA9AB461}" sibTransId="{7E075C3A-3652-4C53-A233-0938CC8BB3B2}"/>
    <dgm:cxn modelId="{60EF8EFB-DD49-4CF9-97C4-3882676F9BBA}" srcId="{ABDADEB3-6787-4E90-8A98-1E838B04B8B5}" destId="{87ED0117-6FA2-4971-A48B-C30DEF01BA1C}" srcOrd="2" destOrd="0" parTransId="{FADBDCE6-8687-44B8-BBD2-99734A9B773F}" sibTransId="{79A7ED85-F2AC-43EA-9343-7F53CF8E2640}"/>
    <dgm:cxn modelId="{CC9D5611-8ECC-4151-9C70-709E71D628D1}" type="presParOf" srcId="{6F085127-C254-446B-87A3-E5694193D994}" destId="{4CEE0B20-4CC5-40E8-BD97-215BEACDC8D3}" srcOrd="0" destOrd="0" presId="urn:microsoft.com/office/officeart/2008/layout/LinedList"/>
    <dgm:cxn modelId="{D41E084C-CC43-4230-BD2B-FE11F3FAEE89}" type="presParOf" srcId="{6F085127-C254-446B-87A3-E5694193D994}" destId="{C34404AC-A0D1-43DB-9991-30F084BBB3C7}" srcOrd="1" destOrd="0" presId="urn:microsoft.com/office/officeart/2008/layout/LinedList"/>
    <dgm:cxn modelId="{8A59DEEC-124F-4350-88C9-588E8ACD233F}" type="presParOf" srcId="{C34404AC-A0D1-43DB-9991-30F084BBB3C7}" destId="{34FA1A9F-FDE0-4B65-B533-BBF7327B44B0}" srcOrd="0" destOrd="0" presId="urn:microsoft.com/office/officeart/2008/layout/LinedList"/>
    <dgm:cxn modelId="{31F24161-5FF8-49AD-A6B2-D08C429184DC}" type="presParOf" srcId="{C34404AC-A0D1-43DB-9991-30F084BBB3C7}" destId="{22F75F36-53BE-4D86-8EC0-F1342658A387}" srcOrd="1" destOrd="0" presId="urn:microsoft.com/office/officeart/2008/layout/LinedList"/>
    <dgm:cxn modelId="{12497C2D-7EA7-4075-86E1-953D10999B12}" type="presParOf" srcId="{6F085127-C254-446B-87A3-E5694193D994}" destId="{69AE29A0-B984-4F4C-B7DD-30411D3DD355}" srcOrd="2" destOrd="0" presId="urn:microsoft.com/office/officeart/2008/layout/LinedList"/>
    <dgm:cxn modelId="{60057886-FF1F-42F4-9E9F-BD15B8176471}" type="presParOf" srcId="{6F085127-C254-446B-87A3-E5694193D994}" destId="{950120F9-2B14-4EAC-8EF3-DF21A25BF131}" srcOrd="3" destOrd="0" presId="urn:microsoft.com/office/officeart/2008/layout/LinedList"/>
    <dgm:cxn modelId="{7873C3D0-3E28-4EF6-A9A0-4338F1EE63A8}" type="presParOf" srcId="{950120F9-2B14-4EAC-8EF3-DF21A25BF131}" destId="{10E27769-6B1B-4225-8AE3-0FDF21DE74F3}" srcOrd="0" destOrd="0" presId="urn:microsoft.com/office/officeart/2008/layout/LinedList"/>
    <dgm:cxn modelId="{739B48A6-A83C-4747-B265-04FB5C7046EC}" type="presParOf" srcId="{950120F9-2B14-4EAC-8EF3-DF21A25BF131}" destId="{0A981053-948D-49AC-81BC-7B1A5F1BA868}" srcOrd="1" destOrd="0" presId="urn:microsoft.com/office/officeart/2008/layout/LinedList"/>
    <dgm:cxn modelId="{6199F6D4-8E22-4332-906B-B1BE24714FE7}" type="presParOf" srcId="{6F085127-C254-446B-87A3-E5694193D994}" destId="{AEF80E45-7316-49D0-B01D-56FC678DC260}" srcOrd="4" destOrd="0" presId="urn:microsoft.com/office/officeart/2008/layout/LinedList"/>
    <dgm:cxn modelId="{3AB9963B-D6E2-44ED-A953-4EB8086E1E0F}" type="presParOf" srcId="{6F085127-C254-446B-87A3-E5694193D994}" destId="{2DA7E465-1298-4D0F-8F0A-F5AAD7E1C5B3}" srcOrd="5" destOrd="0" presId="urn:microsoft.com/office/officeart/2008/layout/LinedList"/>
    <dgm:cxn modelId="{99432412-8173-4BA1-BB79-3264A5DA85A4}" type="presParOf" srcId="{2DA7E465-1298-4D0F-8F0A-F5AAD7E1C5B3}" destId="{BE1160D3-9CC3-4470-B59F-77F775F59E65}" srcOrd="0" destOrd="0" presId="urn:microsoft.com/office/officeart/2008/layout/LinedList"/>
    <dgm:cxn modelId="{0C7A6128-9648-4DE9-B112-6B77872F8E66}" type="presParOf" srcId="{2DA7E465-1298-4D0F-8F0A-F5AAD7E1C5B3}" destId="{BC5DCF8C-A7DA-49FA-8ED8-E72BF01F1C64}" srcOrd="1" destOrd="0" presId="urn:microsoft.com/office/officeart/2008/layout/LinedList"/>
    <dgm:cxn modelId="{2CCC3650-23C9-46F0-B2D6-693C5AE7DB36}" type="presParOf" srcId="{6F085127-C254-446B-87A3-E5694193D994}" destId="{05C41B9D-B3A0-448A-B21C-FBC075ACF711}" srcOrd="6" destOrd="0" presId="urn:microsoft.com/office/officeart/2008/layout/LinedList"/>
    <dgm:cxn modelId="{845BE560-103D-4C13-8885-892830A42DAE}" type="presParOf" srcId="{6F085127-C254-446B-87A3-E5694193D994}" destId="{82BBEA5D-C392-4B15-8466-B289AF08292B}" srcOrd="7" destOrd="0" presId="urn:microsoft.com/office/officeart/2008/layout/LinedList"/>
    <dgm:cxn modelId="{752CF468-2F3F-4102-950C-A83AFE58FDE4}" type="presParOf" srcId="{82BBEA5D-C392-4B15-8466-B289AF08292B}" destId="{3A83F8AE-E418-4117-8950-45AC729C98E9}" srcOrd="0" destOrd="0" presId="urn:microsoft.com/office/officeart/2008/layout/LinedList"/>
    <dgm:cxn modelId="{3A0FC99E-08A1-4FAC-A1EF-9CABD0B60CF6}" type="presParOf" srcId="{82BBEA5D-C392-4B15-8466-B289AF08292B}" destId="{BF7D1252-E2AE-4DDE-AA03-83724EBDD7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9EBD7-7725-4B02-995A-68B1021323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CF4982-4BC3-4D97-9394-82ABA9366E76}">
      <dgm:prSet/>
      <dgm:spPr/>
      <dgm:t>
        <a:bodyPr/>
        <a:lstStyle/>
        <a:p>
          <a:r>
            <a:rPr lang="en-US" baseline="0"/>
            <a:t>JavaScript</a:t>
          </a:r>
          <a:endParaRPr lang="en-US"/>
        </a:p>
      </dgm:t>
    </dgm:pt>
    <dgm:pt modelId="{AC407720-BB3F-44BA-B84C-E12B27B3FB80}" type="parTrans" cxnId="{F712B365-6EBC-47F1-AAE7-B46CB1554336}">
      <dgm:prSet/>
      <dgm:spPr/>
      <dgm:t>
        <a:bodyPr/>
        <a:lstStyle/>
        <a:p>
          <a:endParaRPr lang="en-US"/>
        </a:p>
      </dgm:t>
    </dgm:pt>
    <dgm:pt modelId="{A136795C-9CA0-41A4-B364-D12F5076E14A}" type="sibTrans" cxnId="{F712B365-6EBC-47F1-AAE7-B46CB1554336}">
      <dgm:prSet/>
      <dgm:spPr/>
      <dgm:t>
        <a:bodyPr/>
        <a:lstStyle/>
        <a:p>
          <a:endParaRPr lang="en-US"/>
        </a:p>
      </dgm:t>
    </dgm:pt>
    <dgm:pt modelId="{7A6A172C-0833-4F3C-8548-2A4D2E2EAEE1}">
      <dgm:prSet/>
      <dgm:spPr/>
      <dgm:t>
        <a:bodyPr/>
        <a:lstStyle/>
        <a:p>
          <a:r>
            <a:rPr lang="en-US" baseline="0"/>
            <a:t>HTML</a:t>
          </a:r>
          <a:endParaRPr lang="en-US"/>
        </a:p>
      </dgm:t>
    </dgm:pt>
    <dgm:pt modelId="{7AC9C5A8-2F2D-4918-8F26-EDFFA3BFAB82}" type="parTrans" cxnId="{D667946C-DC81-4F30-9CDA-CD60B6E7FE62}">
      <dgm:prSet/>
      <dgm:spPr/>
      <dgm:t>
        <a:bodyPr/>
        <a:lstStyle/>
        <a:p>
          <a:endParaRPr lang="en-US"/>
        </a:p>
      </dgm:t>
    </dgm:pt>
    <dgm:pt modelId="{EFB33A03-F620-44E1-AA32-5DDFE3B93755}" type="sibTrans" cxnId="{D667946C-DC81-4F30-9CDA-CD60B6E7FE62}">
      <dgm:prSet/>
      <dgm:spPr/>
      <dgm:t>
        <a:bodyPr/>
        <a:lstStyle/>
        <a:p>
          <a:endParaRPr lang="en-US"/>
        </a:p>
      </dgm:t>
    </dgm:pt>
    <dgm:pt modelId="{AE0EE20A-79E9-4615-B18B-4FB17FD54680}">
      <dgm:prSet/>
      <dgm:spPr/>
      <dgm:t>
        <a:bodyPr/>
        <a:lstStyle/>
        <a:p>
          <a:r>
            <a:rPr lang="en-US" baseline="0"/>
            <a:t>CSS</a:t>
          </a:r>
          <a:endParaRPr lang="en-US"/>
        </a:p>
      </dgm:t>
    </dgm:pt>
    <dgm:pt modelId="{6BB5B392-8A30-4858-AADC-E2CFB37C2A98}" type="parTrans" cxnId="{C1770EDC-0FBE-427F-8A1E-0E9BB801FCBE}">
      <dgm:prSet/>
      <dgm:spPr/>
      <dgm:t>
        <a:bodyPr/>
        <a:lstStyle/>
        <a:p>
          <a:endParaRPr lang="en-US"/>
        </a:p>
      </dgm:t>
    </dgm:pt>
    <dgm:pt modelId="{4B869290-C179-4883-AEC6-583ACF753312}" type="sibTrans" cxnId="{C1770EDC-0FBE-427F-8A1E-0E9BB801FCBE}">
      <dgm:prSet/>
      <dgm:spPr/>
      <dgm:t>
        <a:bodyPr/>
        <a:lstStyle/>
        <a:p>
          <a:endParaRPr lang="en-US"/>
        </a:p>
      </dgm:t>
    </dgm:pt>
    <dgm:pt modelId="{0AFFC442-F12E-4A38-93B6-71867381AA0A}" type="pres">
      <dgm:prSet presAssocID="{12F9EBD7-7725-4B02-995A-68B1021323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60EB5A-BD33-4214-9EB5-F49343771D81}" type="pres">
      <dgm:prSet presAssocID="{2CCF4982-4BC3-4D97-9394-82ABA9366E76}" presName="hierRoot1" presStyleCnt="0"/>
      <dgm:spPr/>
    </dgm:pt>
    <dgm:pt modelId="{8210CFCB-82A9-4D41-BAD6-1D512553F8EE}" type="pres">
      <dgm:prSet presAssocID="{2CCF4982-4BC3-4D97-9394-82ABA9366E76}" presName="composite" presStyleCnt="0"/>
      <dgm:spPr/>
    </dgm:pt>
    <dgm:pt modelId="{1133FF3D-1253-467E-AD72-E2229D24E45D}" type="pres">
      <dgm:prSet presAssocID="{2CCF4982-4BC3-4D97-9394-82ABA9366E76}" presName="background" presStyleLbl="node0" presStyleIdx="0" presStyleCnt="3"/>
      <dgm:spPr/>
    </dgm:pt>
    <dgm:pt modelId="{6529EDF1-6083-4540-8B44-2FCEF9E283B8}" type="pres">
      <dgm:prSet presAssocID="{2CCF4982-4BC3-4D97-9394-82ABA9366E76}" presName="text" presStyleLbl="fgAcc0" presStyleIdx="0" presStyleCnt="3">
        <dgm:presLayoutVars>
          <dgm:chPref val="3"/>
        </dgm:presLayoutVars>
      </dgm:prSet>
      <dgm:spPr/>
    </dgm:pt>
    <dgm:pt modelId="{B70E432A-7658-4C29-A7C4-EBB120F2EA91}" type="pres">
      <dgm:prSet presAssocID="{2CCF4982-4BC3-4D97-9394-82ABA9366E76}" presName="hierChild2" presStyleCnt="0"/>
      <dgm:spPr/>
    </dgm:pt>
    <dgm:pt modelId="{523B79F4-09FD-4CD4-8BD9-A1697A8636CF}" type="pres">
      <dgm:prSet presAssocID="{7A6A172C-0833-4F3C-8548-2A4D2E2EAEE1}" presName="hierRoot1" presStyleCnt="0"/>
      <dgm:spPr/>
    </dgm:pt>
    <dgm:pt modelId="{5805EAFB-1BDE-436D-85E6-EB324F326E28}" type="pres">
      <dgm:prSet presAssocID="{7A6A172C-0833-4F3C-8548-2A4D2E2EAEE1}" presName="composite" presStyleCnt="0"/>
      <dgm:spPr/>
    </dgm:pt>
    <dgm:pt modelId="{5CDD7944-3947-450F-918C-6194E2A2B638}" type="pres">
      <dgm:prSet presAssocID="{7A6A172C-0833-4F3C-8548-2A4D2E2EAEE1}" presName="background" presStyleLbl="node0" presStyleIdx="1" presStyleCnt="3"/>
      <dgm:spPr/>
    </dgm:pt>
    <dgm:pt modelId="{C75F5CEC-5B22-4C65-8D02-483668916139}" type="pres">
      <dgm:prSet presAssocID="{7A6A172C-0833-4F3C-8548-2A4D2E2EAEE1}" presName="text" presStyleLbl="fgAcc0" presStyleIdx="1" presStyleCnt="3">
        <dgm:presLayoutVars>
          <dgm:chPref val="3"/>
        </dgm:presLayoutVars>
      </dgm:prSet>
      <dgm:spPr/>
    </dgm:pt>
    <dgm:pt modelId="{ED9C3F98-AE94-4A57-A525-DAF3F9568027}" type="pres">
      <dgm:prSet presAssocID="{7A6A172C-0833-4F3C-8548-2A4D2E2EAEE1}" presName="hierChild2" presStyleCnt="0"/>
      <dgm:spPr/>
    </dgm:pt>
    <dgm:pt modelId="{3FA9B907-53E3-4E42-8DDA-997F902DD72B}" type="pres">
      <dgm:prSet presAssocID="{AE0EE20A-79E9-4615-B18B-4FB17FD54680}" presName="hierRoot1" presStyleCnt="0"/>
      <dgm:spPr/>
    </dgm:pt>
    <dgm:pt modelId="{276681DF-2FE3-44C2-B3A8-869AC0D3EFD3}" type="pres">
      <dgm:prSet presAssocID="{AE0EE20A-79E9-4615-B18B-4FB17FD54680}" presName="composite" presStyleCnt="0"/>
      <dgm:spPr/>
    </dgm:pt>
    <dgm:pt modelId="{866E470E-B316-4F99-B6AD-3E377876AC5C}" type="pres">
      <dgm:prSet presAssocID="{AE0EE20A-79E9-4615-B18B-4FB17FD54680}" presName="background" presStyleLbl="node0" presStyleIdx="2" presStyleCnt="3"/>
      <dgm:spPr/>
    </dgm:pt>
    <dgm:pt modelId="{60E82CA5-B9A8-4D76-90E5-D1F7BC789FE7}" type="pres">
      <dgm:prSet presAssocID="{AE0EE20A-79E9-4615-B18B-4FB17FD54680}" presName="text" presStyleLbl="fgAcc0" presStyleIdx="2" presStyleCnt="3">
        <dgm:presLayoutVars>
          <dgm:chPref val="3"/>
        </dgm:presLayoutVars>
      </dgm:prSet>
      <dgm:spPr/>
    </dgm:pt>
    <dgm:pt modelId="{BF015DCF-EDDB-4572-9E1D-AE938DCC8408}" type="pres">
      <dgm:prSet presAssocID="{AE0EE20A-79E9-4615-B18B-4FB17FD54680}" presName="hierChild2" presStyleCnt="0"/>
      <dgm:spPr/>
    </dgm:pt>
  </dgm:ptLst>
  <dgm:cxnLst>
    <dgm:cxn modelId="{4EAFF01F-C3C4-4906-8E1B-3D79F39C9C8D}" type="presOf" srcId="{AE0EE20A-79E9-4615-B18B-4FB17FD54680}" destId="{60E82CA5-B9A8-4D76-90E5-D1F7BC789FE7}" srcOrd="0" destOrd="0" presId="urn:microsoft.com/office/officeart/2005/8/layout/hierarchy1"/>
    <dgm:cxn modelId="{F712B365-6EBC-47F1-AAE7-B46CB1554336}" srcId="{12F9EBD7-7725-4B02-995A-68B102132354}" destId="{2CCF4982-4BC3-4D97-9394-82ABA9366E76}" srcOrd="0" destOrd="0" parTransId="{AC407720-BB3F-44BA-B84C-E12B27B3FB80}" sibTransId="{A136795C-9CA0-41A4-B364-D12F5076E14A}"/>
    <dgm:cxn modelId="{D667946C-DC81-4F30-9CDA-CD60B6E7FE62}" srcId="{12F9EBD7-7725-4B02-995A-68B102132354}" destId="{7A6A172C-0833-4F3C-8548-2A4D2E2EAEE1}" srcOrd="1" destOrd="0" parTransId="{7AC9C5A8-2F2D-4918-8F26-EDFFA3BFAB82}" sibTransId="{EFB33A03-F620-44E1-AA32-5DDFE3B93755}"/>
    <dgm:cxn modelId="{37D61BA5-C102-4C3B-9EC3-7EBE68229F25}" type="presOf" srcId="{2CCF4982-4BC3-4D97-9394-82ABA9366E76}" destId="{6529EDF1-6083-4540-8B44-2FCEF9E283B8}" srcOrd="0" destOrd="0" presId="urn:microsoft.com/office/officeart/2005/8/layout/hierarchy1"/>
    <dgm:cxn modelId="{DB63F4B4-D717-47CD-BB71-ED9AFA891C8F}" type="presOf" srcId="{12F9EBD7-7725-4B02-995A-68B102132354}" destId="{0AFFC442-F12E-4A38-93B6-71867381AA0A}" srcOrd="0" destOrd="0" presId="urn:microsoft.com/office/officeart/2005/8/layout/hierarchy1"/>
    <dgm:cxn modelId="{D0A3D9D5-2D4C-4131-9F1F-36BB48871B91}" type="presOf" srcId="{7A6A172C-0833-4F3C-8548-2A4D2E2EAEE1}" destId="{C75F5CEC-5B22-4C65-8D02-483668916139}" srcOrd="0" destOrd="0" presId="urn:microsoft.com/office/officeart/2005/8/layout/hierarchy1"/>
    <dgm:cxn modelId="{C1770EDC-0FBE-427F-8A1E-0E9BB801FCBE}" srcId="{12F9EBD7-7725-4B02-995A-68B102132354}" destId="{AE0EE20A-79E9-4615-B18B-4FB17FD54680}" srcOrd="2" destOrd="0" parTransId="{6BB5B392-8A30-4858-AADC-E2CFB37C2A98}" sibTransId="{4B869290-C179-4883-AEC6-583ACF753312}"/>
    <dgm:cxn modelId="{086EDA52-82BF-4D59-A1C3-2FCFD4373480}" type="presParOf" srcId="{0AFFC442-F12E-4A38-93B6-71867381AA0A}" destId="{0760EB5A-BD33-4214-9EB5-F49343771D81}" srcOrd="0" destOrd="0" presId="urn:microsoft.com/office/officeart/2005/8/layout/hierarchy1"/>
    <dgm:cxn modelId="{D8F0BC05-04A1-48DB-BF85-29BA29B4B396}" type="presParOf" srcId="{0760EB5A-BD33-4214-9EB5-F49343771D81}" destId="{8210CFCB-82A9-4D41-BAD6-1D512553F8EE}" srcOrd="0" destOrd="0" presId="urn:microsoft.com/office/officeart/2005/8/layout/hierarchy1"/>
    <dgm:cxn modelId="{C9BE07FA-3EB2-4792-B51F-ABAA77AB2B31}" type="presParOf" srcId="{8210CFCB-82A9-4D41-BAD6-1D512553F8EE}" destId="{1133FF3D-1253-467E-AD72-E2229D24E45D}" srcOrd="0" destOrd="0" presId="urn:microsoft.com/office/officeart/2005/8/layout/hierarchy1"/>
    <dgm:cxn modelId="{B44C868E-D53A-4152-A1F0-CAD84EC3A639}" type="presParOf" srcId="{8210CFCB-82A9-4D41-BAD6-1D512553F8EE}" destId="{6529EDF1-6083-4540-8B44-2FCEF9E283B8}" srcOrd="1" destOrd="0" presId="urn:microsoft.com/office/officeart/2005/8/layout/hierarchy1"/>
    <dgm:cxn modelId="{22614E2B-39E6-4D70-82D0-DD20520AFD14}" type="presParOf" srcId="{0760EB5A-BD33-4214-9EB5-F49343771D81}" destId="{B70E432A-7658-4C29-A7C4-EBB120F2EA91}" srcOrd="1" destOrd="0" presId="urn:microsoft.com/office/officeart/2005/8/layout/hierarchy1"/>
    <dgm:cxn modelId="{1D435661-9B85-4CC6-8968-97B751BD07BD}" type="presParOf" srcId="{0AFFC442-F12E-4A38-93B6-71867381AA0A}" destId="{523B79F4-09FD-4CD4-8BD9-A1697A8636CF}" srcOrd="1" destOrd="0" presId="urn:microsoft.com/office/officeart/2005/8/layout/hierarchy1"/>
    <dgm:cxn modelId="{2F836400-2392-4983-8FD5-87805B536309}" type="presParOf" srcId="{523B79F4-09FD-4CD4-8BD9-A1697A8636CF}" destId="{5805EAFB-1BDE-436D-85E6-EB324F326E28}" srcOrd="0" destOrd="0" presId="urn:microsoft.com/office/officeart/2005/8/layout/hierarchy1"/>
    <dgm:cxn modelId="{5862914C-6D03-4FB8-9361-A994CF75EE06}" type="presParOf" srcId="{5805EAFB-1BDE-436D-85E6-EB324F326E28}" destId="{5CDD7944-3947-450F-918C-6194E2A2B638}" srcOrd="0" destOrd="0" presId="urn:microsoft.com/office/officeart/2005/8/layout/hierarchy1"/>
    <dgm:cxn modelId="{D606D30F-AC3F-4738-B9C8-562C136118FF}" type="presParOf" srcId="{5805EAFB-1BDE-436D-85E6-EB324F326E28}" destId="{C75F5CEC-5B22-4C65-8D02-483668916139}" srcOrd="1" destOrd="0" presId="urn:microsoft.com/office/officeart/2005/8/layout/hierarchy1"/>
    <dgm:cxn modelId="{983240A7-DA52-4F96-A3B5-F265ADA3CBD1}" type="presParOf" srcId="{523B79F4-09FD-4CD4-8BD9-A1697A8636CF}" destId="{ED9C3F98-AE94-4A57-A525-DAF3F9568027}" srcOrd="1" destOrd="0" presId="urn:microsoft.com/office/officeart/2005/8/layout/hierarchy1"/>
    <dgm:cxn modelId="{EDE04CBE-1581-40AC-95A1-B6964F7C03F6}" type="presParOf" srcId="{0AFFC442-F12E-4A38-93B6-71867381AA0A}" destId="{3FA9B907-53E3-4E42-8DDA-997F902DD72B}" srcOrd="2" destOrd="0" presId="urn:microsoft.com/office/officeart/2005/8/layout/hierarchy1"/>
    <dgm:cxn modelId="{61073671-C119-4DC7-8442-5EE5AEE1B5E3}" type="presParOf" srcId="{3FA9B907-53E3-4E42-8DDA-997F902DD72B}" destId="{276681DF-2FE3-44C2-B3A8-869AC0D3EFD3}" srcOrd="0" destOrd="0" presId="urn:microsoft.com/office/officeart/2005/8/layout/hierarchy1"/>
    <dgm:cxn modelId="{0A4BC5A4-2B3A-4B3D-8ABB-BF325C608EF0}" type="presParOf" srcId="{276681DF-2FE3-44C2-B3A8-869AC0D3EFD3}" destId="{866E470E-B316-4F99-B6AD-3E377876AC5C}" srcOrd="0" destOrd="0" presId="urn:microsoft.com/office/officeart/2005/8/layout/hierarchy1"/>
    <dgm:cxn modelId="{C75617C6-C4DD-47F7-B0A2-2C935D326ED2}" type="presParOf" srcId="{276681DF-2FE3-44C2-B3A8-869AC0D3EFD3}" destId="{60E82CA5-B9A8-4D76-90E5-D1F7BC789FE7}" srcOrd="1" destOrd="0" presId="urn:microsoft.com/office/officeart/2005/8/layout/hierarchy1"/>
    <dgm:cxn modelId="{93CABA77-9790-4A6A-A248-4DC726BE0567}" type="presParOf" srcId="{3FA9B907-53E3-4E42-8DDA-997F902DD72B}" destId="{BF015DCF-EDDB-4572-9E1D-AE938DCC84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25919-A19D-48B7-A3B4-A2CB060E4E0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64CFEE-6964-4FAE-B7BD-FE7A723D35AE}">
      <dgm:prSet/>
      <dgm:spPr/>
      <dgm:t>
        <a:bodyPr/>
        <a:lstStyle/>
        <a:p>
          <a:r>
            <a:rPr lang="en-US" baseline="0"/>
            <a:t>ENG-ENG: </a:t>
          </a:r>
          <a:r>
            <a:rPr lang="en-US" b="0" i="0" baseline="0"/>
            <a:t>https://dictionaryapi.dev/</a:t>
          </a:r>
          <a:endParaRPr lang="en-US"/>
        </a:p>
      </dgm:t>
    </dgm:pt>
    <dgm:pt modelId="{4EFA6A9E-B47D-4FCD-A9AF-E546934ADA2D}" type="parTrans" cxnId="{D86C7360-5705-4037-A29B-E0A4FAEFC2EE}">
      <dgm:prSet/>
      <dgm:spPr/>
      <dgm:t>
        <a:bodyPr/>
        <a:lstStyle/>
        <a:p>
          <a:endParaRPr lang="en-US"/>
        </a:p>
      </dgm:t>
    </dgm:pt>
    <dgm:pt modelId="{8EB03887-BBCC-41EB-9274-55903EC59001}" type="sibTrans" cxnId="{D86C7360-5705-4037-A29B-E0A4FAEFC2EE}">
      <dgm:prSet/>
      <dgm:spPr/>
      <dgm:t>
        <a:bodyPr/>
        <a:lstStyle/>
        <a:p>
          <a:endParaRPr lang="en-US"/>
        </a:p>
      </dgm:t>
    </dgm:pt>
    <dgm:pt modelId="{0F96F687-DCD5-4712-9D0A-6CEAA5D8E9A6}">
      <dgm:prSet/>
      <dgm:spPr/>
      <dgm:t>
        <a:bodyPr/>
        <a:lstStyle/>
        <a:p>
          <a:r>
            <a:rPr lang="en-US" baseline="0"/>
            <a:t>ENG-VIE và VIE-ENG: https://tracau.vn/</a:t>
          </a:r>
          <a:endParaRPr lang="en-US"/>
        </a:p>
      </dgm:t>
    </dgm:pt>
    <dgm:pt modelId="{3037E43C-9878-4A52-8218-52552405D9D7}" type="parTrans" cxnId="{BC38E55C-BA9B-4414-91BF-F4CF404A9097}">
      <dgm:prSet/>
      <dgm:spPr/>
      <dgm:t>
        <a:bodyPr/>
        <a:lstStyle/>
        <a:p>
          <a:endParaRPr lang="en-US"/>
        </a:p>
      </dgm:t>
    </dgm:pt>
    <dgm:pt modelId="{F72F85DB-EAA1-4CDD-B25B-CA84D599C9FC}" type="sibTrans" cxnId="{BC38E55C-BA9B-4414-91BF-F4CF404A9097}">
      <dgm:prSet/>
      <dgm:spPr/>
      <dgm:t>
        <a:bodyPr/>
        <a:lstStyle/>
        <a:p>
          <a:endParaRPr lang="en-US"/>
        </a:p>
      </dgm:t>
    </dgm:pt>
    <dgm:pt modelId="{74408FB1-AF4E-467B-9F15-926A3158D405}" type="pres">
      <dgm:prSet presAssocID="{87825919-A19D-48B7-A3B4-A2CB060E4E0D}" presName="linear" presStyleCnt="0">
        <dgm:presLayoutVars>
          <dgm:dir/>
          <dgm:animLvl val="lvl"/>
          <dgm:resizeHandles val="exact"/>
        </dgm:presLayoutVars>
      </dgm:prSet>
      <dgm:spPr/>
    </dgm:pt>
    <dgm:pt modelId="{871B8836-CFEF-4E93-BCFF-3B4DD538D278}" type="pres">
      <dgm:prSet presAssocID="{4064CFEE-6964-4FAE-B7BD-FE7A723D35AE}" presName="parentLin" presStyleCnt="0"/>
      <dgm:spPr/>
    </dgm:pt>
    <dgm:pt modelId="{82609C8C-E205-480F-B149-A8F703DE1370}" type="pres">
      <dgm:prSet presAssocID="{4064CFEE-6964-4FAE-B7BD-FE7A723D35AE}" presName="parentLeftMargin" presStyleLbl="node1" presStyleIdx="0" presStyleCnt="2"/>
      <dgm:spPr/>
    </dgm:pt>
    <dgm:pt modelId="{98EA284F-A0A0-4EA0-8BBC-44EA4ADD67C2}" type="pres">
      <dgm:prSet presAssocID="{4064CFEE-6964-4FAE-B7BD-FE7A723D35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DF31DA-ED43-49DB-940B-1218A9BC8FC5}" type="pres">
      <dgm:prSet presAssocID="{4064CFEE-6964-4FAE-B7BD-FE7A723D35AE}" presName="negativeSpace" presStyleCnt="0"/>
      <dgm:spPr/>
    </dgm:pt>
    <dgm:pt modelId="{DFED97BB-229A-47C4-B887-A38C2696A039}" type="pres">
      <dgm:prSet presAssocID="{4064CFEE-6964-4FAE-B7BD-FE7A723D35AE}" presName="childText" presStyleLbl="conFgAcc1" presStyleIdx="0" presStyleCnt="2">
        <dgm:presLayoutVars>
          <dgm:bulletEnabled val="1"/>
        </dgm:presLayoutVars>
      </dgm:prSet>
      <dgm:spPr/>
    </dgm:pt>
    <dgm:pt modelId="{2D84F5EC-5C79-4E99-9F23-D4BAB68052A8}" type="pres">
      <dgm:prSet presAssocID="{8EB03887-BBCC-41EB-9274-55903EC59001}" presName="spaceBetweenRectangles" presStyleCnt="0"/>
      <dgm:spPr/>
    </dgm:pt>
    <dgm:pt modelId="{45F839F9-5335-4B27-B86B-919986E40D91}" type="pres">
      <dgm:prSet presAssocID="{0F96F687-DCD5-4712-9D0A-6CEAA5D8E9A6}" presName="parentLin" presStyleCnt="0"/>
      <dgm:spPr/>
    </dgm:pt>
    <dgm:pt modelId="{4CBAB8F4-F81C-46EE-8B10-EAC8DC53A595}" type="pres">
      <dgm:prSet presAssocID="{0F96F687-DCD5-4712-9D0A-6CEAA5D8E9A6}" presName="parentLeftMargin" presStyleLbl="node1" presStyleIdx="0" presStyleCnt="2"/>
      <dgm:spPr/>
    </dgm:pt>
    <dgm:pt modelId="{B456FA62-9B3C-44FC-A576-D3BE34F88761}" type="pres">
      <dgm:prSet presAssocID="{0F96F687-DCD5-4712-9D0A-6CEAA5D8E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0171AA-0C5F-45F0-A1FA-E75AA926EE61}" type="pres">
      <dgm:prSet presAssocID="{0F96F687-DCD5-4712-9D0A-6CEAA5D8E9A6}" presName="negativeSpace" presStyleCnt="0"/>
      <dgm:spPr/>
    </dgm:pt>
    <dgm:pt modelId="{32D120CE-D95E-4392-A99A-838C2114EA93}" type="pres">
      <dgm:prSet presAssocID="{0F96F687-DCD5-4712-9D0A-6CEAA5D8E9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F76314-DA84-456A-B0AA-EC996DCC261C}" type="presOf" srcId="{0F96F687-DCD5-4712-9D0A-6CEAA5D8E9A6}" destId="{4CBAB8F4-F81C-46EE-8B10-EAC8DC53A595}" srcOrd="0" destOrd="0" presId="urn:microsoft.com/office/officeart/2005/8/layout/list1"/>
    <dgm:cxn modelId="{BC38E55C-BA9B-4414-91BF-F4CF404A9097}" srcId="{87825919-A19D-48B7-A3B4-A2CB060E4E0D}" destId="{0F96F687-DCD5-4712-9D0A-6CEAA5D8E9A6}" srcOrd="1" destOrd="0" parTransId="{3037E43C-9878-4A52-8218-52552405D9D7}" sibTransId="{F72F85DB-EAA1-4CDD-B25B-CA84D599C9FC}"/>
    <dgm:cxn modelId="{D86C7360-5705-4037-A29B-E0A4FAEFC2EE}" srcId="{87825919-A19D-48B7-A3B4-A2CB060E4E0D}" destId="{4064CFEE-6964-4FAE-B7BD-FE7A723D35AE}" srcOrd="0" destOrd="0" parTransId="{4EFA6A9E-B47D-4FCD-A9AF-E546934ADA2D}" sibTransId="{8EB03887-BBCC-41EB-9274-55903EC59001}"/>
    <dgm:cxn modelId="{DA5CC579-916F-458A-9B22-21C4C87E681F}" type="presOf" srcId="{4064CFEE-6964-4FAE-B7BD-FE7A723D35AE}" destId="{82609C8C-E205-480F-B149-A8F703DE1370}" srcOrd="0" destOrd="0" presId="urn:microsoft.com/office/officeart/2005/8/layout/list1"/>
    <dgm:cxn modelId="{F4991C96-BADE-40D3-AC53-48F57798A5AA}" type="presOf" srcId="{0F96F687-DCD5-4712-9D0A-6CEAA5D8E9A6}" destId="{B456FA62-9B3C-44FC-A576-D3BE34F88761}" srcOrd="1" destOrd="0" presId="urn:microsoft.com/office/officeart/2005/8/layout/list1"/>
    <dgm:cxn modelId="{BDF258B7-4677-4845-9825-996821D2E6E7}" type="presOf" srcId="{4064CFEE-6964-4FAE-B7BD-FE7A723D35AE}" destId="{98EA284F-A0A0-4EA0-8BBC-44EA4ADD67C2}" srcOrd="1" destOrd="0" presId="urn:microsoft.com/office/officeart/2005/8/layout/list1"/>
    <dgm:cxn modelId="{562331E0-1B29-43CA-B37A-02B958EF0DD5}" type="presOf" srcId="{87825919-A19D-48B7-A3B4-A2CB060E4E0D}" destId="{74408FB1-AF4E-467B-9F15-926A3158D405}" srcOrd="0" destOrd="0" presId="urn:microsoft.com/office/officeart/2005/8/layout/list1"/>
    <dgm:cxn modelId="{3867FCA9-F3B5-4F70-A659-43B6FBD3520E}" type="presParOf" srcId="{74408FB1-AF4E-467B-9F15-926A3158D405}" destId="{871B8836-CFEF-4E93-BCFF-3B4DD538D278}" srcOrd="0" destOrd="0" presId="urn:microsoft.com/office/officeart/2005/8/layout/list1"/>
    <dgm:cxn modelId="{3E49FEC8-8EE8-405A-9ABF-2BDB1A07A0FF}" type="presParOf" srcId="{871B8836-CFEF-4E93-BCFF-3B4DD538D278}" destId="{82609C8C-E205-480F-B149-A8F703DE1370}" srcOrd="0" destOrd="0" presId="urn:microsoft.com/office/officeart/2005/8/layout/list1"/>
    <dgm:cxn modelId="{ECCA6C3A-4195-424D-BB0A-D1A278AE83AE}" type="presParOf" srcId="{871B8836-CFEF-4E93-BCFF-3B4DD538D278}" destId="{98EA284F-A0A0-4EA0-8BBC-44EA4ADD67C2}" srcOrd="1" destOrd="0" presId="urn:microsoft.com/office/officeart/2005/8/layout/list1"/>
    <dgm:cxn modelId="{93AD2B35-2FE2-4F2E-BFB3-C30325CAECFB}" type="presParOf" srcId="{74408FB1-AF4E-467B-9F15-926A3158D405}" destId="{0DDF31DA-ED43-49DB-940B-1218A9BC8FC5}" srcOrd="1" destOrd="0" presId="urn:microsoft.com/office/officeart/2005/8/layout/list1"/>
    <dgm:cxn modelId="{33EB2D2A-27CE-4029-ACBB-609486DF4936}" type="presParOf" srcId="{74408FB1-AF4E-467B-9F15-926A3158D405}" destId="{DFED97BB-229A-47C4-B887-A38C2696A039}" srcOrd="2" destOrd="0" presId="urn:microsoft.com/office/officeart/2005/8/layout/list1"/>
    <dgm:cxn modelId="{82DAABD7-BAC9-4DC0-9AF6-E7679BBD77B0}" type="presParOf" srcId="{74408FB1-AF4E-467B-9F15-926A3158D405}" destId="{2D84F5EC-5C79-4E99-9F23-D4BAB68052A8}" srcOrd="3" destOrd="0" presId="urn:microsoft.com/office/officeart/2005/8/layout/list1"/>
    <dgm:cxn modelId="{96A41C8C-F4E5-4938-9367-97D22867E53F}" type="presParOf" srcId="{74408FB1-AF4E-467B-9F15-926A3158D405}" destId="{45F839F9-5335-4B27-B86B-919986E40D91}" srcOrd="4" destOrd="0" presId="urn:microsoft.com/office/officeart/2005/8/layout/list1"/>
    <dgm:cxn modelId="{46994CB4-8270-44E9-BD40-DD194AA20C0A}" type="presParOf" srcId="{45F839F9-5335-4B27-B86B-919986E40D91}" destId="{4CBAB8F4-F81C-46EE-8B10-EAC8DC53A595}" srcOrd="0" destOrd="0" presId="urn:microsoft.com/office/officeart/2005/8/layout/list1"/>
    <dgm:cxn modelId="{D85ADC51-8690-4527-9559-11EE7F3BD32E}" type="presParOf" srcId="{45F839F9-5335-4B27-B86B-919986E40D91}" destId="{B456FA62-9B3C-44FC-A576-D3BE34F88761}" srcOrd="1" destOrd="0" presId="urn:microsoft.com/office/officeart/2005/8/layout/list1"/>
    <dgm:cxn modelId="{55A7AB27-4E8B-4B3D-97A3-1A2C33E54F90}" type="presParOf" srcId="{74408FB1-AF4E-467B-9F15-926A3158D405}" destId="{3A0171AA-0C5F-45F0-A1FA-E75AA926EE61}" srcOrd="5" destOrd="0" presId="urn:microsoft.com/office/officeart/2005/8/layout/list1"/>
    <dgm:cxn modelId="{AD2851EC-5478-41CE-90C2-A3AE90518A1F}" type="presParOf" srcId="{74408FB1-AF4E-467B-9F15-926A3158D405}" destId="{32D120CE-D95E-4392-A99A-838C2114EA9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E0B20-4CC5-40E8-BD97-215BEACDC8D3}">
      <dsp:nvSpPr>
        <dsp:cNvPr id="0" name=""/>
        <dsp:cNvSpPr/>
      </dsp:nvSpPr>
      <dsp:spPr>
        <a:xfrm>
          <a:off x="0" y="0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A1A9F-FDE0-4B65-B533-BBF7327B44B0}">
      <dsp:nvSpPr>
        <dsp:cNvPr id="0" name=""/>
        <dsp:cNvSpPr/>
      </dsp:nvSpPr>
      <dsp:spPr>
        <a:xfrm>
          <a:off x="0" y="0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Lê Duy Hiếu</a:t>
          </a:r>
        </a:p>
      </dsp:txBody>
      <dsp:txXfrm>
        <a:off x="0" y="0"/>
        <a:ext cx="10268712" cy="898398"/>
      </dsp:txXfrm>
    </dsp:sp>
    <dsp:sp modelId="{69AE29A0-B984-4F4C-B7DD-30411D3DD355}">
      <dsp:nvSpPr>
        <dsp:cNvPr id="0" name=""/>
        <dsp:cNvSpPr/>
      </dsp:nvSpPr>
      <dsp:spPr>
        <a:xfrm>
          <a:off x="0" y="898398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27769-6B1B-4225-8AE3-0FDF21DE74F3}">
      <dsp:nvSpPr>
        <dsp:cNvPr id="0" name=""/>
        <dsp:cNvSpPr/>
      </dsp:nvSpPr>
      <dsp:spPr>
        <a:xfrm>
          <a:off x="0" y="898398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Minh Hiếu</a:t>
          </a:r>
        </a:p>
      </dsp:txBody>
      <dsp:txXfrm>
        <a:off x="0" y="898398"/>
        <a:ext cx="10268712" cy="898398"/>
      </dsp:txXfrm>
    </dsp:sp>
    <dsp:sp modelId="{AEF80E45-7316-49D0-B01D-56FC678DC260}">
      <dsp:nvSpPr>
        <dsp:cNvPr id="0" name=""/>
        <dsp:cNvSpPr/>
      </dsp:nvSpPr>
      <dsp:spPr>
        <a:xfrm>
          <a:off x="0" y="1796796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160D3-9CC3-4470-B59F-77F775F59E65}">
      <dsp:nvSpPr>
        <dsp:cNvPr id="0" name=""/>
        <dsp:cNvSpPr/>
      </dsp:nvSpPr>
      <dsp:spPr>
        <a:xfrm>
          <a:off x="0" y="1796796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Trần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Gia </a:t>
          </a: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endParaRPr lang="en-US" sz="4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96796"/>
        <a:ext cx="10268712" cy="898398"/>
      </dsp:txXfrm>
    </dsp:sp>
    <dsp:sp modelId="{05C41B9D-B3A0-448A-B21C-FBC075ACF711}">
      <dsp:nvSpPr>
        <dsp:cNvPr id="0" name=""/>
        <dsp:cNvSpPr/>
      </dsp:nvSpPr>
      <dsp:spPr>
        <a:xfrm>
          <a:off x="0" y="2695194"/>
          <a:ext cx="1026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3F8AE-E418-4117-8950-45AC729C98E9}">
      <dsp:nvSpPr>
        <dsp:cNvPr id="0" name=""/>
        <dsp:cNvSpPr/>
      </dsp:nvSpPr>
      <dsp:spPr>
        <a:xfrm>
          <a:off x="0" y="2695194"/>
          <a:ext cx="10268712" cy="89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43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Trọng</a:t>
          </a:r>
          <a:endParaRPr lang="en-US" sz="4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95194"/>
        <a:ext cx="10268712" cy="89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3FF3D-1253-467E-AD72-E2229D24E45D}">
      <dsp:nvSpPr>
        <dsp:cNvPr id="0" name=""/>
        <dsp:cNvSpPr/>
      </dsp:nvSpPr>
      <dsp:spPr>
        <a:xfrm>
          <a:off x="0" y="727405"/>
          <a:ext cx="2888075" cy="1833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9EDF1-6083-4540-8B44-2FCEF9E283B8}">
      <dsp:nvSpPr>
        <dsp:cNvPr id="0" name=""/>
        <dsp:cNvSpPr/>
      </dsp:nvSpPr>
      <dsp:spPr>
        <a:xfrm>
          <a:off x="320897" y="1032258"/>
          <a:ext cx="2888075" cy="1833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/>
            <a:t>JavaScript</a:t>
          </a:r>
          <a:endParaRPr lang="en-US" sz="4400" kern="1200"/>
        </a:p>
      </dsp:txBody>
      <dsp:txXfrm>
        <a:off x="374611" y="1085972"/>
        <a:ext cx="2780647" cy="1726499"/>
      </dsp:txXfrm>
    </dsp:sp>
    <dsp:sp modelId="{5CDD7944-3947-450F-918C-6194E2A2B638}">
      <dsp:nvSpPr>
        <dsp:cNvPr id="0" name=""/>
        <dsp:cNvSpPr/>
      </dsp:nvSpPr>
      <dsp:spPr>
        <a:xfrm>
          <a:off x="3529869" y="727405"/>
          <a:ext cx="2888075" cy="1833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F5CEC-5B22-4C65-8D02-483668916139}">
      <dsp:nvSpPr>
        <dsp:cNvPr id="0" name=""/>
        <dsp:cNvSpPr/>
      </dsp:nvSpPr>
      <dsp:spPr>
        <a:xfrm>
          <a:off x="3850767" y="1032258"/>
          <a:ext cx="2888075" cy="1833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/>
            <a:t>HTML</a:t>
          </a:r>
          <a:endParaRPr lang="en-US" sz="4400" kern="1200"/>
        </a:p>
      </dsp:txBody>
      <dsp:txXfrm>
        <a:off x="3904481" y="1085972"/>
        <a:ext cx="2780647" cy="1726499"/>
      </dsp:txXfrm>
    </dsp:sp>
    <dsp:sp modelId="{866E470E-B316-4F99-B6AD-3E377876AC5C}">
      <dsp:nvSpPr>
        <dsp:cNvPr id="0" name=""/>
        <dsp:cNvSpPr/>
      </dsp:nvSpPr>
      <dsp:spPr>
        <a:xfrm>
          <a:off x="7059739" y="727405"/>
          <a:ext cx="2888075" cy="1833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82CA5-B9A8-4D76-90E5-D1F7BC789FE7}">
      <dsp:nvSpPr>
        <dsp:cNvPr id="0" name=""/>
        <dsp:cNvSpPr/>
      </dsp:nvSpPr>
      <dsp:spPr>
        <a:xfrm>
          <a:off x="7380636" y="1032258"/>
          <a:ext cx="2888075" cy="1833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/>
            <a:t>CSS</a:t>
          </a:r>
          <a:endParaRPr lang="en-US" sz="4400" kern="1200"/>
        </a:p>
      </dsp:txBody>
      <dsp:txXfrm>
        <a:off x="7434350" y="1085972"/>
        <a:ext cx="2780647" cy="1726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D97BB-229A-47C4-B887-A38C2696A039}">
      <dsp:nvSpPr>
        <dsp:cNvPr id="0" name=""/>
        <dsp:cNvSpPr/>
      </dsp:nvSpPr>
      <dsp:spPr>
        <a:xfrm>
          <a:off x="0" y="2232152"/>
          <a:ext cx="449044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A284F-A0A0-4EA0-8BBC-44EA4ADD67C2}">
      <dsp:nvSpPr>
        <dsp:cNvPr id="0" name=""/>
        <dsp:cNvSpPr/>
      </dsp:nvSpPr>
      <dsp:spPr>
        <a:xfrm>
          <a:off x="224522" y="1936952"/>
          <a:ext cx="314331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10" tIns="0" rIns="1188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ENG-ENG: </a:t>
          </a:r>
          <a:r>
            <a:rPr lang="en-US" sz="2000" b="0" i="0" kern="1200" baseline="0"/>
            <a:t>https://dictionaryapi.dev/</a:t>
          </a:r>
          <a:endParaRPr lang="en-US" sz="2000" kern="1200"/>
        </a:p>
      </dsp:txBody>
      <dsp:txXfrm>
        <a:off x="253343" y="1965773"/>
        <a:ext cx="3085670" cy="532758"/>
      </dsp:txXfrm>
    </dsp:sp>
    <dsp:sp modelId="{32D120CE-D95E-4392-A99A-838C2114EA93}">
      <dsp:nvSpPr>
        <dsp:cNvPr id="0" name=""/>
        <dsp:cNvSpPr/>
      </dsp:nvSpPr>
      <dsp:spPr>
        <a:xfrm>
          <a:off x="0" y="3139352"/>
          <a:ext cx="449044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425919"/>
              <a:satOff val="5193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6FA62-9B3C-44FC-A576-D3BE34F88761}">
      <dsp:nvSpPr>
        <dsp:cNvPr id="0" name=""/>
        <dsp:cNvSpPr/>
      </dsp:nvSpPr>
      <dsp:spPr>
        <a:xfrm>
          <a:off x="224522" y="2844152"/>
          <a:ext cx="3143312" cy="590400"/>
        </a:xfrm>
        <a:prstGeom prst="roundRect">
          <a:avLst/>
        </a:prstGeom>
        <a:solidFill>
          <a:schemeClr val="accent5">
            <a:hueOff val="1425919"/>
            <a:satOff val="5193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10" tIns="0" rIns="1188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ENG-VIE và VIE-ENG: https://tracau.vn/</a:t>
          </a:r>
          <a:endParaRPr lang="en-US" sz="2000" kern="1200"/>
        </a:p>
      </dsp:txBody>
      <dsp:txXfrm>
        <a:off x="253343" y="2872973"/>
        <a:ext cx="308567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7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4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7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6/30/2022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up.edu.vn/blog/cac-thi-trong-tieng-anh/" TargetMode="External"/><Relationship Id="rId2" Type="http://schemas.openxmlformats.org/officeDocument/2006/relationships/hyperlink" Target="https://www.tablesgenerato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D0AE766-03F0-6A50-E5FC-945F90363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9" b="125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852C8-32E6-3831-1E81-12B9F767C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 14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07E49A-C5FF-3613-728A-0ECAA7281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err="1">
                <a:latin typeface="Calibri" panose="020F0502020204030204" pitchFamily="34" charset="0"/>
                <a:cs typeface="Calibri" panose="020F0502020204030204" pitchFamily="34" charset="0"/>
              </a:rPr>
              <a:t>điển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736" y="640081"/>
            <a:ext cx="5916145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Antonyms Searcher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0AB14-F2DA-2699-73EA-C9327D6A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1" y="690358"/>
            <a:ext cx="4313362" cy="54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9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736" y="640081"/>
            <a:ext cx="5916145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Synonyms Searcher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0B80B-51BF-4024-7F4A-3A801D92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2" y="640081"/>
            <a:ext cx="4384099" cy="57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0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736" y="640081"/>
            <a:ext cx="5916145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Irregular verbs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247BB-407E-56B1-BDEC-1DC50A0A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72" y="0"/>
            <a:ext cx="5194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25E2-02DE-BBEB-648A-9D24D0A8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BA62-E659-F426-5683-56885588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7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6D7BF-2C61-F81C-9947-0979A9305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>
                <a:latin typeface="Calibri" panose="020F0502020204030204" pitchFamily="34" charset="0"/>
                <a:cs typeface="Calibri" panose="020F0502020204030204" pitchFamily="34" charset="0"/>
              </a:rPr>
              <a:t>Công nghệ sử dụng</a:t>
            </a:r>
          </a:p>
        </p:txBody>
      </p:sp>
    </p:spTree>
    <p:extLst>
      <p:ext uri="{BB962C8B-B14F-4D97-AF65-F5344CB8AC3E}">
        <p14:creationId xmlns:p14="http://schemas.microsoft.com/office/powerpoint/2010/main" val="158135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6B4C-96BF-642A-2B80-0A5C668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Ngôn ngữ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D7CE5-D165-D3B9-1EE6-719E958A43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82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0BC82-688B-F645-CBC9-D2B13C24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pPr algn="ctr"/>
            <a:r>
              <a:rPr lang="en-US"/>
              <a:t>API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EEF6584-E493-29C1-4DD8-E5EFE7F81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839987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10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E79B-4BD6-2AC4-40B9-770DFC0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FAEA-1551-D0B4-B001-2A63B412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Bảng động từ bất quy tắc: </a:t>
            </a:r>
            <a:r>
              <a:rPr lang="en-US">
                <a:hlinkClick r:id="rId2"/>
              </a:rPr>
              <a:t>https://www.tablesgenerator.com/</a:t>
            </a:r>
            <a:endParaRPr lang="en-US"/>
          </a:p>
          <a:p>
            <a:r>
              <a:rPr lang="en-US"/>
              <a:t>Bảng tóm tắt 12 thì cơ bản: </a:t>
            </a:r>
            <a:r>
              <a:rPr lang="en-US">
                <a:hlinkClick r:id="rId3"/>
              </a:rPr>
              <a:t>https://stepup.edu.vn/blog/cac-thi-trong-tieng-anh/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36F40-697E-EF4C-8BE7-46682953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Source code</a:t>
            </a:r>
          </a:p>
        </p:txBody>
      </p:sp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7E27-9E0E-BE6C-64AA-4BA80647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4372379"/>
            <a:ext cx="4670233" cy="540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800"/>
              <a:t>https://github.com/ngozz/SchoolProject</a:t>
            </a:r>
          </a:p>
        </p:txBody>
      </p:sp>
      <p:pic>
        <p:nvPicPr>
          <p:cNvPr id="18" name="Graphic 6" descr="Marker">
            <a:extLst>
              <a:ext uri="{FF2B5EF4-FFF2-40B4-BE49-F238E27FC236}">
                <a16:creationId xmlns:a16="http://schemas.microsoft.com/office/drawing/2014/main" id="{78BD30F1-179E-17C9-23FA-4B70ABEE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450" y="1169425"/>
            <a:ext cx="4519149" cy="45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EFFB9C-7B22-5211-D730-459E022E2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841412"/>
            <a:ext cx="10268712" cy="2688020"/>
          </a:xfrm>
        </p:spPr>
        <p:txBody>
          <a:bodyPr anchor="ctr">
            <a:norm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 thuyết trình của bọn em đến đây là hết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080129-8B9F-3893-C14D-4A10AF05E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3321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0A85-49F3-AF06-E4E2-5094ED45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83305-9411-E410-4523-6815C4C87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4811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06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6D7BF-2C61-F81C-9947-0979A9305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>
                <a:latin typeface="Calibri" panose="020F0502020204030204" pitchFamily="34" charset="0"/>
                <a:cs typeface="Calibri" panose="020F0502020204030204" pitchFamily="34" charset="0"/>
              </a:rPr>
              <a:t>Tính năng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67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6C76-5C8F-D999-B16D-8FF63D17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0539-0121-4D37-73E7-B104E04A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72" y="2241862"/>
            <a:ext cx="5352855" cy="46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6C76-5C8F-D999-B16D-8FF63D17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Log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2DE30-2CC0-AEAC-7A6E-E9B10755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80" y="2266545"/>
            <a:ext cx="8261440" cy="45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English – Vietnamese translation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CA0F6-9003-01C0-F1CF-AC0BDD48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16"/>
          <a:stretch/>
        </p:blipFill>
        <p:spPr>
          <a:xfrm>
            <a:off x="3126693" y="2270403"/>
            <a:ext cx="5938613" cy="45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Vietnamese – English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98510-8DF7-58A8-A2CA-8E3ACDCF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03" y="2259343"/>
            <a:ext cx="5814394" cy="45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English – English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A82F-7651-49FB-5B33-AD30D329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0" y="2256817"/>
            <a:ext cx="10668679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1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FEC85-15BF-A137-4BC5-CF65AE83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72567"/>
            <a:ext cx="5916145" cy="2912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Pronounce English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DA654-65C3-69DC-C065-2F5F752B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72" y="1073078"/>
            <a:ext cx="4675317" cy="47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66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7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D3B1A3CBCA94C9C619CD08E0E4046" ma:contentTypeVersion="11" ma:contentTypeDescription="Create a new document." ma:contentTypeScope="" ma:versionID="fffd742aa321f610d6ab55924cc3fc03">
  <xsd:schema xmlns:xsd="http://www.w3.org/2001/XMLSchema" xmlns:xs="http://www.w3.org/2001/XMLSchema" xmlns:p="http://schemas.microsoft.com/office/2006/metadata/properties" xmlns:ns3="520977d3-e5b6-4195-9522-2071cc7a7d60" targetNamespace="http://schemas.microsoft.com/office/2006/metadata/properties" ma:root="true" ma:fieldsID="f677feec803a43254f7d15afea0d59d5" ns3:_="">
    <xsd:import namespace="520977d3-e5b6-4195-9522-2071cc7a7d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977d3-e5b6-4195-9522-2071cc7a7d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49C699-05B7-4573-B291-4770655479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62E2D-FED4-4229-ADF5-144629178FA2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520977d3-e5b6-4195-9522-2071cc7a7d60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4603117-5005-4577-9285-20F6EF099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0977d3-e5b6-4195-9522-2071cc7a7d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149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Bài tập lớn nhóm 14</vt:lpstr>
      <vt:lpstr>Danh sách thành viên</vt:lpstr>
      <vt:lpstr>Tính năng sản phẩm</vt:lpstr>
      <vt:lpstr>GUI</vt:lpstr>
      <vt:lpstr>Log in</vt:lpstr>
      <vt:lpstr>English – Vietnamese translation</vt:lpstr>
      <vt:lpstr>Vietnamese – English translation</vt:lpstr>
      <vt:lpstr>English – English translation</vt:lpstr>
      <vt:lpstr>Pronounce English Words</vt:lpstr>
      <vt:lpstr>Antonyms Searcher</vt:lpstr>
      <vt:lpstr>Synonyms Searcher</vt:lpstr>
      <vt:lpstr>Irregular verbs table</vt:lpstr>
      <vt:lpstr>PowerPoint Presentation</vt:lpstr>
      <vt:lpstr>Công nghệ sử dụng</vt:lpstr>
      <vt:lpstr>Ngôn ngữ</vt:lpstr>
      <vt:lpstr>API</vt:lpstr>
      <vt:lpstr>Reference</vt:lpstr>
      <vt:lpstr>Source code</vt:lpstr>
      <vt:lpstr>Bài thuyết trình của bọn em đến đây là hết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nhóm 14</dc:title>
  <dc:creator>Lê Duy Hiếu</dc:creator>
  <cp:lastModifiedBy>Lê Duy Hiếu</cp:lastModifiedBy>
  <cp:revision>3</cp:revision>
  <dcterms:created xsi:type="dcterms:W3CDTF">2022-06-23T12:42:20Z</dcterms:created>
  <dcterms:modified xsi:type="dcterms:W3CDTF">2022-06-30T16:28:13Z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0x0101006D9D3B1A3CBCA94C9C619CD08E0E4046</vt:lpwstr>
  </property>
</Properties>
</file>