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5"/>
  </p:notesMasterIdLst>
  <p:handoutMasterIdLst>
    <p:handoutMasterId r:id="rId6"/>
  </p:handoutMasterIdLst>
  <p:sldIdLst>
    <p:sldId id="1069" r:id="rId2"/>
    <p:sldId id="1271" r:id="rId3"/>
    <p:sldId id="1270" r:id="rId4"/>
  </p:sldIdLst>
  <p:sldSz cx="9144000" cy="6858000" type="screen4x3"/>
  <p:notesSz cx="6858000" cy="9715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73">
          <p15:clr>
            <a:srgbClr val="A4A3A4"/>
          </p15:clr>
        </p15:guide>
        <p15:guide id="2" pos="384">
          <p15:clr>
            <a:srgbClr val="A4A3A4"/>
          </p15:clr>
        </p15:guide>
        <p15:guide id="3" pos="5472">
          <p15:clr>
            <a:srgbClr val="A4A3A4"/>
          </p15:clr>
        </p15:guide>
        <p15:guide id="4" pos="10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igh Ann" initials="" lastIdx="4" clrIdx="0"/>
  <p:cmAuthor id="7" name="Pan-Wei Ng" initials="" lastIdx="14" clrIdx="7"/>
  <p:cmAuthor id="1" name="Karen Letain" initials="KL" lastIdx="28" clrIdx="1"/>
  <p:cmAuthor id="2" name="pera" initials="" lastIdx="13" clrIdx="2"/>
  <p:cmAuthor id="3" name="pera" initials="p" lastIdx="3" clrIdx="3"/>
  <p:cmAuthor id="4" name="Ian" initials="I" lastIdx="3" clrIdx="4"/>
  <p:cmAuthor id="5" name="Ivar Jacobson" initials="IJ" lastIdx="25" clrIdx="5"/>
  <p:cmAuthor id="6" name="Pan Wei" initials="pwng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558ED5"/>
    <a:srgbClr val="CC9900"/>
    <a:srgbClr val="E46C0A"/>
    <a:srgbClr val="D7E4BD"/>
    <a:srgbClr val="DCE6F2"/>
    <a:srgbClr val="B9CDE5"/>
    <a:srgbClr val="B3A2C7"/>
    <a:srgbClr val="CCC1DA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7" autoAdjust="0"/>
    <p:restoredTop sz="94769" autoAdjust="0"/>
  </p:normalViewPr>
  <p:slideViewPr>
    <p:cSldViewPr>
      <p:cViewPr varScale="1">
        <p:scale>
          <a:sx n="106" d="100"/>
          <a:sy n="106" d="100"/>
        </p:scale>
        <p:origin x="-360" y="-112"/>
      </p:cViewPr>
      <p:guideLst>
        <p:guide orient="horz" pos="2773"/>
        <p:guide pos="384"/>
        <p:guide pos="5472"/>
        <p:guide pos="10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34" y="-90"/>
      </p:cViewPr>
      <p:guideLst>
        <p:guide orient="horz" pos="306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08EF-1FF1-4C75-98B7-9CF918687AEC}" type="datetimeFigureOut">
              <a:rPr lang="en-GB" smtClean="0"/>
              <a:pPr/>
              <a:t>15/3/15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2F12E-934B-427B-9BB8-87131AB0C50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83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4863"/>
            <a:ext cx="5029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972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972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B142DBB6-2CE9-4CA8-A0EC-FD0018138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0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512" y="4264496"/>
            <a:ext cx="5334000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508518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黑体"/>
                <a:ea typeface="黑体"/>
                <a:cs typeface="黑体"/>
              </a:rPr>
              <a:t>panwei@storien.com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en-US" altLang="zh-CN" dirty="0" smtClean="0">
                <a:latin typeface="黑体"/>
                <a:ea typeface="黑体"/>
                <a:cs typeface="黑体"/>
              </a:rPr>
              <a:t>@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黄邦伟博士</a:t>
            </a:r>
            <a:endParaRPr lang="en-US" dirty="0" smtClean="0"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 descr="image 2015-03-13 at 1.40.18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50428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7504" y="90872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/>
                <a:ea typeface="黑体"/>
                <a:cs typeface="黑体"/>
              </a:rPr>
              <a:t>团队化，故事化，游戏化，实践化</a:t>
            </a:r>
            <a:endParaRPr lang="en-US" sz="3600" dirty="0" smtClean="0">
              <a:latin typeface="黑体"/>
              <a:ea typeface="黑体"/>
              <a:cs typeface="黑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34" y="228600"/>
            <a:ext cx="8712968" cy="609600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124747"/>
            <a:ext cx="8640960" cy="1828193"/>
          </a:xfr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第一级</a:t>
            </a:r>
            <a:endParaRPr 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34" y="228600"/>
            <a:ext cx="8712968" cy="609600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2074414"/>
          </a:xfrm>
        </p:spPr>
        <p:txBody>
          <a:bodyPr wrap="square"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4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rd Title and 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9991" y="228600"/>
            <a:ext cx="4536511" cy="609600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124744"/>
            <a:ext cx="4464496" cy="2505301"/>
          </a:xfrm>
        </p:spPr>
        <p:txBody>
          <a:bodyPr wrap="square"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107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ig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34" y="228600"/>
            <a:ext cx="8712968" cy="609600"/>
          </a:xfrm>
        </p:spPr>
        <p:txBody>
          <a:bodyPr/>
          <a:lstStyle/>
          <a:p>
            <a:r>
              <a:rPr lang="zh-CN" altLang="en-US" dirty="0" smtClean="0"/>
              <a:t>标题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4" y="1124768"/>
            <a:ext cx="4176464" cy="2505301"/>
          </a:xfrm>
        </p:spPr>
        <p:txBody>
          <a:bodyPr wrap="square"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16016" y="1124768"/>
            <a:ext cx="4176464" cy="2505301"/>
          </a:xfrm>
        </p:spPr>
        <p:txBody>
          <a:bodyPr wrap="square">
            <a:sp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94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124747"/>
            <a:ext cx="6912768" cy="1828193"/>
          </a:xfr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20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610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8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28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24744"/>
            <a:ext cx="86409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第一级</a:t>
            </a:r>
            <a:endParaRPr lang="en-US" dirty="0"/>
          </a:p>
          <a:p>
            <a:pPr lvl="1"/>
            <a:r>
              <a:rPr lang="zh-CN" altLang="en-US" dirty="0" smtClean="0"/>
              <a:t>第二级</a:t>
            </a:r>
            <a:endParaRPr lang="en-US" dirty="0"/>
          </a:p>
          <a:p>
            <a:pPr lvl="2"/>
            <a:r>
              <a:rPr lang="zh-CN" altLang="en-US" dirty="0" smtClean="0"/>
              <a:t>第三级</a:t>
            </a:r>
            <a:endParaRPr lang="en-US" dirty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extBox 1"/>
          <p:cNvSpPr txBox="1"/>
          <p:nvPr userDrawn="1"/>
        </p:nvSpPr>
        <p:spPr>
          <a:xfrm>
            <a:off x="3812788" y="6439144"/>
            <a:ext cx="176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zh-CN" sz="1200" dirty="0" smtClean="0">
                <a:latin typeface="+mn-lt"/>
              </a:rPr>
              <a:t>Page - </a:t>
            </a:r>
            <a:fld id="{8A325D3D-C173-4951-99EC-4E0B9E4E3872}" type="slidenum">
              <a:rPr lang="zh-CN" altLang="en-US" sz="1200" smtClean="0">
                <a:latin typeface="+mn-lt"/>
              </a:rPr>
              <a:pPr/>
              <a:t>‹#›</a:t>
            </a:fld>
            <a:endParaRPr lang="zh-CN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7" r:id="rId3"/>
    <p:sldLayoutId id="2147483693" r:id="rId4"/>
    <p:sldLayoutId id="2147483688" r:id="rId5"/>
    <p:sldLayoutId id="2147483685" r:id="rId6"/>
    <p:sldLayoutId id="2147483677" r:id="rId7"/>
    <p:sldLayoutId id="2147483678" r:id="rId8"/>
    <p:sldLayoutId id="2147483692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/>
          <a:ea typeface="黑体"/>
          <a:cs typeface="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717032"/>
            <a:ext cx="8280920" cy="609600"/>
          </a:xfrm>
        </p:spPr>
        <p:txBody>
          <a:bodyPr/>
          <a:lstStyle/>
          <a:p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概念设计</a:t>
            </a:r>
            <a:endParaRPr lang="en-US" sz="3600" dirty="0"/>
          </a:p>
        </p:txBody>
      </p:sp>
      <p:pic>
        <p:nvPicPr>
          <p:cNvPr id="3" name="Picture 2" descr="image 2015-03-11 at 10.3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06" y="4581128"/>
            <a:ext cx="2162890" cy="2169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7011" y="6207695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我的微信</a:t>
            </a:r>
            <a:r>
              <a:rPr lang="zh-CN" altLang="en-US" dirty="0" smtClean="0">
                <a:latin typeface="宋体"/>
                <a:ea typeface="宋体"/>
                <a:cs typeface="宋体"/>
                <a:sym typeface="Wingdings"/>
              </a:rPr>
              <a:t></a:t>
            </a:r>
            <a:endParaRPr lang="en-US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7614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7"/>
            <a:ext cx="8640960" cy="1348061"/>
          </a:xfrm>
        </p:spPr>
        <p:txBody>
          <a:bodyPr/>
          <a:lstStyle/>
          <a:p>
            <a:r>
              <a:rPr lang="zh-CN" altLang="en-US" dirty="0" smtClean="0"/>
              <a:t>团队化</a:t>
            </a:r>
            <a:endParaRPr lang="en-US" altLang="zh-CN" dirty="0" smtClean="0"/>
          </a:p>
          <a:p>
            <a:r>
              <a:rPr lang="zh-CN" altLang="en-US" dirty="0" smtClean="0"/>
              <a:t>经历象征</a:t>
            </a:r>
            <a:endParaRPr lang="en-US" altLang="zh-CN" dirty="0" smtClean="0"/>
          </a:p>
          <a:p>
            <a:r>
              <a:rPr lang="zh-CN" altLang="en-US" dirty="0" smtClean="0"/>
              <a:t>游戏化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700808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dirty="0" smtClean="0">
                <a:latin typeface="宋体"/>
                <a:ea typeface="宋体"/>
                <a:cs typeface="宋体"/>
              </a:rPr>
              <a:t>谢谢</a:t>
            </a:r>
            <a:endParaRPr lang="en-US" sz="239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452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宋体"/>
            <a:ea typeface="宋体"/>
            <a:cs typeface="宋体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宋体"/>
            <a:ea typeface="宋体"/>
            <a:cs typeface="宋体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7FBB"/>
        </a:dk2>
        <a:lt2>
          <a:srgbClr val="747575"/>
        </a:lt2>
        <a:accent1>
          <a:srgbClr val="486B7F"/>
        </a:accent1>
        <a:accent2>
          <a:srgbClr val="7E6098"/>
        </a:accent2>
        <a:accent3>
          <a:srgbClr val="FFFFFF"/>
        </a:accent3>
        <a:accent4>
          <a:srgbClr val="000000"/>
        </a:accent4>
        <a:accent5>
          <a:srgbClr val="B1BAC0"/>
        </a:accent5>
        <a:accent6>
          <a:srgbClr val="725689"/>
        </a:accent6>
        <a:hlink>
          <a:srgbClr val="CDC37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9DDC"/>
        </a:dk2>
        <a:lt2>
          <a:srgbClr val="919194"/>
        </a:lt2>
        <a:accent1>
          <a:srgbClr val="5D86A1"/>
        </a:accent1>
        <a:accent2>
          <a:srgbClr val="9C7EB9"/>
        </a:accent2>
        <a:accent3>
          <a:srgbClr val="FFFFFF"/>
        </a:accent3>
        <a:accent4>
          <a:srgbClr val="000000"/>
        </a:accent4>
        <a:accent5>
          <a:srgbClr val="B6C3CD"/>
        </a:accent5>
        <a:accent6>
          <a:srgbClr val="8D72A7"/>
        </a:accent6>
        <a:hlink>
          <a:srgbClr val="DCCF8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111301</TotalTime>
  <Words>10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1_Blank Presentation</vt:lpstr>
      <vt:lpstr> 概念设计</vt:lpstr>
      <vt:lpstr>概念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Pan-Wei Ng</dc:creator>
  <cp:keywords/>
  <dc:description/>
  <cp:lastModifiedBy>Pan-Wei Ng</cp:lastModifiedBy>
  <cp:revision>8696</cp:revision>
  <cp:lastPrinted>2014-10-29T07:01:45Z</cp:lastPrinted>
  <dcterms:created xsi:type="dcterms:W3CDTF">2010-12-06T16:19:19Z</dcterms:created>
  <dcterms:modified xsi:type="dcterms:W3CDTF">2015-03-15T14:12:10Z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1412734730</vt:lpwstr>
  </property>
</Properties>
</file>