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btP7v2cCIt9X4kSNBh+4nDmpp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b05e765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6b05e765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e9f94d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06e9f94d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b05e765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06b05e765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b05e7652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06b05e7652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70bed0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70bed0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0570bed09a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70bed0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70bed0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0570bed09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 rot="5400000">
            <a:off x="2447764" y="-279412"/>
            <a:ext cx="4896544" cy="813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9"/>
          <p:cNvSpPr txBox="1"/>
          <p:nvPr/>
        </p:nvSpPr>
        <p:spPr>
          <a:xfrm rot="5400000">
            <a:off x="4732337" y="2171688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467544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476218" y="2146758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 rot="-5400000">
            <a:off x="-3093422" y="3128918"/>
            <a:ext cx="6858000" cy="600164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ECE 540 - SOC Design with Programmable Logic</a:t>
            </a: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u2T614RHBj9v6vCKFZCcBi6MKNO7YVA/view?ts=61b2cd7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027223" y="116632"/>
            <a:ext cx="7918648" cy="1470025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Snake Game</a:t>
            </a:r>
            <a:endParaRPr sz="4000"/>
          </a:p>
        </p:txBody>
      </p:sp>
      <p:sp>
        <p:nvSpPr>
          <p:cNvPr id="91" name="Google Shape;91;p1"/>
          <p:cNvSpPr txBox="1"/>
          <p:nvPr/>
        </p:nvSpPr>
        <p:spPr>
          <a:xfrm>
            <a:off x="880975" y="2154108"/>
            <a:ext cx="8064896" cy="18002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Nguyen Pham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Melinda Van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528" y="6159631"/>
            <a:ext cx="2133600" cy="65024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pic>
      <p:sp>
        <p:nvSpPr>
          <p:cNvPr id="93" name="Google Shape;93;p1"/>
          <p:cNvSpPr txBox="1"/>
          <p:nvPr/>
        </p:nvSpPr>
        <p:spPr>
          <a:xfrm>
            <a:off x="1475656" y="4293096"/>
            <a:ext cx="6895256" cy="140415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Final Presentation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Fall 2021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866900" y="34274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challenges Faced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124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challenges that were faced during the project: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Not enough block memory to store RGB image for the start game screen and troubleshoot DRC error during routing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Not enough memory to store audio data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Long run times (~45 min) 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WNS increases as we added more features to our game, or when VGA reset connects to Wishbone Reset instead of the ground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Unable to output the solid color to the entire screen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Struggled to implement dynamic array to grow snake body length</a:t>
            </a:r>
            <a:endParaRPr/>
          </a:p>
          <a:p>
            <a:pPr marL="742950" lvl="1" indent="-268605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Game score increased in an unexpected way because of eat diamond logic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b05e7652_2_24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0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challenges Faced</a:t>
            </a:r>
            <a:endParaRPr/>
          </a:p>
        </p:txBody>
      </p:sp>
      <p:sp>
        <p:nvSpPr>
          <p:cNvPr id="163" name="Google Shape;163;g106b05e7652_2_24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we resolved them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Used greyscale image as a compromise solution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Resampled audio data to 8kHz to minimize the size of audio coe files and only play for a dew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Splitted combinational logic into smaller combo logic with clocks added in between to reduce WNS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Developed algorithm with a “for loop” in hardware/system verilog. This for loop works different in software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Changed the condition when the snake consumes the diamond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10000"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0000"/>
              <a:t>What is this project is about: </a:t>
            </a:r>
            <a:endParaRPr sz="100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For this project, our team built a Snake game on the NEXYS A7 FPGA board. </a:t>
            </a:r>
            <a:endParaRPr sz="72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User controls a snake to eat diamonds generated at random locations inside the play area.</a:t>
            </a:r>
            <a:endParaRPr sz="72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Snake length and speed increases as it eat more diamonds.</a:t>
            </a:r>
            <a:endParaRPr sz="72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Game will be over if a snake’s head hits the wall of the play area or any other object.</a:t>
            </a:r>
            <a:endParaRPr sz="72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We used SystemVerilog language to implement the game and then used Assembly language to check the scoreboard for the game.</a:t>
            </a:r>
            <a:endParaRPr sz="7200"/>
          </a:p>
          <a:p>
            <a:pPr marL="7429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ct val="56000"/>
              <a:buChar char="●"/>
            </a:pPr>
            <a:r>
              <a:rPr lang="en-US" sz="10000"/>
              <a:t>Applications of the design: </a:t>
            </a:r>
            <a:endParaRPr sz="100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Play Game for fun</a:t>
            </a:r>
            <a:endParaRPr sz="7200"/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–"/>
            </a:pPr>
            <a:r>
              <a:rPr lang="en-US" sz="7200"/>
              <a:t>Good SOC level experience to build the game.</a:t>
            </a:r>
            <a:endParaRPr sz="7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e9f94d7b_0_10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0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6" name="Google Shape;106;g106e9f94d7b_0_10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Game rules</a:t>
            </a:r>
            <a:endParaRPr sz="300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Users use on-board push buttons (BTNU, BTND, BTNL, BTNR) to control the movement of the snake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the snake collides with the border, the game is over. The game screen will flash a red strike and then display a black screen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users get 10 points, the screen will flash a green strike and then display a black screen indicating they have won the game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play again, users need to upload the bitstream on the FPGA board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center push button will act as a reset button for the diamond (food) and the score if users want to continue playing with a long snake body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8001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7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b05e7652_2_9"/>
          <p:cNvSpPr txBox="1">
            <a:spLocks noGrp="1"/>
          </p:cNvSpPr>
          <p:nvPr>
            <p:ph type="title"/>
          </p:nvPr>
        </p:nvSpPr>
        <p:spPr>
          <a:xfrm>
            <a:off x="827584" y="35774"/>
            <a:ext cx="8136900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Steps Followed</a:t>
            </a:r>
            <a:endParaRPr/>
          </a:p>
        </p:txBody>
      </p:sp>
      <p:sp>
        <p:nvSpPr>
          <p:cNvPr id="112" name="Google Shape;112;g106b05e7652_2_9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Block diagram</a:t>
            </a:r>
            <a:endParaRPr sz="2500"/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3" name="Google Shape;113;g106b05e7652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450" y="1778200"/>
            <a:ext cx="6704699" cy="4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b05e7652_2_18"/>
          <p:cNvSpPr txBox="1">
            <a:spLocks noGrp="1"/>
          </p:cNvSpPr>
          <p:nvPr>
            <p:ph type="title"/>
          </p:nvPr>
        </p:nvSpPr>
        <p:spPr>
          <a:xfrm>
            <a:off x="827575" y="35775"/>
            <a:ext cx="8136900" cy="86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Steps Followed</a:t>
            </a:r>
            <a:endParaRPr/>
          </a:p>
        </p:txBody>
      </p:sp>
      <p:sp>
        <p:nvSpPr>
          <p:cNvPr id="119" name="Google Shape;119;g106b05e7652_2_18"/>
          <p:cNvSpPr txBox="1">
            <a:spLocks noGrp="1"/>
          </p:cNvSpPr>
          <p:nvPr>
            <p:ph type="body" idx="1"/>
          </p:nvPr>
        </p:nvSpPr>
        <p:spPr>
          <a:xfrm>
            <a:off x="827575" y="1026725"/>
            <a:ext cx="81369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Design Flow Chart</a:t>
            </a:r>
            <a:endParaRPr sz="2500"/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0" name="Google Shape;120;g106b05e7652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75" y="1484500"/>
            <a:ext cx="7671650" cy="5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70bed09a_0_16"/>
          <p:cNvSpPr txBox="1">
            <a:spLocks noGrp="1"/>
          </p:cNvSpPr>
          <p:nvPr>
            <p:ph type="title"/>
          </p:nvPr>
        </p:nvSpPr>
        <p:spPr>
          <a:xfrm>
            <a:off x="827575" y="44625"/>
            <a:ext cx="8136900" cy="81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Steps Followed</a:t>
            </a:r>
            <a:endParaRPr/>
          </a:p>
        </p:txBody>
      </p:sp>
      <p:sp>
        <p:nvSpPr>
          <p:cNvPr id="127" name="Google Shape;127;g10570bed09a_0_16"/>
          <p:cNvSpPr txBox="1">
            <a:spLocks noGrp="1"/>
          </p:cNvSpPr>
          <p:nvPr>
            <p:ph type="body" idx="1"/>
          </p:nvPr>
        </p:nvSpPr>
        <p:spPr>
          <a:xfrm>
            <a:off x="827575" y="976400"/>
            <a:ext cx="8136900" cy="56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Play Area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Snake Head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Score and Snake body update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128" name="Google Shape;128;g10570bed09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75" y="1408100"/>
            <a:ext cx="754399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0570bed09a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325" y="2857500"/>
            <a:ext cx="721535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0570bed09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875" y="4374525"/>
            <a:ext cx="4730424" cy="22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70bed09a_0_1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Steps Followed</a:t>
            </a:r>
            <a:endParaRPr/>
          </a:p>
        </p:txBody>
      </p:sp>
      <p:sp>
        <p:nvSpPr>
          <p:cNvPr id="137" name="Google Shape;137;g10570bed09a_0_1"/>
          <p:cNvSpPr txBox="1">
            <a:spLocks noGrp="1"/>
          </p:cNvSpPr>
          <p:nvPr>
            <p:ph type="body" idx="1"/>
          </p:nvPr>
        </p:nvSpPr>
        <p:spPr>
          <a:xfrm>
            <a:off x="827575" y="1340775"/>
            <a:ext cx="8136900" cy="51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/>
              <a:t>7-segment displays update the score each-time snake hits a diamond.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              </a:t>
            </a:r>
            <a:r>
              <a:rPr lang="en-US" sz="1700"/>
              <a:t>7-seg on the board  </a:t>
            </a:r>
            <a:r>
              <a:rPr lang="en-US" sz="1800"/>
              <a:t>                                           </a:t>
            </a:r>
            <a:r>
              <a:rPr lang="en-US" sz="1700"/>
              <a:t>Assembly code example</a:t>
            </a:r>
            <a:endParaRPr sz="1700"/>
          </a:p>
        </p:txBody>
      </p:sp>
      <p:pic>
        <p:nvPicPr>
          <p:cNvPr id="138" name="Google Shape;138;g10570bed09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50" y="2884775"/>
            <a:ext cx="4002775" cy="2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0570bed09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625" y="2884775"/>
            <a:ext cx="4153150" cy="29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Live Demonstration</a:t>
            </a:r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83575" y="1340775"/>
            <a:ext cx="8280900" cy="51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https://drive.google.com/file/d/1nu2T614RHBj9v6vCKFZCcBi6MKNO7YVA/view?ts=61b2cd71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827584" y="44624"/>
            <a:ext cx="8136900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827584" y="1340768"/>
            <a:ext cx="81369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/>
              <a:t>Switch interface works to start the game and reset the game.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An image and a sound track are on as the game is loaded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Sound tracks are on during the game.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/>
              <a:t>A snake moves as per user inputs.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800"/>
              <a:t>A score updates as snake eats a diamond and reset to 0 when pressing the center button.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800"/>
              <a:t>Game over condition works when a snake hits a boundary or objects inside the boundaries.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When score reaches to a winning score, green screen is displayed.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The green outputs to entire screen as winning.</a:t>
            </a:r>
            <a:endParaRPr sz="2800"/>
          </a:p>
          <a:p>
            <a:pPr marL="3429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The red outputs to entire screen as gameover.</a:t>
            </a:r>
            <a:endParaRPr sz="28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Snake Game</vt:lpstr>
      <vt:lpstr>Introduction</vt:lpstr>
      <vt:lpstr>Introduction</vt:lpstr>
      <vt:lpstr>Design Steps Followed</vt:lpstr>
      <vt:lpstr>Design Steps Followed</vt:lpstr>
      <vt:lpstr>Design Steps Followed</vt:lpstr>
      <vt:lpstr>Design Steps Followed</vt:lpstr>
      <vt:lpstr>Live Demonstration</vt:lpstr>
      <vt:lpstr>Results</vt:lpstr>
      <vt:lpstr>Design challenges Faced</vt:lpstr>
      <vt:lpstr>Design challenges Faced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Tony Chan Carusone</dc:creator>
  <cp:lastModifiedBy>Nguyen Pham</cp:lastModifiedBy>
  <cp:revision>1</cp:revision>
  <dcterms:created xsi:type="dcterms:W3CDTF">2012-01-03T18:56:03Z</dcterms:created>
  <dcterms:modified xsi:type="dcterms:W3CDTF">2022-02-14T23:06:14Z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1b7d311a-9f5b-4373-8dff-7d74b2bf3792</vt:lpwstr>
  </property>
  <property fmtid="{D5CDD505-2E9C-101B-9397-08002B2CF9AE}" pid="3" name="CTP_TimeStamp">
    <vt:lpwstr>2016-12-01 06:26:04Z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