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1" r:id="rId27"/>
    <p:sldId id="262" r:id="rId28"/>
    <p:sldId id="26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8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phban00/creatingl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Progress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Targets, Planning, and Achievements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Network polices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8407"/>
            <a:ext cx="5889171" cy="704564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Namespace: apps</a:t>
            </a:r>
          </a:p>
          <a:p>
            <a:pPr marL="0" indent="0">
              <a:buNone/>
            </a:pPr>
            <a:r>
              <a:rPr lang="en-US" dirty="0"/>
              <a:t>	Allow external access, deny access from other namespaces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9272B77-E966-4FF8-1917-383F0B95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63" y="2479626"/>
            <a:ext cx="8249074" cy="18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6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Network polices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8407"/>
            <a:ext cx="5889171" cy="704564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Namespace: </a:t>
            </a:r>
            <a:r>
              <a:rPr lang="en-US" dirty="0" err="1"/>
              <a:t>dbs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Allow access from apps ns, deny access from other namespaces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45B6F64-9E88-5462-B88C-E45B08B5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82" y="2260540"/>
            <a:ext cx="6540836" cy="23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2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Network polices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8407"/>
            <a:ext cx="5889171" cy="704564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Namespace: </a:t>
            </a:r>
            <a:r>
              <a:rPr lang="en-US" dirty="0" err="1"/>
              <a:t>dbs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Allow access from apps ns, deny access from other namespaces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CF120E9-84E2-4CC9-39DB-4B4ADE822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03" y="2066855"/>
            <a:ext cx="7645793" cy="27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2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Dashboard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8407"/>
            <a:ext cx="5889171" cy="704564"/>
          </a:xfrm>
        </p:spPr>
        <p:txBody>
          <a:bodyPr>
            <a:normAutofit/>
          </a:bodyPr>
          <a:lstStyle/>
          <a:p>
            <a:r>
              <a:rPr lang="en-US" dirty="0"/>
              <a:t>Namespace wise (workloads)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584B4E-4251-998C-9E94-D1D5A3DB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0" y="2002973"/>
            <a:ext cx="8937339" cy="39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5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Dashboard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8407"/>
            <a:ext cx="5889171" cy="704564"/>
          </a:xfrm>
        </p:spPr>
        <p:txBody>
          <a:bodyPr>
            <a:normAutofit/>
          </a:bodyPr>
          <a:lstStyle/>
          <a:p>
            <a:r>
              <a:rPr lang="en-US" dirty="0"/>
              <a:t>Pod wise (CPU, RAM)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584B4E-4251-998C-9E94-D1D5A3DB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0" y="2002973"/>
            <a:ext cx="8937339" cy="39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7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Dashboard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8407"/>
            <a:ext cx="5889171" cy="704564"/>
          </a:xfrm>
        </p:spPr>
        <p:txBody>
          <a:bodyPr>
            <a:normAutofit/>
          </a:bodyPr>
          <a:lstStyle/>
          <a:p>
            <a:r>
              <a:rPr lang="en-US" dirty="0"/>
              <a:t>Pod custom (CPU, RAM)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E2964DF-BD43-DC6A-C973-7082CC56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" y="2038126"/>
            <a:ext cx="9054048" cy="40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Dashboard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8407"/>
            <a:ext cx="5889171" cy="704564"/>
          </a:xfrm>
        </p:spPr>
        <p:txBody>
          <a:bodyPr>
            <a:normAutofit/>
          </a:bodyPr>
          <a:lstStyle/>
          <a:p>
            <a:r>
              <a:rPr lang="en-US" dirty="0"/>
              <a:t>PVC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CA052F-4CAC-7688-2D3F-214AB0D45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" y="2053571"/>
            <a:ext cx="9013371" cy="36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3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Reporter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8407"/>
            <a:ext cx="5889171" cy="704564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42795192-1E08-4DE0-94D2-58E94C28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94" y="2107066"/>
            <a:ext cx="6486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8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Reporter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8407"/>
            <a:ext cx="5889171" cy="704564"/>
          </a:xfrm>
        </p:spPr>
        <p:txBody>
          <a:bodyPr>
            <a:normAutofit/>
          </a:bodyPr>
          <a:lstStyle/>
          <a:p>
            <a:r>
              <a:rPr lang="en-US" dirty="0"/>
              <a:t>Job runs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3B006C7-CBAE-6941-7950-99D20784E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2137268"/>
            <a:ext cx="8915400" cy="36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Reporter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8407"/>
            <a:ext cx="5889171" cy="704564"/>
          </a:xfrm>
        </p:spPr>
        <p:txBody>
          <a:bodyPr>
            <a:normAutofit/>
          </a:bodyPr>
          <a:lstStyle/>
          <a:p>
            <a:r>
              <a:rPr lang="en-US" dirty="0"/>
              <a:t>Email attachments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AC24F1-EA93-6D3B-BCCC-BB7F8FD6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232"/>
            <a:ext cx="9144000" cy="18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1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Targets:</a:t>
            </a:r>
          </a:p>
          <a:p>
            <a:pPr lvl="1"/>
            <a:r>
              <a:rPr dirty="0"/>
              <a:t>Define and create namespaces and network policies</a:t>
            </a:r>
          </a:p>
          <a:p>
            <a:pPr lvl="1"/>
            <a:r>
              <a:rPr dirty="0"/>
              <a:t>Setup Prometheus and Grafana for metrics collection and dashboards</a:t>
            </a:r>
            <a:endParaRPr lang="en-US" dirty="0"/>
          </a:p>
          <a:p>
            <a:pPr lvl="1"/>
            <a:r>
              <a:rPr lang="en-US" dirty="0"/>
              <a:t>Setup Grafana dashboard reporter</a:t>
            </a:r>
          </a:p>
          <a:p>
            <a:pPr lvl="1"/>
            <a:r>
              <a:rPr lang="en-US" dirty="0"/>
              <a:t>Grant users read-only access to Grafana</a:t>
            </a:r>
          </a:p>
          <a:p>
            <a:pPr lvl="1"/>
            <a:r>
              <a:rPr lang="en-US" dirty="0"/>
              <a:t>Create alerts in Grafana (bonus)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Reporter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8407"/>
            <a:ext cx="5889171" cy="704564"/>
          </a:xfrm>
        </p:spPr>
        <p:txBody>
          <a:bodyPr>
            <a:normAutofit/>
          </a:bodyPr>
          <a:lstStyle/>
          <a:p>
            <a:r>
              <a:rPr lang="en-US" dirty="0"/>
              <a:t>PDF reports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DDB05C-03A9-60A2-C854-5C671C66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7" y="1859696"/>
            <a:ext cx="6485804" cy="47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4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Reporter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8407"/>
            <a:ext cx="5889171" cy="704564"/>
          </a:xfrm>
        </p:spPr>
        <p:txBody>
          <a:bodyPr>
            <a:normAutofit/>
          </a:bodyPr>
          <a:lstStyle/>
          <a:p>
            <a:r>
              <a:rPr lang="en-US" dirty="0"/>
              <a:t>PDF reports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C7BAFB-586B-64B6-8827-F97DB7CA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61" y="1970313"/>
            <a:ext cx="6219996" cy="459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8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Grafana access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78661"/>
            <a:ext cx="5889171" cy="704564"/>
          </a:xfrm>
        </p:spPr>
        <p:txBody>
          <a:bodyPr>
            <a:normAutofit/>
          </a:bodyPr>
          <a:lstStyle/>
          <a:p>
            <a:r>
              <a:rPr lang="en-US" dirty="0"/>
              <a:t>Service account</a:t>
            </a:r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4892C951-04AE-EAE7-F4B0-072CD941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75" y="1687022"/>
            <a:ext cx="7296525" cy="51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88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Grafana access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78661"/>
            <a:ext cx="5889171" cy="704564"/>
          </a:xfrm>
        </p:spPr>
        <p:txBody>
          <a:bodyPr>
            <a:normAutofit/>
          </a:bodyPr>
          <a:lstStyle/>
          <a:p>
            <a:r>
              <a:rPr lang="en-US" dirty="0"/>
              <a:t>Permissions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C40718B0-C087-F848-B351-7EEBF083B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" y="1908000"/>
            <a:ext cx="9092659" cy="45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4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Alert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78661"/>
            <a:ext cx="5889171" cy="704564"/>
          </a:xfrm>
        </p:spPr>
        <p:txBody>
          <a:bodyPr>
            <a:normAutofit/>
          </a:bodyPr>
          <a:lstStyle/>
          <a:p>
            <a:r>
              <a:rPr lang="en-US" dirty="0"/>
              <a:t>Rule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C74DF8A-EF53-3440-0AA8-4FAB5972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" y="1936870"/>
            <a:ext cx="9035142" cy="44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76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Alert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78661"/>
            <a:ext cx="5889171" cy="704564"/>
          </a:xfrm>
        </p:spPr>
        <p:txBody>
          <a:bodyPr>
            <a:normAutofit/>
          </a:bodyPr>
          <a:lstStyle/>
          <a:p>
            <a:r>
              <a:rPr lang="en-US" dirty="0"/>
              <a:t>Email received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9D81A-39C5-BBC2-FBA1-24CCDD69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9" y="1803659"/>
            <a:ext cx="8083965" cy="77474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2A5CFD-A21F-D8AC-D1F6-BB0D7A943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89" y="2654601"/>
            <a:ext cx="6159817" cy="4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81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Challenges:</a:t>
            </a:r>
          </a:p>
          <a:p>
            <a:pPr lvl="1"/>
            <a:r>
              <a:rPr lang="en-US" dirty="0" err="1"/>
              <a:t>kubelet</a:t>
            </a:r>
            <a:r>
              <a:rPr lang="en-US" dirty="0"/>
              <a:t> sometime does not expose all expected metrics (or all-zero metrics)</a:t>
            </a:r>
          </a:p>
          <a:p>
            <a:pPr lvl="2"/>
            <a:r>
              <a:rPr lang="en-US" dirty="0" err="1"/>
              <a:t>kubelet_volume_stats_capacity_bytes</a:t>
            </a:r>
            <a:endParaRPr lang="en-US" dirty="0"/>
          </a:p>
          <a:p>
            <a:pPr lvl="2"/>
            <a:r>
              <a:rPr lang="en-US" dirty="0" err="1"/>
              <a:t>container_fs</a:t>
            </a:r>
            <a:r>
              <a:rPr lang="en-US" dirty="0"/>
              <a:t>_*</a:t>
            </a:r>
          </a:p>
          <a:p>
            <a:r>
              <a:rPr dirty="0"/>
              <a:t>Solutions: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kubelet</a:t>
            </a:r>
            <a:r>
              <a:rPr lang="en-US" dirty="0"/>
              <a:t> configs</a:t>
            </a:r>
          </a:p>
          <a:p>
            <a:pPr lvl="1"/>
            <a:r>
              <a:rPr lang="en-US" dirty="0"/>
              <a:t>Make sure not using “manual” storage class</a:t>
            </a:r>
          </a:p>
          <a:p>
            <a:pPr lvl="1"/>
            <a:r>
              <a:rPr lang="en-US" dirty="0"/>
              <a:t>Use a cloud k8s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Remaining</a:t>
            </a:r>
            <a:r>
              <a:rPr dirty="0"/>
              <a:t> </a:t>
            </a:r>
            <a:r>
              <a:rPr lang="en-US" dirty="0"/>
              <a:t>t</a:t>
            </a:r>
            <a:r>
              <a:rPr dirty="0"/>
              <a:t>asks:</a:t>
            </a:r>
            <a:endParaRPr lang="en-US" dirty="0"/>
          </a:p>
          <a:p>
            <a:pPr lvl="1"/>
            <a:r>
              <a:rPr lang="en-US" dirty="0"/>
              <a:t>Automate for provisioning </a:t>
            </a:r>
          </a:p>
          <a:p>
            <a:pPr lvl="2"/>
            <a:r>
              <a:rPr lang="en-US" dirty="0"/>
              <a:t>a custom dashboard</a:t>
            </a:r>
          </a:p>
          <a:p>
            <a:pPr lvl="2"/>
            <a:r>
              <a:rPr lang="en-US" dirty="0"/>
              <a:t>a service monitor for an app</a:t>
            </a:r>
          </a:p>
          <a:p>
            <a:pPr lvl="2"/>
            <a:r>
              <a:rPr lang="en-US" dirty="0"/>
              <a:t>alert rules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dirty="0"/>
              <a:t>chievements so far.</a:t>
            </a:r>
            <a:endParaRPr lang="en-US" dirty="0"/>
          </a:p>
          <a:p>
            <a:pPr lvl="1"/>
            <a:r>
              <a:rPr lang="en-US" dirty="0"/>
              <a:t>Network policies</a:t>
            </a:r>
          </a:p>
          <a:p>
            <a:pPr lvl="1"/>
            <a:r>
              <a:rPr lang="en-US" dirty="0"/>
              <a:t>Custom dashboards</a:t>
            </a:r>
          </a:p>
          <a:p>
            <a:pPr lvl="1"/>
            <a:r>
              <a:rPr lang="en-US" dirty="0"/>
              <a:t>Dashboard reports</a:t>
            </a:r>
          </a:p>
          <a:p>
            <a:pPr lvl="1"/>
            <a:r>
              <a:rPr lang="en-US" dirty="0"/>
              <a:t>Grafana read access</a:t>
            </a:r>
          </a:p>
          <a:p>
            <a:pPr lvl="1"/>
            <a:r>
              <a:rPr lang="en-US" dirty="0"/>
              <a:t>Set alerting rules</a:t>
            </a:r>
            <a:endParaRPr dirty="0"/>
          </a:p>
          <a:p>
            <a:r>
              <a:rPr dirty="0"/>
              <a:t>Q</a:t>
            </a:r>
            <a:r>
              <a:rPr lang="en-US" dirty="0"/>
              <a:t>&amp;A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Lab setup</a:t>
            </a:r>
          </a:p>
          <a:p>
            <a:pPr lvl="1"/>
            <a:r>
              <a:rPr lang="en-US" dirty="0"/>
              <a:t>K8S cluster (Vagrant/Ansible, AKS)</a:t>
            </a:r>
          </a:p>
          <a:p>
            <a:pPr lvl="1"/>
            <a:r>
              <a:rPr lang="en-US" dirty="0"/>
              <a:t>Calico deploy</a:t>
            </a:r>
          </a:p>
          <a:p>
            <a:r>
              <a:rPr dirty="0"/>
              <a:t>Namespace and Network Policies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 err="1"/>
              <a:t>dbs</a:t>
            </a:r>
            <a:r>
              <a:rPr lang="en-US" dirty="0"/>
              <a:t> and apps namespaces</a:t>
            </a:r>
          </a:p>
          <a:p>
            <a:pPr lvl="1"/>
            <a:r>
              <a:rPr lang="en-US" dirty="0"/>
              <a:t>K8S manifests for network policies </a:t>
            </a:r>
            <a:endParaRPr dirty="0"/>
          </a:p>
          <a:p>
            <a:r>
              <a:rPr dirty="0"/>
              <a:t>Prometheus and Grafana Setup</a:t>
            </a:r>
            <a:endParaRPr lang="en-US" dirty="0"/>
          </a:p>
          <a:p>
            <a:pPr lvl="1"/>
            <a:r>
              <a:rPr lang="en-US" dirty="0" err="1"/>
              <a:t>Kube</a:t>
            </a:r>
            <a:r>
              <a:rPr lang="en-US" dirty="0"/>
              <a:t>-Prometheus-stack (Helm chart)</a:t>
            </a:r>
            <a:endParaRPr dirty="0"/>
          </a:p>
          <a:p>
            <a:r>
              <a:rPr lang="en-US" dirty="0"/>
              <a:t>M</a:t>
            </a:r>
            <a:r>
              <a:rPr dirty="0"/>
              <a:t>etrics collection and dashboards.</a:t>
            </a:r>
            <a:endParaRPr lang="en-US" dirty="0"/>
          </a:p>
          <a:p>
            <a:pPr lvl="1"/>
            <a:r>
              <a:rPr lang="en-US" dirty="0"/>
              <a:t>Namespace-wise and pod-wise dashboards</a:t>
            </a:r>
          </a:p>
          <a:p>
            <a:pPr lvl="1"/>
            <a:r>
              <a:rPr lang="en-US" dirty="0"/>
              <a:t>Pod metrics/custom dashboards</a:t>
            </a:r>
          </a:p>
          <a:p>
            <a:pPr lvl="1"/>
            <a:r>
              <a:rPr lang="en-US" dirty="0"/>
              <a:t>PVC dashboard</a:t>
            </a:r>
          </a:p>
          <a:p>
            <a:r>
              <a:rPr lang="en-US" dirty="0"/>
              <a:t>Create k8s service token (read-only config)</a:t>
            </a:r>
          </a:p>
          <a:p>
            <a:r>
              <a:rPr lang="en-US" dirty="0"/>
              <a:t>Grafana reporter</a:t>
            </a:r>
          </a:p>
          <a:p>
            <a:pPr lvl="1"/>
            <a:r>
              <a:rPr lang="en-US" dirty="0"/>
              <a:t>Grafana image render</a:t>
            </a:r>
          </a:p>
          <a:p>
            <a:pPr lvl="1"/>
            <a:r>
              <a:rPr lang="en-US" dirty="0" err="1"/>
              <a:t>grafana</a:t>
            </a:r>
            <a:r>
              <a:rPr lang="en-US" dirty="0"/>
              <a:t>-reporter executor</a:t>
            </a:r>
          </a:p>
          <a:p>
            <a:pPr lvl="1"/>
            <a:r>
              <a:rPr lang="en-US" dirty="0"/>
              <a:t>Cronjob for dashboard converting (pdf) and send email</a:t>
            </a:r>
          </a:p>
          <a:p>
            <a:r>
              <a:rPr lang="en-US" dirty="0"/>
              <a:t>Alert</a:t>
            </a:r>
          </a:p>
          <a:p>
            <a:pPr lvl="1"/>
            <a:r>
              <a:rPr lang="en-US" dirty="0"/>
              <a:t>Rules for PVC usage</a:t>
            </a:r>
          </a:p>
          <a:p>
            <a:pPr lvl="1"/>
            <a:r>
              <a:rPr lang="en-US" dirty="0"/>
              <a:t>Email notification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Code Implementation: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ngphban00/</a:t>
            </a:r>
            <a:r>
              <a:rPr lang="en-US" dirty="0" err="1">
                <a:hlinkClick r:id="rId2"/>
              </a:rPr>
              <a:t>creatingly</a:t>
            </a:r>
            <a:r>
              <a:rPr lang="en-US" dirty="0">
                <a:hlinkClick r:id="rId2"/>
              </a:rPr>
              <a:t> (github.com)</a:t>
            </a:r>
            <a:endParaRPr dirty="0"/>
          </a:p>
          <a:p>
            <a:r>
              <a:rPr lang="en-US" dirty="0"/>
              <a:t>How to follow the codes?</a:t>
            </a:r>
          </a:p>
          <a:p>
            <a:pPr lvl="1"/>
            <a:r>
              <a:rPr lang="en-US" dirty="0"/>
              <a:t>README (in root folder) for lab setup</a:t>
            </a:r>
          </a:p>
          <a:p>
            <a:pPr lvl="1"/>
            <a:r>
              <a:rPr lang="en-US" dirty="0"/>
              <a:t>README (in each sub folder) for each task activities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 of Achieved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Lab setup</a:t>
            </a:r>
          </a:p>
          <a:p>
            <a:pPr lvl="1"/>
            <a:r>
              <a:rPr lang="en-US" dirty="0"/>
              <a:t>Namespaces (</a:t>
            </a:r>
            <a:r>
              <a:rPr lang="en-US" dirty="0" err="1"/>
              <a:t>dbs</a:t>
            </a:r>
            <a:r>
              <a:rPr lang="en-US" dirty="0"/>
              <a:t>, apps, calico)</a:t>
            </a:r>
          </a:p>
          <a:p>
            <a:pPr lvl="1"/>
            <a:r>
              <a:rPr lang="en-US" dirty="0"/>
              <a:t>Sample app (</a:t>
            </a:r>
            <a:r>
              <a:rPr lang="en-US" dirty="0" err="1"/>
              <a:t>Knote</a:t>
            </a:r>
            <a:r>
              <a:rPr lang="en-US" dirty="0"/>
              <a:t> + Mongo DB)</a:t>
            </a:r>
          </a:p>
          <a:p>
            <a:r>
              <a:rPr lang="en-US" dirty="0"/>
              <a:t>Network policies</a:t>
            </a:r>
          </a:p>
          <a:p>
            <a:pPr lvl="1"/>
            <a:r>
              <a:rPr lang="en-US" dirty="0"/>
              <a:t>Code templates</a:t>
            </a:r>
          </a:p>
          <a:p>
            <a:pPr lvl="1"/>
            <a:r>
              <a:rPr lang="en-US" dirty="0"/>
              <a:t>Testing</a:t>
            </a:r>
          </a:p>
          <a:p>
            <a:r>
              <a:rPr lang="en-US" dirty="0"/>
              <a:t>Dashboards</a:t>
            </a:r>
          </a:p>
          <a:p>
            <a:pPr lvl="1"/>
            <a:r>
              <a:rPr lang="en-US" dirty="0"/>
              <a:t>Namespace-wise</a:t>
            </a:r>
          </a:p>
          <a:p>
            <a:pPr lvl="1"/>
            <a:r>
              <a:rPr lang="en-US" dirty="0"/>
              <a:t>Pod-wise</a:t>
            </a:r>
          </a:p>
          <a:p>
            <a:pPr lvl="1"/>
            <a:r>
              <a:rPr lang="en-US" dirty="0"/>
              <a:t>Pod’s custom metrics</a:t>
            </a:r>
          </a:p>
          <a:p>
            <a:pPr lvl="1"/>
            <a:r>
              <a:rPr lang="en-US" dirty="0"/>
              <a:t>PVC</a:t>
            </a:r>
          </a:p>
          <a:p>
            <a:r>
              <a:rPr lang="en-US" dirty="0"/>
              <a:t>Reporter</a:t>
            </a:r>
          </a:p>
          <a:p>
            <a:pPr lvl="1"/>
            <a:r>
              <a:rPr lang="en-US" dirty="0"/>
              <a:t>Implementation diagram</a:t>
            </a:r>
          </a:p>
          <a:p>
            <a:pPr lvl="1"/>
            <a:r>
              <a:rPr lang="en-US" dirty="0"/>
              <a:t>Job runs</a:t>
            </a:r>
          </a:p>
          <a:p>
            <a:pPr lvl="1"/>
            <a:r>
              <a:rPr lang="en-US" dirty="0"/>
              <a:t>Email screenshot</a:t>
            </a:r>
          </a:p>
          <a:p>
            <a:pPr lvl="1"/>
            <a:r>
              <a:rPr lang="en-US" dirty="0"/>
              <a:t>PDF reports</a:t>
            </a:r>
          </a:p>
          <a:p>
            <a:r>
              <a:rPr lang="en-US" dirty="0"/>
              <a:t>Grafana access</a:t>
            </a:r>
          </a:p>
          <a:p>
            <a:pPr lvl="1"/>
            <a:r>
              <a:rPr lang="en-US" dirty="0"/>
              <a:t>Service account setup</a:t>
            </a:r>
          </a:p>
          <a:p>
            <a:pPr lvl="1"/>
            <a:r>
              <a:rPr lang="en-US" dirty="0"/>
              <a:t>Steps to access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Lab setup</a:t>
            </a:r>
            <a:endParaRPr dirty="0"/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BD49162-48BC-EF09-9009-94B68871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16" y="2099928"/>
            <a:ext cx="6166167" cy="420391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99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Namespace: apps, </a:t>
            </a:r>
            <a:r>
              <a:rPr lang="en-US" dirty="0" err="1"/>
              <a:t>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1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Lab setup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8407"/>
            <a:ext cx="3744686" cy="499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Sample app: </a:t>
            </a:r>
            <a:r>
              <a:rPr lang="en-US" dirty="0" err="1"/>
              <a:t>knote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498354-8212-BE87-0621-5A2079B7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10" y="1798135"/>
            <a:ext cx="7366379" cy="4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Lab setup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8407"/>
            <a:ext cx="3744686" cy="499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Calico namespace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6C1FA5F-261B-613C-A891-4B7D953A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4" y="1965210"/>
            <a:ext cx="8185571" cy="44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Network polices</a:t>
            </a:r>
            <a:endParaRPr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C1739E-E575-0737-543C-F363E63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8407"/>
            <a:ext cx="5889171" cy="59570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Namespace: apps</a:t>
            </a:r>
          </a:p>
          <a:p>
            <a:pPr marL="0" indent="0">
              <a:buNone/>
            </a:pPr>
            <a:r>
              <a:rPr lang="en-US" dirty="0"/>
              <a:t>	Allow external access, deny access from other namespaces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5817068D-F98E-D047-FDEB-ABD6D581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0" y="2600341"/>
            <a:ext cx="795695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0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443</Words>
  <Application>Microsoft Office PowerPoint</Application>
  <PresentationFormat>On-screen Show (4:3)</PresentationFormat>
  <Paragraphs>123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Project Progress Overview</vt:lpstr>
      <vt:lpstr>Task Breakdown</vt:lpstr>
      <vt:lpstr>Implementation</vt:lpstr>
      <vt:lpstr>Code References</vt:lpstr>
      <vt:lpstr>Screenshots of Achieved Targets</vt:lpstr>
      <vt:lpstr>Lab setup</vt:lpstr>
      <vt:lpstr>Lab setup</vt:lpstr>
      <vt:lpstr>Lab setup</vt:lpstr>
      <vt:lpstr>Network polices</vt:lpstr>
      <vt:lpstr>Network polices</vt:lpstr>
      <vt:lpstr>Network polices</vt:lpstr>
      <vt:lpstr>Network polices</vt:lpstr>
      <vt:lpstr>Dashboard</vt:lpstr>
      <vt:lpstr>Dashboard</vt:lpstr>
      <vt:lpstr>Dashboard</vt:lpstr>
      <vt:lpstr>Dashboard</vt:lpstr>
      <vt:lpstr>Reporter</vt:lpstr>
      <vt:lpstr>Reporter</vt:lpstr>
      <vt:lpstr>Reporter</vt:lpstr>
      <vt:lpstr>Reporter</vt:lpstr>
      <vt:lpstr>Reporter</vt:lpstr>
      <vt:lpstr>Grafana access</vt:lpstr>
      <vt:lpstr>Grafana access</vt:lpstr>
      <vt:lpstr>Alert</vt:lpstr>
      <vt:lpstr>Alert</vt:lpstr>
      <vt:lpstr>Challenges &amp; Solutions</vt:lpstr>
      <vt:lpstr>Next Steps</vt:lpstr>
      <vt:lpstr>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 Nguyen</cp:lastModifiedBy>
  <cp:revision>37</cp:revision>
  <dcterms:created xsi:type="dcterms:W3CDTF">2013-01-27T09:14:16Z</dcterms:created>
  <dcterms:modified xsi:type="dcterms:W3CDTF">2024-09-05T08:26:32Z</dcterms:modified>
  <cp:category/>
</cp:coreProperties>
</file>