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313" r:id="rId3"/>
    <p:sldId id="314" r:id="rId4"/>
    <p:sldId id="366" r:id="rId5"/>
    <p:sldId id="367" r:id="rId6"/>
    <p:sldId id="368" r:id="rId7"/>
    <p:sldId id="371" r:id="rId8"/>
    <p:sldId id="369" r:id="rId9"/>
    <p:sldId id="370" r:id="rId10"/>
    <p:sldId id="31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33" autoAdjust="0"/>
  </p:normalViewPr>
  <p:slideViewPr>
    <p:cSldViewPr snapToGrid="0">
      <p:cViewPr varScale="1">
        <p:scale>
          <a:sx n="63" d="100"/>
          <a:sy n="63" d="100"/>
        </p:scale>
        <p:origin x="804" y="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11/10/2024</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5</a:t>
            </a:fld>
            <a:endParaRPr lang="en-US"/>
          </a:p>
        </p:txBody>
      </p:sp>
    </p:spTree>
    <p:extLst>
      <p:ext uri="{BB962C8B-B14F-4D97-AF65-F5344CB8AC3E}">
        <p14:creationId xmlns:p14="http://schemas.microsoft.com/office/powerpoint/2010/main" val="168865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8</a:t>
            </a:fld>
            <a:endParaRPr lang="en-US"/>
          </a:p>
        </p:txBody>
      </p:sp>
    </p:spTree>
    <p:extLst>
      <p:ext uri="{BB962C8B-B14F-4D97-AF65-F5344CB8AC3E}">
        <p14:creationId xmlns:p14="http://schemas.microsoft.com/office/powerpoint/2010/main" val="3640705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10</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6A40ACB-0D57-4A5C-8A4C-E4CDDD1F0570}" type="datetime1">
              <a:rPr lang="en-US" smtClean="0"/>
              <a:t>11/10/2024</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31791DD0-C125-42BC-A0AE-6D08BC0126DA}" type="datetime1">
              <a:rPr lang="en-US" smtClean="0"/>
              <a:t>11/10/2024</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BB9D2CB-D283-4439-9D99-F53A44E1D269}" type="datetime1">
              <a:rPr lang="en-US" smtClean="0"/>
              <a:t>11/10/2024</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B9626394-AB31-4EB9-8754-BB40B0CDA0D1}" type="datetime1">
              <a:rPr lang="en-US" smtClean="0"/>
              <a:t>11/10/2024</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20969FA-DDAF-4D8D-89BB-FCE85CC6E74F}" type="datetime1">
              <a:rPr lang="en-US" smtClean="0"/>
              <a:t>11/10/2024</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265981A-766A-4E3B-9014-5F8784C8CC93}" type="datetime1">
              <a:rPr lang="en-US" smtClean="0"/>
              <a:t>11/10/2024</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E972E474-529D-423A-A3DD-59050B8E8A5D}" type="datetime1">
              <a:rPr lang="en-US" smtClean="0"/>
              <a:t>11/10/2024</a:t>
            </a:fld>
            <a:endParaRPr lang="en-US"/>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FF843691-58FE-4CE0-BE3D-8441F4D8EE71}" type="datetime1">
              <a:rPr lang="en-US" smtClean="0"/>
              <a:t>11/10/2024</a:t>
            </a:fld>
            <a:endParaRPr lang="en-US"/>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90375853-CF48-4EBB-BF3A-9865D712E192}" type="datetime1">
              <a:rPr lang="en-US" smtClean="0"/>
              <a:t>11/10/2024</a:t>
            </a:fld>
            <a:endParaRPr lang="en-US"/>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F0B0F3F7-CF64-49D2-9E5D-7A3CCC9606BF}" type="datetime1">
              <a:rPr lang="en-US" smtClean="0"/>
              <a:t>11/10/2024</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B61C00FF-E398-41D0-BE99-9EDAD62BEC18}" type="datetime1">
              <a:rPr lang="en-US" smtClean="0"/>
              <a:t>11/10/2024</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77BE3A39-496D-4D2A-B13B-7FA36018A369}" type="datetime1">
              <a:rPr lang="en-US" smtClean="0"/>
              <a:t>11/10/2024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Tutorial on deep transformer</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smtClean="0"/>
              <a:t>Professor Dr. </a:t>
            </a:r>
            <a:r>
              <a:rPr lang="en-US" dirty="0"/>
              <a:t>Loc </a:t>
            </a:r>
            <a:r>
              <a:rPr lang="en-US" dirty="0" smtClean="0"/>
              <a:t>Nguyen, PhD</a:t>
            </a:r>
            <a:r>
              <a:rPr lang="en-US" dirty="0"/>
              <a:t>, </a:t>
            </a:r>
            <a:r>
              <a:rPr lang="en-US" dirty="0" smtClean="0"/>
              <a:t>Postdoc</a:t>
            </a:r>
            <a:endParaRPr lang="en-US" dirty="0"/>
          </a:p>
          <a:p>
            <a:r>
              <a:rPr lang="en-US" dirty="0" smtClean="0"/>
              <a:t>Loc Nguyen’s Academic Network, </a:t>
            </a:r>
            <a:r>
              <a:rPr lang="en-US" dirty="0"/>
              <a:t>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Project Title</a:t>
            </a:r>
          </a:p>
        </p:txBody>
      </p:sp>
      <p:sp>
        <p:nvSpPr>
          <p:cNvPr id="6" name="Date Placeholder 5"/>
          <p:cNvSpPr>
            <a:spLocks noGrp="1"/>
          </p:cNvSpPr>
          <p:nvPr>
            <p:ph type="dt" sz="half" idx="10"/>
          </p:nvPr>
        </p:nvSpPr>
        <p:spPr/>
        <p:txBody>
          <a:bodyPr/>
          <a:lstStyle/>
          <a:p>
            <a:fld id="{AA15C506-BC8A-46B5-9E53-D7E77151E582}" type="datetime1">
              <a:rPr lang="en-US" smtClean="0"/>
              <a:t>11/10/2024</a:t>
            </a:fld>
            <a:endParaRPr lang="en-US"/>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10</a:t>
            </a:fld>
            <a:endParaRPr lang="en-US"/>
          </a:p>
        </p:txBody>
      </p:sp>
      <p:sp>
        <p:nvSpPr>
          <p:cNvPr id="3" name="Footer Placeholder 2"/>
          <p:cNvSpPr>
            <a:spLocks noGrp="1"/>
          </p:cNvSpPr>
          <p:nvPr>
            <p:ph type="ftr" sz="quarter" idx="11"/>
          </p:nvPr>
        </p:nvSpPr>
        <p:spPr/>
        <p:txBody>
          <a:bodyPr/>
          <a:lstStyle/>
          <a:p>
            <a:r>
              <a:rPr lang="en-US"/>
              <a:t>Project Title</a:t>
            </a:r>
          </a:p>
        </p:txBody>
      </p:sp>
      <p:sp>
        <p:nvSpPr>
          <p:cNvPr id="5" name="Date Placeholder 4"/>
          <p:cNvSpPr>
            <a:spLocks noGrp="1"/>
          </p:cNvSpPr>
          <p:nvPr>
            <p:ph type="dt" sz="half" idx="10"/>
          </p:nvPr>
        </p:nvSpPr>
        <p:spPr/>
        <p:txBody>
          <a:bodyPr/>
          <a:lstStyle/>
          <a:p>
            <a:fld id="{23223682-8EDD-4542-AFCD-22B67282F25A}" type="datetime1">
              <a:rPr lang="en-US" smtClean="0"/>
              <a:t>11/10/2024</a:t>
            </a:fld>
            <a:endParaRPr lang="en-US"/>
          </a:p>
        </p:txBody>
      </p:sp>
    </p:spTree>
    <p:extLst>
      <p:ext uri="{BB962C8B-B14F-4D97-AF65-F5344CB8AC3E}">
        <p14:creationId xmlns:p14="http://schemas.microsoft.com/office/powerpoint/2010/main" val="132660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marL="0" indent="0">
              <a:buNone/>
            </a:pPr>
            <a:r>
              <a:rPr lang="en-US" sz="2200" dirty="0"/>
              <a:t>Development of transformer is a far progressive step in the long journeys of both generative artificial intelligence (</a:t>
            </a:r>
            <a:r>
              <a:rPr lang="en-US" sz="2200" dirty="0" err="1"/>
              <a:t>GenAI</a:t>
            </a:r>
            <a:r>
              <a:rPr lang="en-US" sz="2200" dirty="0"/>
              <a:t>) and statistical translation machine (STM) with support of deep neural network (DNN), in which STM can be known as interesting result of </a:t>
            </a:r>
            <a:r>
              <a:rPr lang="en-US" sz="2200" dirty="0" err="1"/>
              <a:t>GenAI</a:t>
            </a:r>
            <a:r>
              <a:rPr lang="en-US" sz="2200" dirty="0"/>
              <a:t> because of encoder-decoder mechanism for sequence generation built in transformer. But why is transformer being preeminent in </a:t>
            </a:r>
            <a:r>
              <a:rPr lang="en-US" sz="2200" dirty="0" err="1"/>
              <a:t>GenAI</a:t>
            </a:r>
            <a:r>
              <a:rPr lang="en-US" sz="2200" dirty="0"/>
              <a:t> and STM? Firstly, transformer has a so-called self-attention mechanism that discovers contextual meaning of every token in sequence, which contributes to reduce ambiguousness. Secondly, transformer does not concern ordering of tokens in sequence, which allows to train transformer from many parts of sequences in parallel. Thirdly, the third reason which is result of the two previous reasons is that transformer can be trained from large corpus with high accuracy as well as highly computational performance. Moreover, transformer is implemented by DNN which is one of important and effective approaches in artificial intelligence (AI) in recent time. Although transformer is preeminent because of its good consistency, it is not easily understandable. Therefore, this technical report aims to describe transformer with explanations which are as easily understandable as possible.</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Date Placeholder 5"/>
          <p:cNvSpPr>
            <a:spLocks noGrp="1"/>
          </p:cNvSpPr>
          <p:nvPr>
            <p:ph type="dt" sz="half" idx="10"/>
          </p:nvPr>
        </p:nvSpPr>
        <p:spPr/>
        <p:txBody>
          <a:bodyPr/>
          <a:lstStyle/>
          <a:p>
            <a:fld id="{9A0BB87B-B7BC-450E-BB6A-701A176EB920}" type="datetime1">
              <a:rPr lang="en-US" smtClean="0"/>
              <a:t>11/10/2024</a:t>
            </a:fld>
            <a:endParaRPr lang="en-US"/>
          </a:p>
        </p:txBody>
      </p:sp>
    </p:spTree>
    <p:extLst>
      <p:ext uri="{BB962C8B-B14F-4D97-AF65-F5344CB8AC3E}">
        <p14:creationId xmlns:p14="http://schemas.microsoft.com/office/powerpoint/2010/main" val="295312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Sequence generation and attention</a:t>
            </a:r>
          </a:p>
          <a:p>
            <a:pPr marL="457200" indent="-457200">
              <a:buFont typeface="+mj-lt"/>
              <a:buAutoNum type="arabicPeriod"/>
            </a:pPr>
            <a:r>
              <a:rPr lang="en-US" dirty="0" smtClean="0"/>
              <a:t>Transformer</a:t>
            </a:r>
          </a:p>
          <a:p>
            <a:pPr marL="457200" indent="-457200">
              <a:buFont typeface="+mj-lt"/>
              <a:buAutoNum type="arabicPeriod"/>
            </a:pPr>
            <a:r>
              <a:rPr lang="en-US" dirty="0"/>
              <a:t>Pre-trained model</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Date Placeholder 5"/>
          <p:cNvSpPr>
            <a:spLocks noGrp="1"/>
          </p:cNvSpPr>
          <p:nvPr>
            <p:ph type="dt" sz="half" idx="10"/>
          </p:nvPr>
        </p:nvSpPr>
        <p:spPr/>
        <p:txBody>
          <a:bodyPr/>
          <a:lstStyle/>
          <a:p>
            <a:fld id="{15EABFDF-330B-4262-AD2C-2A9706806DC1}" type="datetime1">
              <a:rPr lang="en-US" smtClean="0"/>
              <a:t>11/10/2024</a:t>
            </a:fld>
            <a:endParaRPr lang="en-US"/>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5D072244-FF44-443E-A4C5-0263C8C92AE3}" type="datetime1">
              <a:rPr lang="en-US" smtClean="0"/>
              <a:t>11/10/2024</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Sequence generation and attention</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16AE70F-E9E3-4A03-BFAF-0612970F6B31}" type="datetime1">
              <a:rPr lang="en-US" smtClean="0"/>
              <a:t>11/10/2024</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1047971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smtClean="0"/>
              <a:t>Transformer</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CDD985FA-700C-432C-ACDD-A3593AB11BF8}" type="datetime1">
              <a:rPr lang="en-US" smtClean="0"/>
              <a:t>11/10/2024</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3424595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Pre-trained model</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B9626394-AB31-4EB9-8754-BB40B0CDA0D1}" type="datetime1">
              <a:rPr lang="en-US" smtClean="0"/>
              <a:t>11/10/2024</a:t>
            </a:fld>
            <a:endParaRPr lang="en-US"/>
          </a:p>
        </p:txBody>
      </p:sp>
      <p:sp>
        <p:nvSpPr>
          <p:cNvPr id="5" name="Footer Placeholder 4"/>
          <p:cNvSpPr>
            <a:spLocks noGrp="1"/>
          </p:cNvSpPr>
          <p:nvPr>
            <p:ph type="ftr" sz="quarter" idx="11"/>
          </p:nvPr>
        </p:nvSpPr>
        <p:spPr/>
        <p:txBody>
          <a:bodyPr/>
          <a:lstStyle/>
          <a:p>
            <a:r>
              <a:rPr lang="en-US" smtClean="0"/>
              <a:t>Project Title</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4151451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a:t>
            </a:r>
            <a:r>
              <a:rPr lang="en-US" dirty="0"/>
              <a:t>Conclusions</a:t>
            </a:r>
          </a:p>
        </p:txBody>
      </p:sp>
      <p:sp>
        <p:nvSpPr>
          <p:cNvPr id="3" name="Content Placeholder 2"/>
          <p:cNvSpPr>
            <a:spLocks noGrp="1"/>
          </p:cNvSpPr>
          <p:nvPr>
            <p:ph idx="1"/>
          </p:nvPr>
        </p:nvSpPr>
        <p:spPr/>
        <p:txBody>
          <a:bodyPr/>
          <a:lstStyle/>
          <a:p>
            <a:r>
              <a:rPr lang="en-US" dirty="0"/>
              <a:t>Conclusion 1.</a:t>
            </a:r>
          </a:p>
          <a:p>
            <a:r>
              <a:rPr lang="en-US" dirty="0"/>
              <a:t>Conclusion 2.</a:t>
            </a:r>
          </a:p>
          <a:p>
            <a:r>
              <a:rPr lang="en-US" dirty="0"/>
              <a:t>Conclusion 3.</a:t>
            </a:r>
          </a:p>
        </p:txBody>
      </p:sp>
      <p:sp>
        <p:nvSpPr>
          <p:cNvPr id="4" name="Date Placeholder 3"/>
          <p:cNvSpPr>
            <a:spLocks noGrp="1"/>
          </p:cNvSpPr>
          <p:nvPr>
            <p:ph type="dt" sz="half" idx="10"/>
          </p:nvPr>
        </p:nvSpPr>
        <p:spPr/>
        <p:txBody>
          <a:bodyPr/>
          <a:lstStyle/>
          <a:p>
            <a:fld id="{4C080C8B-5F0B-457A-99AD-CAFD1879423D}" type="datetime1">
              <a:rPr lang="en-US" smtClean="0"/>
              <a:t>11/10/2024</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3414256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457200" indent="-457200">
              <a:buFont typeface="+mj-lt"/>
              <a:buAutoNum type="arabicPeriod"/>
            </a:pPr>
            <a:r>
              <a:rPr lang="en-US" dirty="0"/>
              <a:t>Reference 1</a:t>
            </a:r>
          </a:p>
          <a:p>
            <a:pPr marL="457200" indent="-457200">
              <a:buFont typeface="+mj-lt"/>
              <a:buAutoNum type="arabicPeriod"/>
            </a:pPr>
            <a:r>
              <a:rPr lang="en-US" dirty="0"/>
              <a:t>Reference 2.</a:t>
            </a:r>
          </a:p>
          <a:p>
            <a:pPr marL="457200" indent="-457200">
              <a:buFont typeface="+mj-lt"/>
              <a:buAutoNum type="arabicPeriod"/>
            </a:pPr>
            <a:r>
              <a:rPr lang="en-US" dirty="0"/>
              <a:t>Reference 3.</a:t>
            </a:r>
          </a:p>
        </p:txBody>
      </p:sp>
      <p:sp>
        <p:nvSpPr>
          <p:cNvPr id="4" name="Date Placeholder 3"/>
          <p:cNvSpPr>
            <a:spLocks noGrp="1"/>
          </p:cNvSpPr>
          <p:nvPr>
            <p:ph type="dt" sz="half" idx="10"/>
          </p:nvPr>
        </p:nvSpPr>
        <p:spPr/>
        <p:txBody>
          <a:bodyPr/>
          <a:lstStyle/>
          <a:p>
            <a:fld id="{3E6F4339-401A-474E-AB86-D925673D7133}" type="datetime1">
              <a:rPr lang="en-US" smtClean="0"/>
              <a:t>11/10/2024</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1065549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1485</TotalTime>
  <Words>333</Words>
  <Application>Microsoft Office PowerPoint</Application>
  <PresentationFormat>Widescreen</PresentationFormat>
  <Paragraphs>60</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Tutorial on deep transformer</vt:lpstr>
      <vt:lpstr>Abstract</vt:lpstr>
      <vt:lpstr>Table of contents</vt:lpstr>
      <vt:lpstr>1. Introduction</vt:lpstr>
      <vt:lpstr>2. Sequence generation and attention</vt:lpstr>
      <vt:lpstr>3. Transformer</vt:lpstr>
      <vt:lpstr>4. Pre-trained model</vt:lpstr>
      <vt:lpstr>5. Conclusions</vt:lpstr>
      <vt:lpstr>References</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USER</cp:lastModifiedBy>
  <cp:revision>347</cp:revision>
  <dcterms:created xsi:type="dcterms:W3CDTF">2017-06-28T03:43:04Z</dcterms:created>
  <dcterms:modified xsi:type="dcterms:W3CDTF">2024-11-10T09:54:42Z</dcterms:modified>
</cp:coreProperties>
</file>