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373" r:id="rId3"/>
    <p:sldId id="366" r:id="rId4"/>
    <p:sldId id="367" r:id="rId5"/>
    <p:sldId id="371" r:id="rId6"/>
    <p:sldId id="374" r:id="rId7"/>
    <p:sldId id="372" r:id="rId8"/>
    <p:sldId id="3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p:scale>
          <a:sx n="70" d="100"/>
          <a:sy n="70" d="100"/>
        </p:scale>
        <p:origin x="536"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10/19/2024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10/19/2024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4</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117669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vi-VN" sz="4400" b="1" dirty="0"/>
              <a:t>AI, kinh tế tri </a:t>
            </a:r>
            <a:r>
              <a:rPr lang="vi-VN" sz="4400" b="1" dirty="0" smtClean="0"/>
              <a:t>thức </a:t>
            </a:r>
            <a:r>
              <a:rPr lang="en-US" sz="4400" b="1" dirty="0" err="1" smtClean="0"/>
              <a:t>và</a:t>
            </a:r>
            <a:r>
              <a:rPr lang="vi-VN" sz="4400" b="1" dirty="0" smtClean="0"/>
              <a:t> công </a:t>
            </a:r>
            <a:r>
              <a:rPr lang="vi-VN" sz="4400" b="1" dirty="0"/>
              <a:t>suất thặng dư</a:t>
            </a:r>
            <a:endParaRPr lang="en-US" sz="44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TS. </a:t>
            </a:r>
            <a:r>
              <a:rPr lang="en-US" dirty="0" err="1" smtClean="0"/>
              <a:t>Nguyễn</a:t>
            </a:r>
            <a:r>
              <a:rPr lang="en-US" dirty="0" smtClean="0"/>
              <a:t> </a:t>
            </a:r>
            <a:r>
              <a:rPr lang="en-US" dirty="0" err="1" smtClean="0"/>
              <a:t>Phước</a:t>
            </a:r>
            <a:r>
              <a:rPr lang="en-US" dirty="0" smtClean="0"/>
              <a:t> </a:t>
            </a:r>
            <a:r>
              <a:rPr lang="en-US" dirty="0" err="1" smtClean="0"/>
              <a:t>Lộc</a:t>
            </a:r>
            <a:r>
              <a:rPr lang="en-US" dirty="0" smtClean="0"/>
              <a:t>,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Date Placeholder 5"/>
          <p:cNvSpPr>
            <a:spLocks noGrp="1"/>
          </p:cNvSpPr>
          <p:nvPr>
            <p:ph type="dt" sz="half" idx="10"/>
          </p:nvPr>
        </p:nvSpPr>
        <p:spPr/>
        <p:txBody>
          <a:bodyPr/>
          <a:lstStyle/>
          <a:p>
            <a:r>
              <a:rPr lang="en-US" smtClean="0"/>
              <a:t>9/21/2024</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Rectangle 3"/>
          <p:cNvSpPr/>
          <p:nvPr/>
        </p:nvSpPr>
        <p:spPr>
          <a:xfrm>
            <a:off x="101600" y="289354"/>
            <a:ext cx="11948160" cy="1200329"/>
          </a:xfrm>
          <a:prstGeom prst="rect">
            <a:avLst/>
          </a:prstGeom>
        </p:spPr>
        <p:txBody>
          <a:bodyPr wrap="square">
            <a:spAutoFit/>
          </a:bodyPr>
          <a:lstStyle/>
          <a:p>
            <a:pPr algn="ct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algn="ct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Hung,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a:p>
            <a:pPr algn="ctr"/>
            <a:r>
              <a:rPr lang="en-US" sz="2400" dirty="0" err="1">
                <a:latin typeface="Times New Roman" panose="02020603050405020304" pitchFamily="18" charset="0"/>
                <a:cs typeface="Times New Roman" panose="02020603050405020304" pitchFamily="18" charset="0"/>
              </a:rPr>
              <a:t>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21/09/2024</a:t>
            </a:r>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a:t>
            </a:r>
            <a:r>
              <a:rPr lang="vi-VN" dirty="0" smtClean="0"/>
              <a:t>ột </a:t>
            </a:r>
            <a:r>
              <a:rPr lang="vi-VN" dirty="0"/>
              <a:t>cách lý giải dịch chuyển kinh tế tri thức có khả năng giải quyết vấn đề thặng dư của công xưởng sản xuất cũng như củng cố niềm tin về những chặng đường bắt buộc phải đi qua của công nghiệp hóa, cũng như một số kiến nghị về vấn đề kinh tế</a:t>
            </a:r>
            <a:r>
              <a:rPr lang="vi-VN" dirty="0" smtClean="0"/>
              <a:t>.</a:t>
            </a:r>
            <a:endParaRPr lang="en-US" dirty="0" smtClean="0"/>
          </a:p>
          <a:p>
            <a:pPr marL="514350" indent="-514350">
              <a:buFont typeface="+mj-lt"/>
              <a:buAutoNum type="arabicPeriod"/>
            </a:pPr>
            <a:r>
              <a:rPr lang="vi-VN" dirty="0"/>
              <a:t>Bàn về transformer và self-attention đang là một mô hình phổ biến của AI tạo sinh nhưng sẽ còn những mô hình khác nữa mà chúng ta sẽ biết.</a:t>
            </a:r>
            <a:endParaRPr lang="en-US"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a:t>
            </a:fld>
            <a:endParaRPr lang="en-US"/>
          </a:p>
        </p:txBody>
      </p:sp>
    </p:spTree>
    <p:extLst>
      <p:ext uri="{BB962C8B-B14F-4D97-AF65-F5344CB8AC3E}">
        <p14:creationId xmlns:p14="http://schemas.microsoft.com/office/powerpoint/2010/main" val="31220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smtClean="0"/>
              <a:t>Nghiện</a:t>
            </a:r>
            <a:r>
              <a:rPr lang="en-US" dirty="0" smtClean="0"/>
              <a:t> </a:t>
            </a:r>
            <a:r>
              <a:rPr lang="en-US" dirty="0" err="1" smtClean="0"/>
              <a:t>và</a:t>
            </a:r>
            <a:r>
              <a:rPr lang="en-US" dirty="0" smtClean="0"/>
              <a:t> </a:t>
            </a:r>
            <a:r>
              <a:rPr lang="en-US" dirty="0" err="1" smtClean="0"/>
              <a:t>dư</a:t>
            </a:r>
            <a:r>
              <a:rPr lang="en-US" dirty="0" smtClean="0"/>
              <a:t> </a:t>
            </a:r>
            <a:r>
              <a:rPr lang="en-US" dirty="0" err="1" smtClean="0"/>
              <a:t>thừa</a:t>
            </a:r>
            <a:r>
              <a:rPr lang="en-US" dirty="0" smtClean="0"/>
              <a:t> </a:t>
            </a:r>
            <a:r>
              <a:rPr lang="en-US" dirty="0" err="1" smtClean="0"/>
              <a:t>sản</a:t>
            </a:r>
            <a:r>
              <a:rPr lang="en-US" dirty="0" smtClean="0"/>
              <a:t> </a:t>
            </a:r>
            <a:r>
              <a:rPr lang="en-US" dirty="0" err="1" smtClean="0"/>
              <a:t>xuất</a:t>
            </a:r>
            <a:endParaRPr lang="en-US" dirty="0"/>
          </a:p>
        </p:txBody>
      </p:sp>
      <p:sp>
        <p:nvSpPr>
          <p:cNvPr id="3" name="Content Placeholder 2"/>
          <p:cNvSpPr>
            <a:spLocks noGrp="1"/>
          </p:cNvSpPr>
          <p:nvPr>
            <p:ph idx="1"/>
          </p:nvPr>
        </p:nvSpPr>
        <p:spPr>
          <a:xfrm>
            <a:off x="172720" y="914399"/>
            <a:ext cx="11866880" cy="5176066"/>
          </a:xfrm>
        </p:spPr>
        <p:txBody>
          <a:bodyPr>
            <a:normAutofit/>
          </a:bodyPr>
          <a:lstStyle/>
          <a:p>
            <a:r>
              <a:rPr lang="en-US" sz="2400" dirty="0" err="1" smtClean="0"/>
              <a:t>Bạn</a:t>
            </a:r>
            <a:r>
              <a:rPr lang="en-US" sz="2400" dirty="0" smtClean="0"/>
              <a:t> </a:t>
            </a:r>
            <a:r>
              <a:rPr lang="en-US" sz="2400" dirty="0" err="1" smtClean="0"/>
              <a:t>sẽ</a:t>
            </a:r>
            <a:r>
              <a:rPr lang="en-US" sz="2400" dirty="0" smtClean="0"/>
              <a:t> </a:t>
            </a:r>
            <a:r>
              <a:rPr lang="en-US" sz="2400" dirty="0" err="1" smtClean="0"/>
              <a:t>ngạc</a:t>
            </a:r>
            <a:r>
              <a:rPr lang="en-US" sz="2400" dirty="0" smtClean="0"/>
              <a:t> </a:t>
            </a:r>
            <a:r>
              <a:rPr lang="en-US" sz="2400" dirty="0" err="1" smtClean="0"/>
              <a:t>nhiên</a:t>
            </a:r>
            <a:r>
              <a:rPr lang="en-US" sz="2400" dirty="0" smtClean="0"/>
              <a:t> </a:t>
            </a:r>
            <a:r>
              <a:rPr lang="en-US" sz="2400" dirty="0" err="1" smtClean="0"/>
              <a:t>khi</a:t>
            </a:r>
            <a:r>
              <a:rPr lang="en-US" sz="2400" dirty="0" smtClean="0"/>
              <a:t> </a:t>
            </a:r>
            <a:r>
              <a:rPr lang="en-US" sz="2400" dirty="0" err="1" smtClean="0"/>
              <a:t>tôi</a:t>
            </a:r>
            <a:r>
              <a:rPr lang="en-US" sz="2400" dirty="0" smtClean="0"/>
              <a:t> </a:t>
            </a:r>
            <a:r>
              <a:rPr lang="en-US" sz="2400" dirty="0" err="1" smtClean="0"/>
              <a:t>mở</a:t>
            </a:r>
            <a:r>
              <a:rPr lang="en-US" sz="2400" dirty="0" smtClean="0"/>
              <a:t> </a:t>
            </a:r>
            <a:r>
              <a:rPr lang="en-US" sz="2400" dirty="0" err="1" smtClean="0"/>
              <a:t>đầu</a:t>
            </a:r>
            <a:r>
              <a:rPr lang="en-US" sz="2400" dirty="0" smtClean="0"/>
              <a:t> </a:t>
            </a:r>
            <a:r>
              <a:rPr lang="en-US" sz="2400" dirty="0" err="1" smtClean="0"/>
              <a:t>bài</a:t>
            </a:r>
            <a:r>
              <a:rPr lang="en-US" sz="2400" dirty="0" smtClean="0"/>
              <a:t> chia </a:t>
            </a:r>
            <a:r>
              <a:rPr lang="en-US" sz="2400" dirty="0" err="1" smtClean="0"/>
              <a:t>sẻ</a:t>
            </a:r>
            <a:r>
              <a:rPr lang="en-US" sz="2400" dirty="0" smtClean="0"/>
              <a:t> </a:t>
            </a:r>
            <a:r>
              <a:rPr lang="en-US" sz="2400" dirty="0" err="1" smtClean="0"/>
              <a:t>hôm</a:t>
            </a:r>
            <a:r>
              <a:rPr lang="en-US" sz="2400" dirty="0" smtClean="0"/>
              <a:t> nay </a:t>
            </a:r>
            <a:r>
              <a:rPr lang="en-US" sz="2400" dirty="0" err="1" smtClean="0"/>
              <a:t>về</a:t>
            </a:r>
            <a:r>
              <a:rPr lang="en-US" sz="2400" dirty="0" smtClean="0"/>
              <a:t> AI </a:t>
            </a:r>
            <a:r>
              <a:rPr lang="en-US" sz="2400" dirty="0" err="1" smtClean="0"/>
              <a:t>bằng</a:t>
            </a:r>
            <a:r>
              <a:rPr lang="en-US" sz="2400" dirty="0" smtClean="0"/>
              <a:t> </a:t>
            </a:r>
            <a:r>
              <a:rPr lang="en-US" sz="2400" dirty="0" err="1" smtClean="0"/>
              <a:t>một</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gần</a:t>
            </a:r>
            <a:r>
              <a:rPr lang="en-US" sz="2400" dirty="0" smtClean="0"/>
              <a:t> </a:t>
            </a:r>
            <a:r>
              <a:rPr lang="en-US" sz="2400" dirty="0" err="1" smtClean="0"/>
              <a:t>như</a:t>
            </a:r>
            <a:r>
              <a:rPr lang="en-US" sz="2400" dirty="0" smtClean="0"/>
              <a:t> </a:t>
            </a:r>
            <a:r>
              <a:rPr lang="en-US" sz="2400" dirty="0" err="1" smtClean="0"/>
              <a:t>không</a:t>
            </a:r>
            <a:r>
              <a:rPr lang="en-US" sz="2400" dirty="0" smtClean="0"/>
              <a:t> </a:t>
            </a:r>
            <a:r>
              <a:rPr lang="en-US" sz="2400" dirty="0" err="1" smtClean="0"/>
              <a:t>liên</a:t>
            </a:r>
            <a:r>
              <a:rPr lang="en-US" sz="2400" dirty="0" smtClean="0"/>
              <a:t> </a:t>
            </a:r>
            <a:r>
              <a:rPr lang="en-US" sz="2400" dirty="0" err="1" smtClean="0"/>
              <a:t>quan</a:t>
            </a:r>
            <a:r>
              <a:rPr lang="en-US" sz="2400" dirty="0"/>
              <a:t> </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nghiện</a:t>
            </a:r>
            <a:r>
              <a:rPr lang="en-US" sz="2400" dirty="0" smtClean="0"/>
              <a:t>. </a:t>
            </a:r>
            <a:r>
              <a:rPr lang="en-US" sz="2400" dirty="0" err="1" smtClean="0"/>
              <a:t>Bạn</a:t>
            </a:r>
            <a:r>
              <a:rPr lang="en-US" sz="2400" dirty="0" smtClean="0"/>
              <a:t> </a:t>
            </a:r>
            <a:r>
              <a:rPr lang="en-US" sz="2400" dirty="0" err="1" smtClean="0"/>
              <a:t>biết</a:t>
            </a:r>
            <a:r>
              <a:rPr lang="en-US" sz="2400" dirty="0" smtClean="0"/>
              <a:t> </a:t>
            </a:r>
            <a:r>
              <a:rPr lang="en-US" sz="2400" dirty="0" err="1" smtClean="0"/>
              <a:t>đấy</a:t>
            </a:r>
            <a:r>
              <a:rPr lang="en-US" sz="2400" dirty="0" smtClean="0"/>
              <a:t>, </a:t>
            </a:r>
            <a:r>
              <a:rPr lang="en-US" sz="2400" dirty="0" err="1" smtClean="0"/>
              <a:t>nghiện</a:t>
            </a:r>
            <a:r>
              <a:rPr lang="en-US" sz="2400" dirty="0" smtClean="0"/>
              <a:t> </a:t>
            </a:r>
            <a:r>
              <a:rPr lang="en-US" sz="2400" dirty="0" err="1" smtClean="0"/>
              <a:t>là</a:t>
            </a:r>
            <a:r>
              <a:rPr lang="en-US" sz="2400" dirty="0" smtClean="0"/>
              <a:t> </a:t>
            </a:r>
            <a:r>
              <a:rPr lang="en-US" sz="2400" dirty="0" err="1" smtClean="0"/>
              <a:t>cơ</a:t>
            </a:r>
            <a:r>
              <a:rPr lang="en-US" sz="2400" dirty="0" smtClean="0"/>
              <a:t> </a:t>
            </a:r>
            <a:r>
              <a:rPr lang="en-US" sz="2400" dirty="0" err="1" smtClean="0"/>
              <a:t>chế</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từ</a:t>
            </a:r>
            <a:r>
              <a:rPr lang="en-US" sz="2400" dirty="0" smtClean="0"/>
              <a:t> </a:t>
            </a:r>
            <a:r>
              <a:rPr lang="en-US" sz="2400" dirty="0" err="1" smtClean="0"/>
              <a:t>khoái</a:t>
            </a:r>
            <a:r>
              <a:rPr lang="en-US" sz="2400" dirty="0" smtClean="0"/>
              <a:t> </a:t>
            </a:r>
            <a:r>
              <a:rPr lang="en-US" sz="2400" dirty="0" err="1" smtClean="0"/>
              <a:t>cảm</a:t>
            </a:r>
            <a:r>
              <a:rPr lang="en-US" sz="2400" dirty="0" smtClean="0"/>
              <a:t> do </a:t>
            </a:r>
            <a:r>
              <a:rPr lang="en-US" sz="2400" dirty="0" err="1" smtClean="0"/>
              <a:t>não</a:t>
            </a:r>
            <a:r>
              <a:rPr lang="en-US" sz="2400" dirty="0" smtClean="0"/>
              <a:t> </a:t>
            </a:r>
            <a:r>
              <a:rPr lang="en-US" sz="2400" dirty="0" err="1" smtClean="0"/>
              <a:t>tiết</a:t>
            </a:r>
            <a:r>
              <a:rPr lang="en-US" sz="2400" dirty="0" smtClean="0"/>
              <a:t> </a:t>
            </a:r>
            <a:r>
              <a:rPr lang="en-US" sz="2400" dirty="0" err="1" smtClean="0"/>
              <a:t>nội</a:t>
            </a:r>
            <a:r>
              <a:rPr lang="en-US" sz="2400" dirty="0" smtClean="0"/>
              <a:t> </a:t>
            </a:r>
            <a:r>
              <a:rPr lang="en-US" sz="2400" dirty="0" err="1" smtClean="0"/>
              <a:t>tiết</a:t>
            </a:r>
            <a:r>
              <a:rPr lang="en-US" sz="2400" dirty="0" smtClean="0"/>
              <a:t> </a:t>
            </a:r>
            <a:r>
              <a:rPr lang="en-US" sz="2400" dirty="0" err="1" smtClean="0"/>
              <a:t>tố</a:t>
            </a:r>
            <a:r>
              <a:rPr lang="en-US" sz="2400" dirty="0" smtClean="0"/>
              <a:t> </a:t>
            </a:r>
            <a:r>
              <a:rPr lang="en-US" sz="2400" dirty="0" err="1" smtClean="0"/>
              <a:t>mà</a:t>
            </a:r>
            <a:r>
              <a:rPr lang="en-US" sz="2400" dirty="0" smtClean="0"/>
              <a:t> </a:t>
            </a:r>
            <a:r>
              <a:rPr lang="en-US" sz="2400" dirty="0" err="1" smtClean="0"/>
              <a:t>cũng</a:t>
            </a:r>
            <a:r>
              <a:rPr lang="en-US" sz="2400" dirty="0" smtClean="0"/>
              <a:t> </a:t>
            </a:r>
            <a:r>
              <a:rPr lang="en-US" sz="2400" dirty="0" err="1" smtClean="0"/>
              <a:t>là</a:t>
            </a:r>
            <a:r>
              <a:rPr lang="en-US" sz="2400" dirty="0" smtClean="0"/>
              <a:t> </a:t>
            </a:r>
            <a:r>
              <a:rPr lang="en-US" sz="2400" dirty="0" err="1" smtClean="0"/>
              <a:t>chất</a:t>
            </a:r>
            <a:r>
              <a:rPr lang="en-US" sz="2400" dirty="0" smtClean="0"/>
              <a:t> </a:t>
            </a:r>
            <a:r>
              <a:rPr lang="en-US" sz="2400" dirty="0" err="1" smtClean="0"/>
              <a:t>dẫn</a:t>
            </a:r>
            <a:r>
              <a:rPr lang="en-US" sz="2400" dirty="0" smtClean="0"/>
              <a:t> </a:t>
            </a:r>
            <a:r>
              <a:rPr lang="en-US" sz="2400" dirty="0" err="1" smtClean="0"/>
              <a:t>truyền</a:t>
            </a:r>
            <a:r>
              <a:rPr lang="en-US" sz="2400" dirty="0" smtClean="0"/>
              <a:t> </a:t>
            </a:r>
            <a:r>
              <a:rPr lang="en-US" sz="2400" dirty="0" err="1" smtClean="0"/>
              <a:t>thần</a:t>
            </a:r>
            <a:r>
              <a:rPr lang="en-US" sz="2400" dirty="0" smtClean="0"/>
              <a:t> </a:t>
            </a:r>
            <a:r>
              <a:rPr lang="en-US" sz="2400" dirty="0" err="1" smtClean="0"/>
              <a:t>kinh</a:t>
            </a:r>
            <a:r>
              <a:rPr lang="en-US" sz="2400" dirty="0" smtClean="0"/>
              <a:t> dopamine.</a:t>
            </a:r>
            <a:endParaRPr lang="en-US" sz="2400" dirty="0"/>
          </a:p>
          <a:p>
            <a:r>
              <a:rPr lang="en-US" sz="2400" dirty="0" err="1" smtClean="0"/>
              <a:t>Tất</a:t>
            </a:r>
            <a:r>
              <a:rPr lang="en-US" sz="2400" dirty="0" smtClean="0"/>
              <a:t> </a:t>
            </a:r>
            <a:r>
              <a:rPr lang="en-US" sz="2400" dirty="0" err="1" smtClean="0"/>
              <a:t>cả</a:t>
            </a:r>
            <a:r>
              <a:rPr lang="en-US" sz="2400" dirty="0" smtClean="0"/>
              <a:t> </a:t>
            </a:r>
            <a:r>
              <a:rPr lang="en-US" sz="2400" dirty="0" err="1" smtClean="0"/>
              <a:t>những</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vật</a:t>
            </a:r>
            <a:r>
              <a:rPr lang="en-US" sz="2400" dirty="0" smtClean="0"/>
              <a:t> </a:t>
            </a:r>
            <a:r>
              <a:rPr lang="en-US" sz="2400" dirty="0" err="1" smtClean="0"/>
              <a:t>chất</a:t>
            </a:r>
            <a:r>
              <a:rPr lang="en-US" sz="2400" dirty="0" smtClean="0"/>
              <a:t> </a:t>
            </a:r>
            <a:r>
              <a:rPr lang="en-US" sz="2400" dirty="0" err="1" smtClean="0"/>
              <a:t>và</a:t>
            </a:r>
            <a:r>
              <a:rPr lang="en-US" sz="2400" dirty="0" smtClean="0"/>
              <a:t> </a:t>
            </a:r>
            <a:r>
              <a:rPr lang="en-US" sz="2400" dirty="0" err="1" smtClean="0"/>
              <a:t>tinh</a:t>
            </a:r>
            <a:r>
              <a:rPr lang="en-US" sz="2400" dirty="0" smtClean="0"/>
              <a:t> </a:t>
            </a:r>
            <a:r>
              <a:rPr lang="en-US" sz="2400" dirty="0" err="1" smtClean="0"/>
              <a:t>thần</a:t>
            </a:r>
            <a:r>
              <a:rPr lang="en-US" sz="2400" dirty="0" smtClean="0"/>
              <a:t> </a:t>
            </a:r>
            <a:r>
              <a:rPr lang="en-US" sz="2400" dirty="0" err="1" smtClean="0"/>
              <a:t>của</a:t>
            </a:r>
            <a:r>
              <a:rPr lang="en-US" sz="2400" dirty="0" smtClean="0"/>
              <a:t> con </a:t>
            </a:r>
            <a:r>
              <a:rPr lang="en-US" sz="2400" dirty="0" err="1" smtClean="0"/>
              <a:t>người</a:t>
            </a:r>
            <a:r>
              <a:rPr lang="en-US" sz="2400" dirty="0" smtClean="0"/>
              <a:t> </a:t>
            </a:r>
            <a:r>
              <a:rPr lang="en-US" sz="2400" dirty="0" err="1" smtClean="0"/>
              <a:t>đều</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gây</a:t>
            </a:r>
            <a:r>
              <a:rPr lang="en-US" sz="2400" dirty="0" smtClean="0"/>
              <a:t> </a:t>
            </a:r>
            <a:r>
              <a:rPr lang="en-US" sz="2400" dirty="0" err="1" smtClean="0"/>
              <a:t>nghiện</a:t>
            </a:r>
            <a:r>
              <a:rPr lang="en-US" sz="2400" dirty="0" smtClean="0"/>
              <a:t> </a:t>
            </a:r>
            <a:r>
              <a:rPr lang="en-US" sz="2400" dirty="0" err="1" smtClean="0"/>
              <a:t>nhưng</a:t>
            </a:r>
            <a:r>
              <a:rPr lang="en-US" sz="2400" dirty="0" smtClean="0"/>
              <a:t> </a:t>
            </a:r>
            <a:r>
              <a:rPr lang="en-US" sz="2400" dirty="0" err="1" smtClean="0"/>
              <a:t>việc</a:t>
            </a:r>
            <a:r>
              <a:rPr lang="en-US" sz="2400" dirty="0" smtClean="0"/>
              <a:t> </a:t>
            </a:r>
            <a:r>
              <a:rPr lang="en-US" sz="2400" dirty="0" err="1" smtClean="0"/>
              <a:t>nghiện</a:t>
            </a:r>
            <a:r>
              <a:rPr lang="en-US" sz="2400" dirty="0" smtClean="0"/>
              <a:t> </a:t>
            </a:r>
            <a:r>
              <a:rPr lang="en-US" sz="2400" dirty="0" err="1" smtClean="0"/>
              <a:t>những</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bản</a:t>
            </a:r>
            <a:r>
              <a:rPr lang="en-US" sz="2400" dirty="0" smtClean="0"/>
              <a:t> </a:t>
            </a:r>
            <a:r>
              <a:rPr lang="en-US" sz="2400" dirty="0" err="1" smtClean="0"/>
              <a:t>năng</a:t>
            </a:r>
            <a:r>
              <a:rPr lang="en-US" sz="2400" dirty="0" smtClean="0"/>
              <a:t> </a:t>
            </a:r>
            <a:r>
              <a:rPr lang="en-US" sz="2400" dirty="0" err="1" smtClean="0"/>
              <a:t>như</a:t>
            </a:r>
            <a:r>
              <a:rPr lang="en-US" sz="2400" dirty="0" smtClean="0"/>
              <a:t> </a:t>
            </a:r>
            <a:r>
              <a:rPr lang="en-US" sz="2400" dirty="0" err="1" smtClean="0"/>
              <a:t>ăn</a:t>
            </a:r>
            <a:r>
              <a:rPr lang="en-US" sz="2400" dirty="0" smtClean="0"/>
              <a:t> </a:t>
            </a:r>
            <a:r>
              <a:rPr lang="en-US" sz="2400" dirty="0" err="1" smtClean="0"/>
              <a:t>uống</a:t>
            </a:r>
            <a:r>
              <a:rPr lang="en-US" sz="2400" dirty="0" smtClean="0"/>
              <a:t> </a:t>
            </a:r>
            <a:r>
              <a:rPr lang="en-US" sz="2400" dirty="0" err="1" smtClean="0"/>
              <a:t>nếu</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bệnh</a:t>
            </a:r>
            <a:r>
              <a:rPr lang="en-US" sz="2400" dirty="0" smtClean="0"/>
              <a:t> </a:t>
            </a:r>
            <a:r>
              <a:rPr lang="en-US" sz="2400" dirty="0" err="1" smtClean="0"/>
              <a:t>lý</a:t>
            </a:r>
            <a:r>
              <a:rPr lang="en-US" sz="2400" dirty="0" smtClean="0"/>
              <a:t> </a:t>
            </a:r>
            <a:r>
              <a:rPr lang="en-US" sz="2400" dirty="0" err="1" smtClean="0"/>
              <a:t>kèm</a:t>
            </a:r>
            <a:r>
              <a:rPr lang="en-US" sz="2400" dirty="0" smtClean="0"/>
              <a:t> </a:t>
            </a:r>
            <a:r>
              <a:rPr lang="en-US" sz="2400" dirty="0" err="1" smtClean="0"/>
              <a:t>theo</a:t>
            </a:r>
            <a:r>
              <a:rPr lang="en-US" sz="2400" dirty="0" smtClean="0"/>
              <a:t> </a:t>
            </a:r>
            <a:r>
              <a:rPr lang="en-US" sz="2400" dirty="0" err="1" smtClean="0"/>
              <a:t>đều</a:t>
            </a:r>
            <a:r>
              <a:rPr lang="en-US" sz="2400" dirty="0" smtClean="0"/>
              <a:t> </a:t>
            </a:r>
            <a:r>
              <a:rPr lang="en-US" sz="2400" dirty="0" err="1" smtClean="0"/>
              <a:t>khó</a:t>
            </a:r>
            <a:r>
              <a:rPr lang="en-US" sz="2400" dirty="0" smtClean="0"/>
              <a:t> </a:t>
            </a:r>
            <a:r>
              <a:rPr lang="en-US" sz="2400" dirty="0" err="1" smtClean="0"/>
              <a:t>gây</a:t>
            </a:r>
            <a:r>
              <a:rPr lang="en-US" sz="2400" dirty="0" smtClean="0"/>
              <a:t> </a:t>
            </a:r>
            <a:r>
              <a:rPr lang="en-US" sz="2400" dirty="0" err="1" smtClean="0"/>
              <a:t>nguy</a:t>
            </a:r>
            <a:r>
              <a:rPr lang="en-US" sz="2400" dirty="0" smtClean="0"/>
              <a:t> </a:t>
            </a:r>
            <a:r>
              <a:rPr lang="en-US" sz="2400" dirty="0" err="1" smtClean="0"/>
              <a:t>hiểm</a:t>
            </a:r>
            <a:r>
              <a:rPr lang="en-US" sz="2400" dirty="0" smtClean="0"/>
              <a:t> </a:t>
            </a:r>
            <a:r>
              <a:rPr lang="en-US" sz="2400" dirty="0" err="1" smtClean="0"/>
              <a:t>vì</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của</a:t>
            </a:r>
            <a:r>
              <a:rPr lang="en-US" sz="2400" dirty="0" smtClean="0"/>
              <a:t> </a:t>
            </a:r>
            <a:r>
              <a:rPr lang="en-US" sz="2400" dirty="0" err="1" smtClean="0"/>
              <a:t>thể</a:t>
            </a:r>
            <a:r>
              <a:rPr lang="en-US" sz="2400" dirty="0" smtClean="0"/>
              <a:t> </a:t>
            </a:r>
            <a:r>
              <a:rPr lang="en-US" sz="2400" dirty="0" err="1" smtClean="0"/>
              <a:t>chất</a:t>
            </a:r>
            <a:r>
              <a:rPr lang="en-US" sz="2400" dirty="0" smtClean="0"/>
              <a:t> </a:t>
            </a:r>
            <a:r>
              <a:rPr lang="en-US" sz="2400" dirty="0" err="1" smtClean="0"/>
              <a:t>trừ</a:t>
            </a:r>
            <a:r>
              <a:rPr lang="en-US" sz="2400" dirty="0" smtClean="0"/>
              <a:t> phi </a:t>
            </a:r>
            <a:r>
              <a:rPr lang="en-US" sz="2400" dirty="0" err="1" smtClean="0"/>
              <a:t>bạn</a:t>
            </a:r>
            <a:r>
              <a:rPr lang="en-US" sz="2400" dirty="0" smtClean="0"/>
              <a:t> </a:t>
            </a:r>
            <a:r>
              <a:rPr lang="en-US" sz="2400" dirty="0" err="1" smtClean="0"/>
              <a:t>dùng</a:t>
            </a:r>
            <a:r>
              <a:rPr lang="en-US" sz="2400" dirty="0" smtClean="0"/>
              <a:t> ma </a:t>
            </a:r>
            <a:r>
              <a:rPr lang="en-US" sz="2400" dirty="0" err="1" smtClean="0"/>
              <a:t>túy</a:t>
            </a:r>
            <a:r>
              <a:rPr lang="en-US" sz="2400" dirty="0" smtClean="0"/>
              <a:t>.</a:t>
            </a:r>
            <a:endParaRPr lang="en-US" sz="2400" dirty="0"/>
          </a:p>
          <a:p>
            <a:r>
              <a:rPr lang="en-US" sz="2400" dirty="0" err="1" smtClean="0"/>
              <a:t>Khi</a:t>
            </a:r>
            <a:r>
              <a:rPr lang="en-US" sz="2400" dirty="0" smtClean="0"/>
              <a:t> </a:t>
            </a:r>
            <a:r>
              <a:rPr lang="en-US" sz="2400" dirty="0" err="1" smtClean="0"/>
              <a:t>bạn</a:t>
            </a:r>
            <a:r>
              <a:rPr lang="en-US" sz="2400" dirty="0" smtClean="0"/>
              <a:t> </a:t>
            </a:r>
            <a:r>
              <a:rPr lang="en-US" sz="2400" dirty="0" err="1" smtClean="0"/>
              <a:t>nghiện</a:t>
            </a:r>
            <a:r>
              <a:rPr lang="en-US" sz="2400" dirty="0" smtClean="0"/>
              <a:t> </a:t>
            </a:r>
            <a:r>
              <a:rPr lang="en-US" sz="2400" dirty="0" err="1" smtClean="0"/>
              <a:t>mua</a:t>
            </a:r>
            <a:r>
              <a:rPr lang="en-US" sz="2400" dirty="0" smtClean="0"/>
              <a:t> </a:t>
            </a:r>
            <a:r>
              <a:rPr lang="en-US" sz="2400" dirty="0" err="1" smtClean="0"/>
              <a:t>sắm</a:t>
            </a:r>
            <a:r>
              <a:rPr lang="en-US" sz="2400" dirty="0" smtClean="0"/>
              <a:t>, </a:t>
            </a:r>
            <a:r>
              <a:rPr lang="en-US" sz="2400" dirty="0" err="1" smtClean="0"/>
              <a:t>bạn</a:t>
            </a:r>
            <a:r>
              <a:rPr lang="en-US" sz="2400" dirty="0" smtClean="0"/>
              <a:t> </a:t>
            </a:r>
            <a:r>
              <a:rPr lang="en-US" sz="2400" dirty="0" err="1" smtClean="0"/>
              <a:t>bị</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bởi</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nằm</a:t>
            </a:r>
            <a:r>
              <a:rPr lang="en-US" sz="2400" dirty="0" smtClean="0"/>
              <a:t> ở </a:t>
            </a:r>
            <a:r>
              <a:rPr lang="en-US" sz="2400" dirty="0" err="1" smtClean="0"/>
              <a:t>đây</a:t>
            </a:r>
            <a:r>
              <a:rPr lang="en-US" sz="2400" dirty="0" smtClean="0"/>
              <a:t>, </a:t>
            </a:r>
            <a:r>
              <a:rPr lang="en-US" sz="2400" dirty="0" err="1" smtClean="0"/>
              <a:t>dư</a:t>
            </a:r>
            <a:r>
              <a:rPr lang="en-US" sz="2400" dirty="0" smtClean="0"/>
              <a:t> </a:t>
            </a:r>
            <a:r>
              <a:rPr lang="en-US" sz="2400" dirty="0" err="1" smtClean="0"/>
              <a:t>thừa</a:t>
            </a:r>
            <a:r>
              <a:rPr lang="en-US" sz="2400" dirty="0" smtClean="0"/>
              <a:t> </a:t>
            </a:r>
            <a:r>
              <a:rPr lang="en-US" sz="2400" dirty="0" err="1" smtClean="0"/>
              <a:t>sản</a:t>
            </a:r>
            <a:r>
              <a:rPr lang="en-US" sz="2400" dirty="0" smtClean="0"/>
              <a:t> </a:t>
            </a:r>
            <a:r>
              <a:rPr lang="en-US" sz="2400" dirty="0" err="1" smtClean="0"/>
              <a:t>xuất</a:t>
            </a:r>
            <a:r>
              <a:rPr lang="en-US" sz="2400" dirty="0" smtClean="0"/>
              <a:t> do </a:t>
            </a:r>
            <a:r>
              <a:rPr lang="en-US" sz="2400" dirty="0" err="1" smtClean="0"/>
              <a:t>giới</a:t>
            </a:r>
            <a:r>
              <a:rPr lang="en-US" sz="2400" dirty="0" smtClean="0"/>
              <a:t> </a:t>
            </a:r>
            <a:r>
              <a:rPr lang="en-US" sz="2400" dirty="0" err="1" smtClean="0"/>
              <a:t>hạn</a:t>
            </a:r>
            <a:r>
              <a:rPr lang="en-US" sz="2400" dirty="0" smtClean="0"/>
              <a:t> </a:t>
            </a:r>
            <a:r>
              <a:rPr lang="en-US" sz="2400" dirty="0" err="1" smtClean="0"/>
              <a:t>của</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vật</a:t>
            </a:r>
            <a:r>
              <a:rPr lang="en-US" sz="2400" dirty="0" smtClean="0"/>
              <a:t> </a:t>
            </a:r>
            <a:r>
              <a:rPr lang="en-US" sz="2400" dirty="0" err="1" smtClean="0"/>
              <a:t>chất</a:t>
            </a:r>
            <a:r>
              <a:rPr lang="en-US" sz="2400" dirty="0" smtClean="0"/>
              <a:t>.</a:t>
            </a:r>
          </a:p>
          <a:p>
            <a:r>
              <a:rPr lang="en-US" sz="2400" dirty="0" err="1" smtClean="0"/>
              <a:t>Khi</a:t>
            </a:r>
            <a:r>
              <a:rPr lang="en-US" sz="2400" dirty="0" smtClean="0"/>
              <a:t> </a:t>
            </a:r>
            <a:r>
              <a:rPr lang="en-US" sz="2400" dirty="0" err="1" smtClean="0"/>
              <a:t>bạn</a:t>
            </a:r>
            <a:r>
              <a:rPr lang="en-US" sz="2400" dirty="0" smtClean="0"/>
              <a:t> </a:t>
            </a:r>
            <a:r>
              <a:rPr lang="en-US" sz="2400" dirty="0" err="1" smtClean="0"/>
              <a:t>nghiện</a:t>
            </a:r>
            <a:r>
              <a:rPr lang="en-US" sz="2400" dirty="0" smtClean="0"/>
              <a:t> </a:t>
            </a:r>
            <a:r>
              <a:rPr lang="en-US" sz="2400" dirty="0" err="1" smtClean="0"/>
              <a:t>chơi</a:t>
            </a:r>
            <a:r>
              <a:rPr lang="en-US" sz="2400" dirty="0" smtClean="0"/>
              <a:t> game, </a:t>
            </a:r>
            <a:r>
              <a:rPr lang="en-US" sz="2400" dirty="0" err="1" smtClean="0"/>
              <a:t>nghiện</a:t>
            </a:r>
            <a:r>
              <a:rPr lang="en-US" sz="2400" dirty="0" smtClean="0"/>
              <a:t> </a:t>
            </a:r>
            <a:r>
              <a:rPr lang="en-US" sz="2400" dirty="0" err="1" smtClean="0"/>
              <a:t>học</a:t>
            </a:r>
            <a:r>
              <a:rPr lang="en-US" sz="2400" dirty="0" smtClean="0"/>
              <a:t> </a:t>
            </a:r>
            <a:r>
              <a:rPr lang="en-US" sz="2400" dirty="0" err="1" smtClean="0"/>
              <a:t>tập</a:t>
            </a:r>
            <a:r>
              <a:rPr lang="en-US" sz="2400" dirty="0" smtClean="0"/>
              <a:t>, </a:t>
            </a:r>
            <a:r>
              <a:rPr lang="en-US" sz="2400" dirty="0" err="1" smtClean="0"/>
              <a:t>bạn</a:t>
            </a:r>
            <a:r>
              <a:rPr lang="en-US" sz="2400" dirty="0" smtClean="0"/>
              <a:t> </a:t>
            </a:r>
            <a:r>
              <a:rPr lang="en-US" sz="2400" dirty="0" err="1" smtClean="0"/>
              <a:t>không</a:t>
            </a:r>
            <a:r>
              <a:rPr lang="en-US" sz="2400" dirty="0" smtClean="0"/>
              <a:t> </a:t>
            </a:r>
            <a:r>
              <a:rPr lang="en-US" sz="2400" dirty="0" err="1" smtClean="0"/>
              <a:t>bị</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nghĩa</a:t>
            </a:r>
            <a:r>
              <a:rPr lang="en-US" sz="2400" dirty="0" smtClean="0"/>
              <a:t> </a:t>
            </a:r>
            <a:r>
              <a:rPr lang="en-US" sz="2400" dirty="0" err="1" smtClean="0"/>
              <a:t>là</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tinh</a:t>
            </a:r>
            <a:r>
              <a:rPr lang="en-US" sz="2400" dirty="0" smtClean="0"/>
              <a:t> </a:t>
            </a:r>
            <a:r>
              <a:rPr lang="en-US" sz="2400" dirty="0" err="1" smtClean="0"/>
              <a:t>thần</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vì</a:t>
            </a:r>
            <a:r>
              <a:rPr lang="en-US" sz="2400" dirty="0" smtClean="0"/>
              <a:t> </a:t>
            </a:r>
            <a:r>
              <a:rPr lang="en-US" sz="2400" dirty="0" err="1" smtClean="0"/>
              <a:t>không</a:t>
            </a:r>
            <a:r>
              <a:rPr lang="en-US" sz="2400" dirty="0" smtClean="0"/>
              <a:t> </a:t>
            </a:r>
            <a:r>
              <a:rPr lang="en-US" sz="2400" dirty="0" err="1" smtClean="0"/>
              <a:t>bị</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bởi</a:t>
            </a:r>
            <a:r>
              <a:rPr lang="en-US" sz="2400" dirty="0" smtClean="0"/>
              <a:t> </a:t>
            </a:r>
            <a:r>
              <a:rPr lang="en-US" sz="2400" dirty="0" err="1" smtClean="0"/>
              <a:t>thể</a:t>
            </a:r>
            <a:r>
              <a:rPr lang="en-US" sz="2400" dirty="0" smtClean="0"/>
              <a:t> </a:t>
            </a:r>
            <a:r>
              <a:rPr lang="en-US" sz="2400" dirty="0" err="1" smtClean="0"/>
              <a:t>chất</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Vấn</a:t>
            </a:r>
            <a:r>
              <a:rPr lang="en-US" sz="2400" dirty="0" smtClean="0"/>
              <a:t> </a:t>
            </a:r>
            <a:r>
              <a:rPr lang="en-US" sz="2400" dirty="0" err="1" smtClean="0"/>
              <a:t>đề</a:t>
            </a:r>
            <a:r>
              <a:rPr lang="en-US" sz="2400" dirty="0" smtClean="0"/>
              <a:t> ở </a:t>
            </a:r>
            <a:r>
              <a:rPr lang="en-US" sz="2400" dirty="0" err="1" smtClean="0"/>
              <a:t>đây</a:t>
            </a:r>
            <a:r>
              <a:rPr lang="en-US" sz="2400" dirty="0" smtClean="0"/>
              <a:t>, </a:t>
            </a:r>
            <a:r>
              <a:rPr lang="en-US" sz="2400" dirty="0" err="1" smtClean="0"/>
              <a:t>kinh</a:t>
            </a:r>
            <a:r>
              <a:rPr lang="en-US" sz="2400" dirty="0" smtClean="0"/>
              <a:t> </a:t>
            </a:r>
            <a:r>
              <a:rPr lang="en-US" sz="2400" dirty="0" err="1" smtClean="0"/>
              <a:t>tế</a:t>
            </a:r>
            <a:r>
              <a:rPr lang="en-US" sz="2400" dirty="0" smtClean="0"/>
              <a:t> tri </a:t>
            </a:r>
            <a:r>
              <a:rPr lang="en-US" sz="2400" dirty="0" err="1" smtClean="0"/>
              <a:t>thức</a:t>
            </a:r>
            <a:r>
              <a:rPr lang="en-US" sz="2400" dirty="0" smtClean="0"/>
              <a:t> (</a:t>
            </a:r>
            <a:r>
              <a:rPr lang="en-US" sz="2400" dirty="0" err="1" smtClean="0"/>
              <a:t>công</a:t>
            </a:r>
            <a:r>
              <a:rPr lang="en-US" sz="2400" dirty="0" smtClean="0"/>
              <a:t> </a:t>
            </a:r>
            <a:r>
              <a:rPr lang="en-US" sz="2400" dirty="0" err="1" smtClean="0"/>
              <a:t>nghiệp</a:t>
            </a:r>
            <a:r>
              <a:rPr lang="en-US" sz="2400" dirty="0" smtClean="0"/>
              <a:t> 4.0) </a:t>
            </a:r>
            <a:r>
              <a:rPr lang="en-US" sz="2400" dirty="0" err="1" smtClean="0"/>
              <a:t>một</a:t>
            </a:r>
            <a:r>
              <a:rPr lang="en-US" sz="2400" dirty="0" smtClean="0"/>
              <a:t> </a:t>
            </a:r>
            <a:r>
              <a:rPr lang="en-US" sz="2400" dirty="0" err="1" smtClean="0"/>
              <a:t>mặt</a:t>
            </a:r>
            <a:r>
              <a:rPr lang="en-US" sz="2400" dirty="0" smtClean="0"/>
              <a:t> </a:t>
            </a:r>
            <a:r>
              <a:rPr lang="en-US" sz="2400" dirty="0" err="1" smtClean="0"/>
              <a:t>làm</a:t>
            </a:r>
            <a:r>
              <a:rPr lang="en-US" sz="2400" dirty="0" smtClean="0"/>
              <a:t> </a:t>
            </a:r>
            <a:r>
              <a:rPr lang="en-US" sz="2400" dirty="0" err="1" smtClean="0"/>
              <a:t>thúc</a:t>
            </a:r>
            <a:r>
              <a:rPr lang="en-US" sz="2400" dirty="0" smtClean="0"/>
              <a:t> </a:t>
            </a:r>
            <a:r>
              <a:rPr lang="en-US" sz="2400" dirty="0" err="1" smtClean="0"/>
              <a:t>đẩy</a:t>
            </a:r>
            <a:r>
              <a:rPr lang="en-US" sz="2400" dirty="0" smtClean="0"/>
              <a:t> </a:t>
            </a:r>
            <a:r>
              <a:rPr lang="en-US" sz="2400" dirty="0" err="1" smtClean="0"/>
              <a:t>công</a:t>
            </a:r>
            <a:r>
              <a:rPr lang="en-US" sz="2400" dirty="0" smtClean="0"/>
              <a:t> </a:t>
            </a:r>
            <a:r>
              <a:rPr lang="en-US" sz="2400" dirty="0" err="1" smtClean="0"/>
              <a:t>nghiệp</a:t>
            </a:r>
            <a:r>
              <a:rPr lang="en-US" sz="2400" dirty="0" smtClean="0"/>
              <a:t> 3.0, </a:t>
            </a:r>
            <a:r>
              <a:rPr lang="en-US" sz="2400" dirty="0" err="1" smtClean="0"/>
              <a:t>một</a:t>
            </a:r>
            <a:r>
              <a:rPr lang="en-US" sz="2400" dirty="0" smtClean="0"/>
              <a:t> </a:t>
            </a:r>
            <a:r>
              <a:rPr lang="en-US" sz="2400" dirty="0" err="1" smtClean="0"/>
              <a:t>mặt</a:t>
            </a:r>
            <a:r>
              <a:rPr lang="en-US" sz="2400" dirty="0" smtClean="0"/>
              <a:t> </a:t>
            </a:r>
            <a:r>
              <a:rPr lang="en-US" sz="2400" dirty="0" err="1" smtClean="0"/>
              <a:t>hướng</a:t>
            </a:r>
            <a:r>
              <a:rPr lang="en-US" sz="2400" dirty="0" smtClean="0"/>
              <a:t> </a:t>
            </a:r>
            <a:r>
              <a:rPr lang="en-US" sz="2400" dirty="0" err="1" smtClean="0"/>
              <a:t>đến</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tinh</a:t>
            </a:r>
            <a:r>
              <a:rPr lang="en-US" sz="2400" dirty="0" smtClean="0"/>
              <a:t> </a:t>
            </a:r>
            <a:r>
              <a:rPr lang="en-US" sz="2400" dirty="0" err="1" smtClean="0"/>
              <a:t>thần</a:t>
            </a:r>
            <a:r>
              <a:rPr lang="en-US" sz="2400" dirty="0" smtClean="0"/>
              <a:t>. </a:t>
            </a:r>
            <a:r>
              <a:rPr lang="en-US" sz="2400" dirty="0" err="1" smtClean="0"/>
              <a:t>Đó</a:t>
            </a:r>
            <a:r>
              <a:rPr lang="en-US" sz="2400" dirty="0" smtClean="0"/>
              <a:t> </a:t>
            </a:r>
            <a:r>
              <a:rPr lang="en-US" sz="2400" dirty="0" err="1" smtClean="0"/>
              <a:t>chính</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của</a:t>
            </a:r>
            <a:r>
              <a:rPr lang="en-US" sz="2400" dirty="0" smtClean="0"/>
              <a:t> </a:t>
            </a:r>
            <a:r>
              <a:rPr lang="en-US" sz="2400" dirty="0" err="1" smtClean="0"/>
              <a:t>kinh</a:t>
            </a:r>
            <a:r>
              <a:rPr lang="en-US" sz="2400" dirty="0" smtClean="0"/>
              <a:t> </a:t>
            </a:r>
            <a:r>
              <a:rPr lang="en-US" sz="2400" dirty="0" err="1" smtClean="0"/>
              <a:t>tế</a:t>
            </a:r>
            <a:r>
              <a:rPr lang="en-US" sz="2400" dirty="0" smtClean="0"/>
              <a:t> tri </a:t>
            </a:r>
            <a:r>
              <a:rPr lang="en-US" sz="2400" dirty="0" err="1" smtClean="0"/>
              <a:t>thức</a:t>
            </a:r>
            <a:r>
              <a:rPr lang="en-US" sz="2400" dirty="0" smtClean="0"/>
              <a:t> </a:t>
            </a:r>
            <a:r>
              <a:rPr lang="en-US" sz="2400" dirty="0" err="1" smtClean="0"/>
              <a:t>từ</a:t>
            </a:r>
            <a:r>
              <a:rPr lang="en-US" sz="2400" dirty="0" smtClean="0"/>
              <a:t> </a:t>
            </a:r>
            <a:r>
              <a:rPr lang="en-US" sz="2400" dirty="0" err="1" smtClean="0"/>
              <a:t>bổ</a:t>
            </a:r>
            <a:r>
              <a:rPr lang="en-US" sz="2400" dirty="0" smtClean="0"/>
              <a:t> </a:t>
            </a:r>
            <a:r>
              <a:rPr lang="en-US" sz="2400" dirty="0" err="1" smtClean="0"/>
              <a:t>trợ</a:t>
            </a:r>
            <a:r>
              <a:rPr lang="en-US" sz="2400" dirty="0" smtClean="0"/>
              <a:t> sang </a:t>
            </a:r>
            <a:r>
              <a:rPr lang="en-US" sz="2400" dirty="0" err="1" smtClean="0"/>
              <a:t>chính</a:t>
            </a:r>
            <a:r>
              <a:rPr lang="en-US" sz="2400" dirty="0" smtClean="0"/>
              <a:t> </a:t>
            </a:r>
            <a:r>
              <a:rPr lang="en-US" sz="2400" dirty="0" err="1" smtClean="0"/>
              <a:t>yếu</a:t>
            </a:r>
            <a:r>
              <a:rPr lang="en-US" sz="2400" dirty="0" smtClean="0"/>
              <a:t>.</a:t>
            </a:r>
            <a:endParaRPr lang="en-US" sz="240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223761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smtClean="0"/>
              <a:t>Công</a:t>
            </a:r>
            <a:r>
              <a:rPr lang="en-US" dirty="0" smtClean="0"/>
              <a:t> </a:t>
            </a:r>
            <a:r>
              <a:rPr lang="en-US" dirty="0" err="1" smtClean="0"/>
              <a:t>xưởng</a:t>
            </a:r>
            <a:r>
              <a:rPr lang="en-US" dirty="0" smtClean="0"/>
              <a:t> </a:t>
            </a:r>
            <a:r>
              <a:rPr lang="en-US" dirty="0" err="1" smtClean="0"/>
              <a:t>và</a:t>
            </a:r>
            <a:r>
              <a:rPr lang="en-US" dirty="0" smtClean="0"/>
              <a:t> </a:t>
            </a:r>
            <a:r>
              <a:rPr lang="en-US" dirty="0" err="1" smtClean="0"/>
              <a:t>kinh</a:t>
            </a:r>
            <a:r>
              <a:rPr lang="en-US" dirty="0" smtClean="0"/>
              <a:t> </a:t>
            </a:r>
            <a:r>
              <a:rPr lang="en-US" dirty="0" err="1" smtClean="0"/>
              <a:t>tế</a:t>
            </a:r>
            <a:r>
              <a:rPr lang="en-US" dirty="0" smtClean="0"/>
              <a:t> tri </a:t>
            </a:r>
            <a:r>
              <a:rPr lang="en-US" dirty="0" err="1" smtClean="0"/>
              <a:t>thức</a:t>
            </a:r>
            <a:endParaRPr lang="en-US" dirty="0"/>
          </a:p>
        </p:txBody>
      </p:sp>
      <p:sp>
        <p:nvSpPr>
          <p:cNvPr id="3" name="Content Placeholder 2"/>
          <p:cNvSpPr>
            <a:spLocks noGrp="1"/>
          </p:cNvSpPr>
          <p:nvPr>
            <p:ph idx="1"/>
          </p:nvPr>
        </p:nvSpPr>
        <p:spPr>
          <a:xfrm>
            <a:off x="71120" y="914399"/>
            <a:ext cx="12039600" cy="5176066"/>
          </a:xfrm>
        </p:spPr>
        <p:txBody>
          <a:bodyPr>
            <a:noAutofit/>
          </a:bodyPr>
          <a:lstStyle/>
          <a:p>
            <a:r>
              <a:rPr lang="en-US" sz="1900" dirty="0" err="1" smtClean="0"/>
              <a:t>Khi</a:t>
            </a:r>
            <a:r>
              <a:rPr lang="en-US" sz="1900" dirty="0" smtClean="0"/>
              <a:t> </a:t>
            </a:r>
            <a:r>
              <a:rPr lang="en-US" sz="1900" dirty="0" err="1" smtClean="0"/>
              <a:t>chúng</a:t>
            </a:r>
            <a:r>
              <a:rPr lang="en-US" sz="1900" dirty="0" smtClean="0"/>
              <a:t> ta </a:t>
            </a:r>
            <a:r>
              <a:rPr lang="en-US" sz="1900" dirty="0" err="1" smtClean="0"/>
              <a:t>có</a:t>
            </a:r>
            <a:r>
              <a:rPr lang="en-US" sz="1900" dirty="0" smtClean="0"/>
              <a:t> </a:t>
            </a:r>
            <a:r>
              <a:rPr lang="en-US" sz="1900" dirty="0" err="1" smtClean="0"/>
              <a:t>một</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sản</a:t>
            </a:r>
            <a:r>
              <a:rPr lang="en-US" sz="1900" dirty="0" smtClean="0"/>
              <a:t> </a:t>
            </a:r>
            <a:r>
              <a:rPr lang="en-US" sz="1900" dirty="0" err="1" smtClean="0"/>
              <a:t>suất</a:t>
            </a:r>
            <a:r>
              <a:rPr lang="en-US" sz="1900" dirty="0" smtClean="0"/>
              <a:t> </a:t>
            </a:r>
            <a:r>
              <a:rPr lang="en-US" sz="1900" dirty="0" err="1" smtClean="0"/>
              <a:t>hàng</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mang</a:t>
            </a:r>
            <a:r>
              <a:rPr lang="en-US" sz="1900" dirty="0" smtClean="0"/>
              <a:t> </a:t>
            </a:r>
            <a:r>
              <a:rPr lang="en-US" sz="1900" dirty="0" err="1" smtClean="0"/>
              <a:t>lại</a:t>
            </a:r>
            <a:r>
              <a:rPr lang="en-US" sz="1900" dirty="0" smtClean="0"/>
              <a:t> </a:t>
            </a:r>
            <a:r>
              <a:rPr lang="en-US" sz="1900" dirty="0" err="1" smtClean="0"/>
              <a:t>lợi</a:t>
            </a:r>
            <a:r>
              <a:rPr lang="en-US" sz="1900" dirty="0" smtClean="0"/>
              <a:t> </a:t>
            </a:r>
            <a:r>
              <a:rPr lang="en-US" sz="1900" dirty="0" err="1" smtClean="0"/>
              <a:t>ích</a:t>
            </a:r>
            <a:r>
              <a:rPr lang="en-US" sz="1900" dirty="0" smtClean="0"/>
              <a:t> </a:t>
            </a:r>
            <a:r>
              <a:rPr lang="en-US" sz="1900" dirty="0" err="1" smtClean="0"/>
              <a:t>giá</a:t>
            </a:r>
            <a:r>
              <a:rPr lang="en-US" sz="1900" dirty="0" smtClean="0"/>
              <a:t> </a:t>
            </a:r>
            <a:r>
              <a:rPr lang="en-US" sz="1900" dirty="0" err="1" smtClean="0"/>
              <a:t>trị</a:t>
            </a:r>
            <a:r>
              <a:rPr lang="en-US" sz="1900" dirty="0" smtClean="0"/>
              <a:t> </a:t>
            </a:r>
            <a:r>
              <a:rPr lang="en-US" sz="1900" dirty="0" err="1" smtClean="0"/>
              <a:t>gia</a:t>
            </a:r>
            <a:r>
              <a:rPr lang="en-US" sz="1900" dirty="0" smtClean="0"/>
              <a:t> </a:t>
            </a:r>
            <a:r>
              <a:rPr lang="en-US" sz="1900" dirty="0" err="1" smtClean="0"/>
              <a:t>tăng</a:t>
            </a:r>
            <a:r>
              <a:rPr lang="en-US" sz="1900" dirty="0" smtClean="0"/>
              <a:t> </a:t>
            </a:r>
            <a:r>
              <a:rPr lang="en-US" sz="1900" dirty="0" err="1" smtClean="0"/>
              <a:t>cao</a:t>
            </a:r>
            <a:r>
              <a:rPr lang="en-US" sz="1900" dirty="0" smtClean="0"/>
              <a:t> </a:t>
            </a:r>
            <a:r>
              <a:rPr lang="en-US" sz="1900" dirty="0" err="1" smtClean="0"/>
              <a:t>đạt</a:t>
            </a:r>
            <a:r>
              <a:rPr lang="en-US" sz="1900" dirty="0" smtClean="0"/>
              <a:t> </a:t>
            </a:r>
            <a:r>
              <a:rPr lang="en-US" sz="1900" dirty="0" err="1" smtClean="0"/>
              <a:t>đỉnh</a:t>
            </a:r>
            <a:r>
              <a:rPr lang="en-US" sz="1900" dirty="0" smtClean="0"/>
              <a:t> </a:t>
            </a:r>
            <a:r>
              <a:rPr lang="en-US" sz="1900" dirty="0" err="1" smtClean="0"/>
              <a:t>của</a:t>
            </a:r>
            <a:r>
              <a:rPr lang="en-US" sz="1900" dirty="0" smtClean="0"/>
              <a:t> </a:t>
            </a:r>
            <a:r>
              <a:rPr lang="en-US" sz="1900" dirty="0" err="1" smtClean="0"/>
              <a:t>công</a:t>
            </a:r>
            <a:r>
              <a:rPr lang="en-US" sz="1900" dirty="0" smtClean="0"/>
              <a:t> </a:t>
            </a:r>
            <a:r>
              <a:rPr lang="en-US" sz="1900" dirty="0" err="1" smtClean="0"/>
              <a:t>nghiệp</a:t>
            </a:r>
            <a:r>
              <a:rPr lang="en-US" sz="1900" dirty="0" smtClean="0"/>
              <a:t> 3.0 </a:t>
            </a:r>
            <a:r>
              <a:rPr lang="en-US" sz="1900" dirty="0" err="1" smtClean="0"/>
              <a:t>nhưng</a:t>
            </a:r>
            <a:r>
              <a:rPr lang="en-US" sz="1900" dirty="0" smtClean="0"/>
              <a:t> </a:t>
            </a:r>
            <a:r>
              <a:rPr lang="en-US" sz="1900" dirty="0" err="1" smtClean="0"/>
              <a:t>lượng</a:t>
            </a:r>
            <a:r>
              <a:rPr lang="en-US" sz="1900" dirty="0" smtClean="0"/>
              <a:t> </a:t>
            </a:r>
            <a:r>
              <a:rPr lang="en-US" sz="1900" dirty="0" err="1" smtClean="0"/>
              <a:t>hàng</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này</a:t>
            </a:r>
            <a:r>
              <a:rPr lang="en-US" sz="1900" dirty="0" smtClean="0"/>
              <a:t> </a:t>
            </a:r>
            <a:r>
              <a:rPr lang="en-US" sz="1900" dirty="0" err="1" smtClean="0"/>
              <a:t>vượt</a:t>
            </a:r>
            <a:r>
              <a:rPr lang="en-US" sz="1900" dirty="0" smtClean="0"/>
              <a:t> </a:t>
            </a:r>
            <a:r>
              <a:rPr lang="en-US" sz="1900" dirty="0" err="1" smtClean="0"/>
              <a:t>mức</a:t>
            </a:r>
            <a:r>
              <a:rPr lang="en-US" sz="1900" dirty="0" smtClean="0"/>
              <a:t> </a:t>
            </a:r>
            <a:r>
              <a:rPr lang="en-US" sz="1900" dirty="0" err="1" smtClean="0"/>
              <a:t>nhu</a:t>
            </a:r>
            <a:r>
              <a:rPr lang="en-US" sz="1900" dirty="0" smtClean="0"/>
              <a:t> </a:t>
            </a:r>
            <a:r>
              <a:rPr lang="en-US" sz="1900" dirty="0" err="1" smtClean="0"/>
              <a:t>cầu</a:t>
            </a:r>
            <a:r>
              <a:rPr lang="en-US" sz="1900" dirty="0" smtClean="0"/>
              <a:t> </a:t>
            </a:r>
            <a:r>
              <a:rPr lang="en-US" sz="1900" dirty="0" err="1" smtClean="0"/>
              <a:t>người</a:t>
            </a:r>
            <a:r>
              <a:rPr lang="en-US" sz="1900" dirty="0" smtClean="0"/>
              <a:t> </a:t>
            </a:r>
            <a:r>
              <a:rPr lang="en-US" sz="1900" dirty="0" err="1" smtClean="0"/>
              <a:t>dùng</a:t>
            </a:r>
            <a:r>
              <a:rPr lang="en-US" sz="1900" dirty="0" smtClean="0"/>
              <a:t> </a:t>
            </a:r>
            <a:r>
              <a:rPr lang="en-US" sz="1900" dirty="0" err="1" smtClean="0"/>
              <a:t>và</a:t>
            </a:r>
            <a:r>
              <a:rPr lang="en-US" sz="1900" dirty="0" smtClean="0"/>
              <a:t> </a:t>
            </a:r>
            <a:r>
              <a:rPr lang="en-US" sz="1900" dirty="0" err="1" smtClean="0"/>
              <a:t>lượng</a:t>
            </a:r>
            <a:r>
              <a:rPr lang="en-US" sz="1900" dirty="0" smtClean="0"/>
              <a:t> </a:t>
            </a:r>
            <a:r>
              <a:rPr lang="en-US" sz="1900" dirty="0" err="1" smtClean="0"/>
              <a:t>vượt</a:t>
            </a:r>
            <a:r>
              <a:rPr lang="en-US" sz="1900" dirty="0" smtClean="0"/>
              <a:t> </a:t>
            </a:r>
            <a:r>
              <a:rPr lang="en-US" sz="1900" dirty="0" err="1" smtClean="0"/>
              <a:t>mức</a:t>
            </a:r>
            <a:r>
              <a:rPr lang="en-US" sz="1900" dirty="0" smtClean="0"/>
              <a:t> </a:t>
            </a:r>
            <a:r>
              <a:rPr lang="en-US" sz="1900" dirty="0" err="1" smtClean="0"/>
              <a:t>trở</a:t>
            </a:r>
            <a:r>
              <a:rPr lang="en-US" sz="1900" dirty="0" smtClean="0"/>
              <a:t> </a:t>
            </a:r>
            <a:r>
              <a:rPr lang="en-US" sz="1900" dirty="0" err="1" smtClean="0"/>
              <a:t>thành</a:t>
            </a:r>
            <a:r>
              <a:rPr lang="en-US" sz="1900" dirty="0" smtClean="0"/>
              <a:t> </a:t>
            </a:r>
            <a:r>
              <a:rPr lang="en-US" sz="1900" dirty="0" err="1" smtClean="0"/>
              <a:t>gánh</a:t>
            </a:r>
            <a:r>
              <a:rPr lang="en-US" sz="1900" dirty="0" smtClean="0"/>
              <a:t> </a:t>
            </a:r>
            <a:r>
              <a:rPr lang="en-US" sz="1900" dirty="0" err="1" smtClean="0"/>
              <a:t>nặng</a:t>
            </a:r>
            <a:r>
              <a:rPr lang="en-US" sz="1900" dirty="0" smtClean="0"/>
              <a:t> </a:t>
            </a:r>
            <a:r>
              <a:rPr lang="en-US" sz="1900" dirty="0" err="1" smtClean="0"/>
              <a:t>mà</a:t>
            </a:r>
            <a:r>
              <a:rPr lang="en-US" sz="1900" dirty="0" smtClean="0"/>
              <a:t> </a:t>
            </a:r>
            <a:r>
              <a:rPr lang="en-US" sz="1900" dirty="0" err="1" smtClean="0"/>
              <a:t>buộc</a:t>
            </a:r>
            <a:r>
              <a:rPr lang="en-US" sz="1900" dirty="0" smtClean="0"/>
              <a:t> </a:t>
            </a:r>
            <a:r>
              <a:rPr lang="en-US" sz="1900" dirty="0" err="1" smtClean="0"/>
              <a:t>chúng</a:t>
            </a:r>
            <a:r>
              <a:rPr lang="en-US" sz="1900" dirty="0" smtClean="0"/>
              <a:t> ta </a:t>
            </a:r>
            <a:r>
              <a:rPr lang="en-US" sz="1900" dirty="0" err="1" smtClean="0"/>
              <a:t>phải</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công</a:t>
            </a:r>
            <a:r>
              <a:rPr lang="en-US" sz="1900" dirty="0" smtClean="0"/>
              <a:t> </a:t>
            </a:r>
            <a:r>
              <a:rPr lang="en-US" sz="1900" dirty="0" err="1" smtClean="0"/>
              <a:t>xưởng</a:t>
            </a:r>
            <a:r>
              <a:rPr lang="en-US" sz="1900" dirty="0" smtClean="0"/>
              <a:t> sang </a:t>
            </a:r>
            <a:r>
              <a:rPr lang="en-US" sz="1900" dirty="0" err="1" smtClean="0"/>
              <a:t>nơi</a:t>
            </a:r>
            <a:r>
              <a:rPr lang="en-US" sz="1900" dirty="0" smtClean="0"/>
              <a:t> </a:t>
            </a:r>
            <a:r>
              <a:rPr lang="en-US" sz="1900" dirty="0" err="1" smtClean="0"/>
              <a:t>khác</a:t>
            </a:r>
            <a:r>
              <a:rPr lang="en-US" sz="1900" dirty="0" smtClean="0"/>
              <a:t> </a:t>
            </a:r>
            <a:r>
              <a:rPr lang="en-US" sz="1900" dirty="0" err="1" smtClean="0"/>
              <a:t>để</a:t>
            </a:r>
            <a:r>
              <a:rPr lang="en-US" sz="1900" dirty="0" smtClean="0"/>
              <a:t> </a:t>
            </a:r>
            <a:r>
              <a:rPr lang="en-US" sz="1900" dirty="0" err="1" smtClean="0"/>
              <a:t>bắt</a:t>
            </a:r>
            <a:r>
              <a:rPr lang="en-US" sz="1900" dirty="0" smtClean="0"/>
              <a:t> </a:t>
            </a:r>
            <a:r>
              <a:rPr lang="en-US" sz="1900" dirty="0" err="1" smtClean="0"/>
              <a:t>đầu</a:t>
            </a:r>
            <a:r>
              <a:rPr lang="en-US" sz="1900" dirty="0" smtClean="0"/>
              <a:t> </a:t>
            </a:r>
            <a:r>
              <a:rPr lang="en-US" sz="1900" dirty="0" err="1" smtClean="0"/>
              <a:t>cho</a:t>
            </a:r>
            <a:r>
              <a:rPr lang="en-US" sz="1900" dirty="0" smtClean="0"/>
              <a:t> </a:t>
            </a:r>
            <a:r>
              <a:rPr lang="en-US" sz="1900" dirty="0" err="1" smtClean="0"/>
              <a:t>một</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khác</a:t>
            </a:r>
            <a:r>
              <a:rPr lang="en-US" sz="1900" dirty="0" smtClean="0"/>
              <a:t> </a:t>
            </a:r>
            <a:r>
              <a:rPr lang="en-US" sz="1900" dirty="0" err="1" smtClean="0"/>
              <a:t>sản</a:t>
            </a:r>
            <a:r>
              <a:rPr lang="en-US" sz="1900" dirty="0" smtClean="0"/>
              <a:t> </a:t>
            </a:r>
            <a:r>
              <a:rPr lang="en-US" sz="1900" dirty="0" err="1" smtClean="0"/>
              <a:t>xuất</a:t>
            </a:r>
            <a:r>
              <a:rPr lang="en-US" sz="1900" dirty="0" smtClean="0"/>
              <a:t> </a:t>
            </a:r>
            <a:r>
              <a:rPr lang="en-US" sz="1900" dirty="0" err="1" smtClean="0"/>
              <a:t>những</a:t>
            </a:r>
            <a:r>
              <a:rPr lang="en-US" sz="1900" dirty="0" smtClean="0"/>
              <a:t> </a:t>
            </a:r>
            <a:r>
              <a:rPr lang="en-US" sz="1900" dirty="0" err="1" smtClean="0"/>
              <a:t>món</a:t>
            </a:r>
            <a:r>
              <a:rPr lang="en-US" sz="1900" dirty="0" smtClean="0"/>
              <a:t> </a:t>
            </a:r>
            <a:r>
              <a:rPr lang="en-US" sz="1900" dirty="0" err="1" smtClean="0"/>
              <a:t>hàng</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nơi</a:t>
            </a:r>
            <a:r>
              <a:rPr lang="en-US" sz="1900" dirty="0" smtClean="0"/>
              <a:t> AI – </a:t>
            </a:r>
            <a:r>
              <a:rPr lang="en-US" sz="1900" dirty="0" err="1" smtClean="0"/>
              <a:t>một</a:t>
            </a:r>
            <a:r>
              <a:rPr lang="en-US" sz="1900" dirty="0" smtClean="0"/>
              <a:t> </a:t>
            </a:r>
            <a:r>
              <a:rPr lang="en-US" sz="1900" dirty="0" err="1" smtClean="0"/>
              <a:t>phần</a:t>
            </a:r>
            <a:r>
              <a:rPr lang="en-US" sz="1900" dirty="0" smtClean="0"/>
              <a:t> </a:t>
            </a:r>
            <a:r>
              <a:rPr lang="en-US" sz="1900" dirty="0" err="1" smtClean="0"/>
              <a:t>quan</a:t>
            </a:r>
            <a:r>
              <a:rPr lang="en-US" sz="1900" dirty="0" smtClean="0"/>
              <a:t> </a:t>
            </a:r>
            <a:r>
              <a:rPr lang="en-US" sz="1900" dirty="0" err="1" smtClean="0"/>
              <a:t>trọng</a:t>
            </a:r>
            <a:r>
              <a:rPr lang="en-US" sz="1900" dirty="0" smtClean="0"/>
              <a:t> </a:t>
            </a:r>
            <a:r>
              <a:rPr lang="en-US" sz="1900" dirty="0" err="1" smtClean="0"/>
              <a:t>của</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a:t>
            </a:r>
            <a:r>
              <a:rPr lang="en-US" sz="1900" dirty="0" err="1" smtClean="0"/>
              <a:t>phát</a:t>
            </a:r>
            <a:r>
              <a:rPr lang="en-US" sz="1900" dirty="0" smtClean="0"/>
              <a:t> </a:t>
            </a:r>
            <a:r>
              <a:rPr lang="en-US" sz="1900" dirty="0" err="1" smtClean="0"/>
              <a:t>huy</a:t>
            </a:r>
            <a:r>
              <a:rPr lang="en-US" sz="1900" dirty="0" smtClean="0"/>
              <a:t> </a:t>
            </a:r>
            <a:r>
              <a:rPr lang="en-US" sz="1900" dirty="0" err="1" smtClean="0"/>
              <a:t>giá</a:t>
            </a:r>
            <a:r>
              <a:rPr lang="en-US" sz="1900" dirty="0" smtClean="0"/>
              <a:t> </a:t>
            </a:r>
            <a:r>
              <a:rPr lang="en-US" sz="1900" dirty="0" err="1" smtClean="0"/>
              <a:t>trị</a:t>
            </a:r>
            <a:r>
              <a:rPr lang="en-US" sz="1900" dirty="0"/>
              <a:t> </a:t>
            </a:r>
            <a:r>
              <a:rPr lang="en-US" sz="1900" dirty="0" err="1" smtClean="0"/>
              <a:t>với</a:t>
            </a:r>
            <a:r>
              <a:rPr lang="en-US" sz="1900" dirty="0" smtClean="0"/>
              <a:t> </a:t>
            </a:r>
            <a:r>
              <a:rPr lang="en-US" sz="1900" dirty="0" err="1" smtClean="0"/>
              <a:t>đề</a:t>
            </a:r>
            <a:r>
              <a:rPr lang="en-US" sz="1900" dirty="0" smtClean="0"/>
              <a:t> </a:t>
            </a:r>
            <a:r>
              <a:rPr lang="en-US" sz="1900" dirty="0" err="1" smtClean="0"/>
              <a:t>cập</a:t>
            </a:r>
            <a:r>
              <a:rPr lang="en-US" sz="1900" dirty="0" smtClean="0"/>
              <a:t> </a:t>
            </a:r>
            <a:r>
              <a:rPr lang="en-US" sz="1900" dirty="0" err="1" smtClean="0"/>
              <a:t>trước</a:t>
            </a:r>
            <a:r>
              <a:rPr lang="en-US" sz="1900" dirty="0" smtClean="0"/>
              <a:t> </a:t>
            </a:r>
            <a:r>
              <a:rPr lang="en-US" sz="1900" dirty="0" err="1" smtClean="0"/>
              <a:t>đây</a:t>
            </a:r>
            <a:r>
              <a:rPr lang="en-US" sz="1900" dirty="0" smtClean="0"/>
              <a:t>: </a:t>
            </a:r>
            <a:r>
              <a:rPr lang="en-US" sz="1900" dirty="0" err="1" smtClean="0"/>
              <a:t>nhu</a:t>
            </a:r>
            <a:r>
              <a:rPr lang="en-US" sz="1900" dirty="0" smtClean="0"/>
              <a:t> </a:t>
            </a:r>
            <a:r>
              <a:rPr lang="en-US" sz="1900" dirty="0" err="1" smtClean="0"/>
              <a:t>cầu</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của</a:t>
            </a:r>
            <a:r>
              <a:rPr lang="en-US" sz="1900" dirty="0" smtClean="0"/>
              <a:t> con </a:t>
            </a:r>
            <a:r>
              <a:rPr lang="en-US" sz="1900" dirty="0" err="1" smtClean="0"/>
              <a:t>người</a:t>
            </a:r>
            <a:r>
              <a:rPr lang="en-US" sz="1900" dirty="0" smtClean="0"/>
              <a:t> </a:t>
            </a:r>
            <a:r>
              <a:rPr lang="en-US" sz="1900" dirty="0" err="1" smtClean="0"/>
              <a:t>không</a:t>
            </a:r>
            <a:r>
              <a:rPr lang="en-US" sz="1900" dirty="0" smtClean="0"/>
              <a:t> </a:t>
            </a:r>
            <a:r>
              <a:rPr lang="en-US" sz="1900" dirty="0" err="1" smtClean="0"/>
              <a:t>bị</a:t>
            </a:r>
            <a:r>
              <a:rPr lang="en-US" sz="1900" dirty="0" smtClean="0"/>
              <a:t> </a:t>
            </a:r>
            <a:r>
              <a:rPr lang="en-US" sz="1900" dirty="0" err="1" smtClean="0"/>
              <a:t>giới</a:t>
            </a:r>
            <a:r>
              <a:rPr lang="en-US" sz="1900" dirty="0" smtClean="0"/>
              <a:t> </a:t>
            </a:r>
            <a:r>
              <a:rPr lang="en-US" sz="1900" dirty="0" err="1" smtClean="0"/>
              <a:t>hạn</a:t>
            </a:r>
            <a:r>
              <a:rPr lang="en-US" sz="1900" dirty="0" smtClean="0"/>
              <a:t> </a:t>
            </a:r>
            <a:r>
              <a:rPr lang="en-US" sz="1900" dirty="0" err="1" smtClean="0"/>
              <a:t>bởi</a:t>
            </a:r>
            <a:r>
              <a:rPr lang="en-US" sz="1900" dirty="0" smtClean="0"/>
              <a:t> </a:t>
            </a:r>
            <a:r>
              <a:rPr lang="en-US" sz="1900" dirty="0" err="1" smtClean="0"/>
              <a:t>thể</a:t>
            </a:r>
            <a:r>
              <a:rPr lang="en-US" sz="1900" dirty="0" smtClean="0"/>
              <a:t> </a:t>
            </a:r>
            <a:r>
              <a:rPr lang="en-US" sz="1900" dirty="0" err="1" smtClean="0"/>
              <a:t>chất</a:t>
            </a:r>
            <a:r>
              <a:rPr lang="en-US" sz="1900" dirty="0" smtClean="0"/>
              <a:t>.</a:t>
            </a:r>
            <a:endParaRPr lang="en-US" sz="1900" dirty="0"/>
          </a:p>
          <a:p>
            <a:r>
              <a:rPr lang="en-US" sz="1900" dirty="0" err="1" smtClean="0"/>
              <a:t>Tuy</a:t>
            </a:r>
            <a:r>
              <a:rPr lang="en-US" sz="1900" dirty="0" smtClean="0"/>
              <a:t> </a:t>
            </a:r>
            <a:r>
              <a:rPr lang="en-US" sz="1900" dirty="0" err="1" smtClean="0"/>
              <a:t>nhiên</a:t>
            </a:r>
            <a:r>
              <a:rPr lang="en-US" sz="1900" dirty="0" smtClean="0"/>
              <a:t>, </a:t>
            </a:r>
            <a:r>
              <a:rPr lang="en-US" sz="1900" dirty="0" err="1" smtClean="0"/>
              <a:t>khi</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cơ</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chúng</a:t>
            </a:r>
            <a:r>
              <a:rPr lang="en-US" sz="1900" dirty="0" smtClean="0"/>
              <a:t> ta </a:t>
            </a:r>
            <a:r>
              <a:rPr lang="en-US" sz="1900" dirty="0" err="1" smtClean="0"/>
              <a:t>không</a:t>
            </a:r>
            <a:r>
              <a:rPr lang="en-US" sz="1900" dirty="0" smtClean="0"/>
              <a:t> </a:t>
            </a:r>
            <a:r>
              <a:rPr lang="en-US" sz="1900" dirty="0" err="1" smtClean="0"/>
              <a:t>thể</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hoàn</a:t>
            </a:r>
            <a:r>
              <a:rPr lang="en-US" sz="1900" dirty="0" smtClean="0"/>
              <a:t> </a:t>
            </a:r>
            <a:r>
              <a:rPr lang="en-US" sz="1900" dirty="0" err="1" smtClean="0"/>
              <a:t>toàn</a:t>
            </a:r>
            <a:r>
              <a:rPr lang="en-US" sz="1900" dirty="0" smtClean="0"/>
              <a:t> </a:t>
            </a:r>
            <a:r>
              <a:rPr lang="en-US" sz="1900" dirty="0" err="1" smtClean="0"/>
              <a:t>mà</a:t>
            </a:r>
            <a:r>
              <a:rPr lang="en-US" sz="1900" dirty="0" smtClean="0"/>
              <a:t> </a:t>
            </a:r>
            <a:r>
              <a:rPr lang="en-US" sz="1900" dirty="0" err="1" smtClean="0"/>
              <a:t>phải</a:t>
            </a:r>
            <a:r>
              <a:rPr lang="en-US" sz="1900" dirty="0" smtClean="0"/>
              <a:t> </a:t>
            </a:r>
            <a:r>
              <a:rPr lang="en-US" sz="1900" dirty="0" err="1" smtClean="0"/>
              <a:t>từng</a:t>
            </a:r>
            <a:r>
              <a:rPr lang="en-US" sz="1900" dirty="0" smtClean="0"/>
              <a:t> </a:t>
            </a:r>
            <a:r>
              <a:rPr lang="en-US" sz="1900" dirty="0" err="1" smtClean="0"/>
              <a:t>phần</a:t>
            </a:r>
            <a:r>
              <a:rPr lang="en-US" sz="1900" dirty="0" smtClean="0"/>
              <a:t> </a:t>
            </a:r>
            <a:r>
              <a:rPr lang="en-US" sz="1900" dirty="0" err="1" smtClean="0"/>
              <a:t>và</a:t>
            </a:r>
            <a:r>
              <a:rPr lang="en-US" sz="1900" dirty="0" smtClean="0"/>
              <a:t> </a:t>
            </a:r>
            <a:r>
              <a:rPr lang="en-US" sz="1900" dirty="0" err="1" smtClean="0"/>
              <a:t>sự</a:t>
            </a:r>
            <a:r>
              <a:rPr lang="en-US" sz="1900" dirty="0" smtClean="0"/>
              <a:t> </a:t>
            </a:r>
            <a:r>
              <a:rPr lang="en-US" sz="1900" dirty="0" err="1" smtClean="0"/>
              <a:t>bù</a:t>
            </a:r>
            <a:r>
              <a:rPr lang="en-US" sz="1900" dirty="0" smtClean="0"/>
              <a:t> </a:t>
            </a:r>
            <a:r>
              <a:rPr lang="en-US" sz="1900" dirty="0" err="1" smtClean="0"/>
              <a:t>đắp</a:t>
            </a:r>
            <a:r>
              <a:rPr lang="en-US" sz="1900" dirty="0" smtClean="0"/>
              <a:t> </a:t>
            </a:r>
            <a:r>
              <a:rPr lang="en-US" sz="1900" dirty="0" err="1" smtClean="0"/>
              <a:t>khởi</a:t>
            </a:r>
            <a:r>
              <a:rPr lang="en-US" sz="1900" dirty="0" smtClean="0"/>
              <a:t> </a:t>
            </a:r>
            <a:r>
              <a:rPr lang="en-US" sz="1900" dirty="0" err="1" smtClean="0"/>
              <a:t>đầu</a:t>
            </a:r>
            <a:r>
              <a:rPr lang="en-US" sz="1900" dirty="0" smtClean="0"/>
              <a:t> </a:t>
            </a:r>
            <a:r>
              <a:rPr lang="en-US" sz="1900" dirty="0" err="1" smtClean="0"/>
              <a:t>cho</a:t>
            </a:r>
            <a:r>
              <a:rPr lang="en-US" sz="1900" dirty="0" smtClean="0"/>
              <a:t> </a:t>
            </a:r>
            <a:r>
              <a:rPr lang="en-US" sz="1900" dirty="0" err="1" smtClean="0"/>
              <a:t>phần</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là</a:t>
            </a:r>
            <a:r>
              <a:rPr lang="en-US" sz="1900" dirty="0" smtClean="0"/>
              <a:t> </a:t>
            </a:r>
            <a:r>
              <a:rPr lang="en-US" sz="1900" dirty="0" err="1" smtClean="0"/>
              <a:t>phòng</a:t>
            </a:r>
            <a:r>
              <a:rPr lang="en-US" sz="1900" dirty="0" smtClean="0"/>
              <a:t> </a:t>
            </a:r>
            <a:r>
              <a:rPr lang="en-US" sz="1900" dirty="0" err="1" smtClean="0"/>
              <a:t>nghiên</a:t>
            </a:r>
            <a:r>
              <a:rPr lang="en-US" sz="1900" dirty="0" smtClean="0"/>
              <a:t> </a:t>
            </a:r>
            <a:r>
              <a:rPr lang="en-US" sz="1900" dirty="0" err="1" smtClean="0"/>
              <a:t>cứu</a:t>
            </a:r>
            <a:r>
              <a:rPr lang="en-US" sz="1900" dirty="0" smtClean="0"/>
              <a:t>, </a:t>
            </a:r>
            <a:r>
              <a:rPr lang="en-US" sz="1900" dirty="0" err="1" smtClean="0"/>
              <a:t>thí</a:t>
            </a:r>
            <a:r>
              <a:rPr lang="en-US" sz="1900" dirty="0" smtClean="0"/>
              <a:t> </a:t>
            </a:r>
            <a:r>
              <a:rPr lang="en-US" sz="1900" dirty="0" err="1" smtClean="0"/>
              <a:t>nghiệm</a:t>
            </a:r>
            <a:r>
              <a:rPr lang="en-US" sz="1900" dirty="0" smtClean="0"/>
              <a:t> </a:t>
            </a:r>
            <a:r>
              <a:rPr lang="en-US" sz="1900" dirty="0" err="1" smtClean="0"/>
              <a:t>và</a:t>
            </a:r>
            <a:r>
              <a:rPr lang="en-US" sz="1900" dirty="0" smtClean="0"/>
              <a:t> </a:t>
            </a:r>
            <a:r>
              <a:rPr lang="en-US" sz="1900" dirty="0" err="1" smtClean="0"/>
              <a:t>thiết</a:t>
            </a:r>
            <a:r>
              <a:rPr lang="en-US" sz="1900" dirty="0" smtClean="0"/>
              <a:t> </a:t>
            </a:r>
            <a:r>
              <a:rPr lang="en-US" sz="1900" dirty="0" err="1" smtClean="0"/>
              <a:t>kế</a:t>
            </a:r>
            <a:r>
              <a:rPr lang="en-US" sz="1900" dirty="0" smtClean="0"/>
              <a:t>. </a:t>
            </a:r>
            <a:r>
              <a:rPr lang="en-US" sz="1900" dirty="0" err="1" smtClean="0"/>
              <a:t>Mỹ</a:t>
            </a:r>
            <a:r>
              <a:rPr lang="en-US" sz="1900" dirty="0" smtClean="0"/>
              <a:t> </a:t>
            </a:r>
            <a:r>
              <a:rPr lang="en-US" sz="1900" dirty="0" err="1" smtClean="0"/>
              <a:t>và</a:t>
            </a:r>
            <a:r>
              <a:rPr lang="en-US" sz="1900" dirty="0" smtClean="0"/>
              <a:t> EU </a:t>
            </a:r>
            <a:r>
              <a:rPr lang="en-US" sz="1900" dirty="0" err="1" smtClean="0"/>
              <a:t>đang</a:t>
            </a:r>
            <a:r>
              <a:rPr lang="en-US" sz="1900" dirty="0" smtClean="0"/>
              <a:t> </a:t>
            </a:r>
            <a:r>
              <a:rPr lang="en-US" sz="1900" dirty="0" err="1" smtClean="0"/>
              <a:t>gặp</a:t>
            </a:r>
            <a:r>
              <a:rPr lang="en-US" sz="1900" dirty="0" smtClean="0"/>
              <a:t> </a:t>
            </a:r>
            <a:r>
              <a:rPr lang="en-US" sz="1900" dirty="0" err="1" smtClean="0"/>
              <a:t>rắc</a:t>
            </a:r>
            <a:r>
              <a:rPr lang="en-US" sz="1900" dirty="0" smtClean="0"/>
              <a:t> </a:t>
            </a:r>
            <a:r>
              <a:rPr lang="en-US" sz="1900" dirty="0" err="1" smtClean="0"/>
              <a:t>rối</a:t>
            </a:r>
            <a:r>
              <a:rPr lang="en-US" sz="1900" dirty="0" smtClean="0"/>
              <a:t> do </a:t>
            </a:r>
            <a:r>
              <a:rPr lang="en-US" sz="1900" dirty="0" err="1" smtClean="0"/>
              <a:t>chưa</a:t>
            </a:r>
            <a:r>
              <a:rPr lang="en-US" sz="1900" dirty="0" smtClean="0"/>
              <a:t> </a:t>
            </a:r>
            <a:r>
              <a:rPr lang="en-US" sz="1900" dirty="0" err="1" smtClean="0"/>
              <a:t>đuổi</a:t>
            </a:r>
            <a:r>
              <a:rPr lang="en-US" sz="1900" dirty="0" smtClean="0"/>
              <a:t> </a:t>
            </a:r>
            <a:r>
              <a:rPr lang="en-US" sz="1900" dirty="0" err="1" smtClean="0"/>
              <a:t>kịp</a:t>
            </a:r>
            <a:r>
              <a:rPr lang="en-US" sz="1900" dirty="0" smtClean="0"/>
              <a:t> (1) </a:t>
            </a:r>
            <a:r>
              <a:rPr lang="en-US" sz="1900" dirty="0" err="1" smtClean="0"/>
              <a:t>sự</a:t>
            </a:r>
            <a:r>
              <a:rPr lang="en-US" sz="1900" dirty="0" smtClean="0"/>
              <a:t> </a:t>
            </a:r>
            <a:r>
              <a:rPr lang="en-US" sz="1900" dirty="0" err="1" smtClean="0"/>
              <a:t>bù</a:t>
            </a:r>
            <a:r>
              <a:rPr lang="en-US" sz="1900" dirty="0" smtClean="0"/>
              <a:t> </a:t>
            </a:r>
            <a:r>
              <a:rPr lang="en-US" sz="1900" dirty="0" err="1" smtClean="0"/>
              <a:t>đắp</a:t>
            </a:r>
            <a:r>
              <a:rPr lang="en-US" sz="1900" dirty="0" smtClean="0"/>
              <a:t> </a:t>
            </a:r>
            <a:r>
              <a:rPr lang="en-US" sz="1900" dirty="0" err="1" smtClean="0"/>
              <a:t>khởi</a:t>
            </a:r>
            <a:r>
              <a:rPr lang="en-US" sz="1900" dirty="0" smtClean="0"/>
              <a:t> </a:t>
            </a:r>
            <a:r>
              <a:rPr lang="en-US" sz="1900" dirty="0" err="1" smtClean="0"/>
              <a:t>đầu</a:t>
            </a:r>
            <a:r>
              <a:rPr lang="en-US" sz="1900" dirty="0" smtClean="0"/>
              <a:t> </a:t>
            </a:r>
            <a:r>
              <a:rPr lang="en-US" sz="1900" dirty="0" err="1" smtClean="0"/>
              <a:t>nghiên</a:t>
            </a:r>
            <a:r>
              <a:rPr lang="en-US" sz="1900" dirty="0" smtClean="0"/>
              <a:t> </a:t>
            </a:r>
            <a:r>
              <a:rPr lang="en-US" sz="1900" dirty="0" err="1" smtClean="0"/>
              <a:t>cứu</a:t>
            </a:r>
            <a:r>
              <a:rPr lang="en-US" sz="1900" dirty="0" smtClean="0"/>
              <a:t> </a:t>
            </a:r>
            <a:r>
              <a:rPr lang="en-US" sz="1900" dirty="0" err="1" smtClean="0"/>
              <a:t>và</a:t>
            </a:r>
            <a:r>
              <a:rPr lang="en-US" sz="1900" dirty="0" smtClean="0"/>
              <a:t>/</a:t>
            </a:r>
            <a:r>
              <a:rPr lang="en-US" sz="1900" dirty="0" err="1" smtClean="0"/>
              <a:t>hoặc</a:t>
            </a:r>
            <a:r>
              <a:rPr lang="en-US" sz="1900" dirty="0" smtClean="0"/>
              <a:t> (2) </a:t>
            </a:r>
            <a:r>
              <a:rPr lang="en-US" sz="1900" dirty="0" err="1" smtClean="0"/>
              <a:t>sự</a:t>
            </a:r>
            <a:r>
              <a:rPr lang="en-US" sz="1900" dirty="0" smtClean="0"/>
              <a:t> </a:t>
            </a:r>
            <a:r>
              <a:rPr lang="en-US" sz="1900" dirty="0" err="1" smtClean="0"/>
              <a:t>bù</a:t>
            </a:r>
            <a:r>
              <a:rPr lang="en-US" sz="1900" dirty="0" smtClean="0"/>
              <a:t> </a:t>
            </a:r>
            <a:r>
              <a:rPr lang="en-US" sz="1900" dirty="0" err="1" smtClean="0"/>
              <a:t>đắp</a:t>
            </a:r>
            <a:r>
              <a:rPr lang="en-US" sz="1900" dirty="0" smtClean="0"/>
              <a:t> </a:t>
            </a:r>
            <a:r>
              <a:rPr lang="en-US" sz="1900" dirty="0" err="1" smtClean="0"/>
              <a:t>công</a:t>
            </a:r>
            <a:r>
              <a:rPr lang="en-US" sz="1900" dirty="0" smtClean="0"/>
              <a:t> </a:t>
            </a:r>
            <a:r>
              <a:rPr lang="en-US" sz="1900" dirty="0" err="1" smtClean="0"/>
              <a:t>xưởng</a:t>
            </a:r>
            <a:r>
              <a:rPr lang="en-US" sz="1900" dirty="0" smtClean="0"/>
              <a:t> tri </a:t>
            </a:r>
            <a:r>
              <a:rPr lang="en-US" sz="1900" dirty="0" err="1" smtClean="0"/>
              <a:t>thức</a:t>
            </a:r>
            <a:r>
              <a:rPr lang="en-US" sz="1900" dirty="0" smtClean="0"/>
              <a:t>.</a:t>
            </a:r>
            <a:endParaRPr lang="en-US" sz="1900" dirty="0"/>
          </a:p>
          <a:p>
            <a:r>
              <a:rPr lang="en-US" sz="1900" dirty="0" err="1" smtClean="0"/>
              <a:t>Tuy</a:t>
            </a:r>
            <a:r>
              <a:rPr lang="en-US" sz="1900" dirty="0" smtClean="0"/>
              <a:t> </a:t>
            </a:r>
            <a:r>
              <a:rPr lang="en-US" sz="1900" dirty="0" err="1" smtClean="0"/>
              <a:t>nhiên</a:t>
            </a:r>
            <a:r>
              <a:rPr lang="en-US" sz="1900" dirty="0" smtClean="0"/>
              <a:t>, </a:t>
            </a:r>
            <a:r>
              <a:rPr lang="en-US" sz="1900" dirty="0" err="1" smtClean="0"/>
              <a:t>bất</a:t>
            </a:r>
            <a:r>
              <a:rPr lang="en-US" sz="1900" dirty="0" smtClean="0"/>
              <a:t> </a:t>
            </a:r>
            <a:r>
              <a:rPr lang="en-US" sz="1900" dirty="0" err="1" smtClean="0"/>
              <a:t>luận</a:t>
            </a:r>
            <a:r>
              <a:rPr lang="en-US" sz="1900" dirty="0" smtClean="0"/>
              <a:t> </a:t>
            </a:r>
            <a:r>
              <a:rPr lang="en-US" sz="1900" dirty="0" err="1" smtClean="0"/>
              <a:t>thế</a:t>
            </a:r>
            <a:r>
              <a:rPr lang="en-US" sz="1900" dirty="0" smtClean="0"/>
              <a:t> </a:t>
            </a:r>
            <a:r>
              <a:rPr lang="en-US" sz="1900" dirty="0" err="1" smtClean="0"/>
              <a:t>nào</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cơ</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chất</a:t>
            </a:r>
            <a:r>
              <a:rPr lang="en-US" sz="1900" dirty="0" smtClean="0"/>
              <a:t> </a:t>
            </a:r>
            <a:r>
              <a:rPr lang="en-US" sz="1900" dirty="0" err="1" smtClean="0"/>
              <a:t>bán</a:t>
            </a:r>
            <a:r>
              <a:rPr lang="en-US" sz="1900" dirty="0" smtClean="0"/>
              <a:t> </a:t>
            </a:r>
            <a:r>
              <a:rPr lang="en-US" sz="1900" dirty="0" err="1" smtClean="0"/>
              <a:t>dẫn</a:t>
            </a:r>
            <a:r>
              <a:rPr lang="en-US" sz="1900" dirty="0" smtClean="0"/>
              <a:t>, </a:t>
            </a:r>
            <a:r>
              <a:rPr lang="en-US" sz="1900" dirty="0" err="1" smtClean="0"/>
              <a:t>công</a:t>
            </a:r>
            <a:r>
              <a:rPr lang="en-US" sz="1900" dirty="0" smtClean="0"/>
              <a:t> </a:t>
            </a:r>
            <a:r>
              <a:rPr lang="en-US" sz="1900" dirty="0" err="1" smtClean="0"/>
              <a:t>nghệ</a:t>
            </a:r>
            <a:r>
              <a:rPr lang="en-US" sz="1900" dirty="0" smtClean="0"/>
              <a:t> </a:t>
            </a:r>
            <a:r>
              <a:rPr lang="en-US" sz="1900" dirty="0" err="1" smtClean="0"/>
              <a:t>sinh</a:t>
            </a:r>
            <a:r>
              <a:rPr lang="en-US" sz="1900" dirty="0" smtClean="0"/>
              <a:t> </a:t>
            </a:r>
            <a:r>
              <a:rPr lang="en-US" sz="1900" dirty="0" err="1" smtClean="0"/>
              <a:t>học</a:t>
            </a:r>
            <a:r>
              <a:rPr lang="en-US" sz="1900" dirty="0" smtClean="0"/>
              <a:t> </a:t>
            </a:r>
            <a:r>
              <a:rPr lang="en-US" sz="1900" dirty="0" err="1" smtClean="0"/>
              <a:t>luôn</a:t>
            </a:r>
            <a:r>
              <a:rPr lang="en-US" sz="1900" dirty="0" smtClean="0"/>
              <a:t> </a:t>
            </a:r>
            <a:r>
              <a:rPr lang="en-US" sz="1900" dirty="0" err="1" smtClean="0"/>
              <a:t>phải</a:t>
            </a:r>
            <a:r>
              <a:rPr lang="en-US" sz="1900" dirty="0" smtClean="0"/>
              <a:t> </a:t>
            </a:r>
            <a:r>
              <a:rPr lang="en-US" sz="1900" dirty="0" err="1" smtClean="0"/>
              <a:t>được</a:t>
            </a:r>
            <a:r>
              <a:rPr lang="en-US" sz="1900" dirty="0" smtClean="0"/>
              <a:t> </a:t>
            </a:r>
            <a:r>
              <a:rPr lang="en-US" sz="1900" dirty="0" err="1" smtClean="0"/>
              <a:t>phát</a:t>
            </a:r>
            <a:r>
              <a:rPr lang="en-US" sz="1900" dirty="0" smtClean="0"/>
              <a:t> </a:t>
            </a:r>
            <a:r>
              <a:rPr lang="en-US" sz="1900" dirty="0" err="1" smtClean="0"/>
              <a:t>triển</a:t>
            </a:r>
            <a:r>
              <a:rPr lang="en-US" sz="1900" dirty="0" smtClean="0"/>
              <a:t> </a:t>
            </a:r>
            <a:r>
              <a:rPr lang="en-US" sz="1900" dirty="0" err="1" smtClean="0"/>
              <a:t>trước</a:t>
            </a:r>
            <a:r>
              <a:rPr lang="en-US" sz="1900" dirty="0" smtClean="0"/>
              <a:t> </a:t>
            </a:r>
            <a:r>
              <a:rPr lang="en-US" sz="1900" dirty="0" err="1" smtClean="0"/>
              <a:t>vì</a:t>
            </a:r>
            <a:r>
              <a:rPr lang="en-US" sz="1900" dirty="0" smtClean="0"/>
              <a:t>, </a:t>
            </a:r>
            <a:r>
              <a:rPr lang="en-US" sz="1900" dirty="0" err="1" smtClean="0"/>
              <a:t>ví</a:t>
            </a:r>
            <a:r>
              <a:rPr lang="en-US" sz="1900" dirty="0" smtClean="0"/>
              <a:t> </a:t>
            </a:r>
            <a:r>
              <a:rPr lang="en-US" sz="1900" dirty="0" err="1" smtClean="0"/>
              <a:t>dụ</a:t>
            </a:r>
            <a:r>
              <a:rPr lang="en-US" sz="1900" dirty="0" smtClean="0"/>
              <a:t>: </a:t>
            </a:r>
            <a:r>
              <a:rPr lang="en-US" sz="1900" dirty="0" err="1" smtClean="0"/>
              <a:t>chất</a:t>
            </a:r>
            <a:r>
              <a:rPr lang="en-US" sz="1900" dirty="0" smtClean="0"/>
              <a:t> </a:t>
            </a:r>
            <a:r>
              <a:rPr lang="en-US" sz="1900" dirty="0" err="1" smtClean="0"/>
              <a:t>bán</a:t>
            </a:r>
            <a:r>
              <a:rPr lang="en-US" sz="1900" dirty="0" smtClean="0"/>
              <a:t> </a:t>
            </a:r>
            <a:r>
              <a:rPr lang="en-US" sz="1900" dirty="0" err="1" smtClean="0"/>
              <a:t>dẫn</a:t>
            </a:r>
            <a:r>
              <a:rPr lang="en-US" sz="1900" dirty="0" smtClean="0"/>
              <a:t> </a:t>
            </a:r>
            <a:r>
              <a:rPr lang="en-US" sz="1900" dirty="0" err="1" smtClean="0"/>
              <a:t>là</a:t>
            </a:r>
            <a:r>
              <a:rPr lang="en-US" sz="1900" dirty="0" smtClean="0"/>
              <a:t> </a:t>
            </a:r>
            <a:r>
              <a:rPr lang="en-US" sz="1900" dirty="0" err="1" smtClean="0"/>
              <a:t>cơ</a:t>
            </a:r>
            <a:r>
              <a:rPr lang="en-US" sz="1900" dirty="0" smtClean="0"/>
              <a:t> </a:t>
            </a:r>
            <a:r>
              <a:rPr lang="en-US" sz="1900" dirty="0" err="1" smtClean="0"/>
              <a:t>sở</a:t>
            </a:r>
            <a:r>
              <a:rPr lang="en-US" sz="1900" dirty="0" smtClean="0"/>
              <a:t> </a:t>
            </a:r>
            <a:r>
              <a:rPr lang="en-US" sz="1900" dirty="0" err="1" smtClean="0"/>
              <a:t>hạ</a:t>
            </a:r>
            <a:r>
              <a:rPr lang="en-US" sz="1900" dirty="0" smtClean="0"/>
              <a:t> </a:t>
            </a:r>
            <a:r>
              <a:rPr lang="en-US" sz="1900" dirty="0" err="1" smtClean="0"/>
              <a:t>tầng</a:t>
            </a:r>
            <a:r>
              <a:rPr lang="en-US" sz="1900" dirty="0" smtClean="0"/>
              <a:t> </a:t>
            </a:r>
            <a:r>
              <a:rPr lang="en-US" sz="1900" dirty="0" err="1" smtClean="0"/>
              <a:t>của</a:t>
            </a:r>
            <a:r>
              <a:rPr lang="en-US" sz="1900" dirty="0" smtClean="0"/>
              <a:t> </a:t>
            </a:r>
            <a:r>
              <a:rPr lang="en-US" sz="1900" dirty="0" err="1" smtClean="0"/>
              <a:t>mọi</a:t>
            </a:r>
            <a:r>
              <a:rPr lang="en-US" sz="1900" dirty="0" smtClean="0"/>
              <a:t> </a:t>
            </a:r>
            <a:r>
              <a:rPr lang="en-US" sz="1900" dirty="0" err="1" smtClean="0"/>
              <a:t>linh</a:t>
            </a:r>
            <a:r>
              <a:rPr lang="en-US" sz="1900" dirty="0" smtClean="0"/>
              <a:t> </a:t>
            </a:r>
            <a:r>
              <a:rPr lang="en-US" sz="1900" dirty="0" err="1" smtClean="0"/>
              <a:t>kiện</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công</a:t>
            </a:r>
            <a:r>
              <a:rPr lang="en-US" sz="1900" dirty="0" smtClean="0"/>
              <a:t> </a:t>
            </a:r>
            <a:r>
              <a:rPr lang="en-US" sz="1900" dirty="0" err="1" smtClean="0"/>
              <a:t>nghệ</a:t>
            </a:r>
            <a:r>
              <a:rPr lang="en-US" sz="1900" dirty="0" smtClean="0"/>
              <a:t> </a:t>
            </a:r>
            <a:r>
              <a:rPr lang="en-US" sz="1900" dirty="0" err="1" smtClean="0"/>
              <a:t>dược</a:t>
            </a:r>
            <a:r>
              <a:rPr lang="en-US" sz="1900" dirty="0" smtClean="0"/>
              <a:t> </a:t>
            </a:r>
            <a:r>
              <a:rPr lang="en-US" sz="1900" dirty="0" err="1" smtClean="0"/>
              <a:t>mang</a:t>
            </a:r>
            <a:r>
              <a:rPr lang="en-US" sz="1900" dirty="0" smtClean="0"/>
              <a:t> </a:t>
            </a:r>
            <a:r>
              <a:rPr lang="en-US" sz="1900" dirty="0" err="1" smtClean="0"/>
              <a:t>lại</a:t>
            </a:r>
            <a:r>
              <a:rPr lang="en-US" sz="1900" dirty="0" smtClean="0"/>
              <a:t> </a:t>
            </a:r>
            <a:r>
              <a:rPr lang="en-US" sz="1900" dirty="0" err="1" smtClean="0"/>
              <a:t>nguồn</a:t>
            </a:r>
            <a:r>
              <a:rPr lang="en-US" sz="1900" dirty="0" smtClean="0"/>
              <a:t> </a:t>
            </a:r>
            <a:r>
              <a:rPr lang="en-US" sz="1900" dirty="0" err="1" smtClean="0"/>
              <a:t>thu</a:t>
            </a:r>
            <a:r>
              <a:rPr lang="en-US" sz="1900" dirty="0" smtClean="0"/>
              <a:t> </a:t>
            </a:r>
            <a:r>
              <a:rPr lang="en-US" sz="1900" dirty="0" err="1" smtClean="0"/>
              <a:t>rất</a:t>
            </a:r>
            <a:r>
              <a:rPr lang="en-US" sz="1900" dirty="0" smtClean="0"/>
              <a:t> </a:t>
            </a:r>
            <a:r>
              <a:rPr lang="en-US" sz="1900" dirty="0" err="1" smtClean="0"/>
              <a:t>lớn</a:t>
            </a:r>
            <a:r>
              <a:rPr lang="en-US" sz="1900" dirty="0" smtClean="0"/>
              <a:t> </a:t>
            </a:r>
            <a:r>
              <a:rPr lang="en-US" sz="1900" dirty="0" err="1" smtClean="0"/>
              <a:t>và</a:t>
            </a:r>
            <a:r>
              <a:rPr lang="en-US" sz="1900" dirty="0" smtClean="0"/>
              <a:t> </a:t>
            </a:r>
            <a:r>
              <a:rPr lang="en-US" sz="1900" dirty="0" err="1" smtClean="0"/>
              <a:t>những</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này</a:t>
            </a:r>
            <a:r>
              <a:rPr lang="en-US" sz="1900" dirty="0" smtClean="0"/>
              <a:t> </a:t>
            </a:r>
            <a:r>
              <a:rPr lang="en-US" sz="1900" dirty="0" err="1" smtClean="0"/>
              <a:t>cũng</a:t>
            </a:r>
            <a:r>
              <a:rPr lang="en-US" sz="1900" dirty="0" smtClean="0"/>
              <a:t> </a:t>
            </a:r>
            <a:r>
              <a:rPr lang="en-US" sz="1900" dirty="0" err="1" smtClean="0"/>
              <a:t>tiến</a:t>
            </a:r>
            <a:r>
              <a:rPr lang="en-US" sz="1900" dirty="0" smtClean="0"/>
              <a:t> </a:t>
            </a:r>
            <a:r>
              <a:rPr lang="en-US" sz="1900" dirty="0" err="1" smtClean="0"/>
              <a:t>gần</a:t>
            </a:r>
            <a:r>
              <a:rPr lang="en-US" sz="1900" dirty="0" smtClean="0"/>
              <a:t> </a:t>
            </a:r>
            <a:r>
              <a:rPr lang="en-US" sz="1900" dirty="0" err="1" smtClean="0"/>
              <a:t>đến</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của</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a:t>
            </a:r>
          </a:p>
          <a:p>
            <a:r>
              <a:rPr lang="en-US" sz="1900" dirty="0" err="1" smtClean="0"/>
              <a:t>Ngoài</a:t>
            </a:r>
            <a:r>
              <a:rPr lang="en-US" sz="1900" dirty="0" smtClean="0"/>
              <a:t> </a:t>
            </a:r>
            <a:r>
              <a:rPr lang="en-US" sz="1900" dirty="0" err="1" smtClean="0"/>
              <a:t>ra</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của</a:t>
            </a:r>
            <a:r>
              <a:rPr lang="en-US" sz="1900" dirty="0" smtClean="0"/>
              <a:t> AI –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a:t>
            </a:r>
            <a:r>
              <a:rPr lang="en-US" sz="1900" dirty="0" err="1" smtClean="0"/>
              <a:t>là</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nhưng</a:t>
            </a:r>
            <a:r>
              <a:rPr lang="en-US" sz="1900" dirty="0" smtClean="0"/>
              <a:t> </a:t>
            </a:r>
            <a:r>
              <a:rPr lang="en-US" sz="1900" dirty="0" err="1" smtClean="0"/>
              <a:t>không</a:t>
            </a:r>
            <a:r>
              <a:rPr lang="en-US" sz="1900" dirty="0" smtClean="0"/>
              <a:t> </a:t>
            </a:r>
            <a:r>
              <a:rPr lang="en-US" sz="1900" dirty="0" err="1" smtClean="0"/>
              <a:t>nhất</a:t>
            </a:r>
            <a:r>
              <a:rPr lang="en-US" sz="1900" dirty="0" smtClean="0"/>
              <a:t> </a:t>
            </a:r>
            <a:r>
              <a:rPr lang="en-US" sz="1900" dirty="0" err="1" smtClean="0"/>
              <a:t>thiết</a:t>
            </a:r>
            <a:r>
              <a:rPr lang="en-US" sz="1900" dirty="0" smtClean="0"/>
              <a:t> </a:t>
            </a:r>
            <a:r>
              <a:rPr lang="en-US" sz="1900" dirty="0" err="1" smtClean="0"/>
              <a:t>cụ</a:t>
            </a:r>
            <a:r>
              <a:rPr lang="en-US" sz="1900" dirty="0" smtClean="0"/>
              <a:t> </a:t>
            </a:r>
            <a:r>
              <a:rPr lang="en-US" sz="1900" dirty="0" err="1" smtClean="0"/>
              <a:t>thể</a:t>
            </a:r>
            <a:r>
              <a:rPr lang="en-US" sz="1900" dirty="0" smtClean="0"/>
              <a:t> </a:t>
            </a:r>
            <a:r>
              <a:rPr lang="en-US" sz="1900" dirty="0" err="1" smtClean="0"/>
              <a:t>như</a:t>
            </a:r>
            <a:r>
              <a:rPr lang="en-US" sz="1900" dirty="0" smtClean="0"/>
              <a:t> </a:t>
            </a:r>
            <a:r>
              <a:rPr lang="en-US" sz="1900" dirty="0" err="1" smtClean="0"/>
              <a:t>ChatGPT</a:t>
            </a:r>
            <a:r>
              <a:rPr lang="en-US" sz="1900" dirty="0" smtClean="0"/>
              <a:t> </a:t>
            </a:r>
            <a:r>
              <a:rPr lang="en-US" sz="1900" dirty="0" err="1" smtClean="0"/>
              <a:t>mà</a:t>
            </a:r>
            <a:r>
              <a:rPr lang="en-US" sz="1900" dirty="0" smtClean="0"/>
              <a:t> </a:t>
            </a:r>
            <a:r>
              <a:rPr lang="en-US" sz="1900" dirty="0" err="1" smtClean="0"/>
              <a:t>đó</a:t>
            </a:r>
            <a:r>
              <a:rPr lang="en-US" sz="1900" dirty="0" smtClean="0"/>
              <a:t> </a:t>
            </a:r>
            <a:r>
              <a:rPr lang="en-US" sz="1900" dirty="0" err="1" smtClean="0"/>
              <a:t>có</a:t>
            </a:r>
            <a:r>
              <a:rPr lang="en-US" sz="1900" dirty="0" smtClean="0"/>
              <a:t> </a:t>
            </a:r>
            <a:r>
              <a:rPr lang="en-US" sz="1900" dirty="0" err="1" smtClean="0"/>
              <a:t>thể</a:t>
            </a:r>
            <a:r>
              <a:rPr lang="en-US" sz="1900" dirty="0" smtClean="0"/>
              <a:t> </a:t>
            </a:r>
            <a:r>
              <a:rPr lang="en-US" sz="1900" dirty="0" err="1" smtClean="0"/>
              <a:t>là</a:t>
            </a:r>
            <a:r>
              <a:rPr lang="en-US" sz="1900" dirty="0" smtClean="0"/>
              <a:t> </a:t>
            </a:r>
            <a:r>
              <a:rPr lang="en-US" sz="1900" dirty="0" err="1" smtClean="0"/>
              <a:t>phương</a:t>
            </a:r>
            <a:r>
              <a:rPr lang="en-US" sz="1900" dirty="0" smtClean="0"/>
              <a:t> </a:t>
            </a:r>
            <a:r>
              <a:rPr lang="en-US" sz="1900" dirty="0" err="1" smtClean="0"/>
              <a:t>pháp</a:t>
            </a:r>
            <a:r>
              <a:rPr lang="en-US" sz="1900" dirty="0" smtClean="0"/>
              <a:t> </a:t>
            </a:r>
            <a:r>
              <a:rPr lang="en-US" sz="1900" dirty="0" err="1" smtClean="0"/>
              <a:t>luận</a:t>
            </a:r>
            <a:r>
              <a:rPr lang="en-US" sz="1900" dirty="0" smtClean="0"/>
              <a:t>, </a:t>
            </a:r>
            <a:r>
              <a:rPr lang="en-US" sz="1900" dirty="0" err="1" smtClean="0"/>
              <a:t>sự</a:t>
            </a:r>
            <a:r>
              <a:rPr lang="en-US" sz="1900" dirty="0" smtClean="0"/>
              <a:t> </a:t>
            </a:r>
            <a:r>
              <a:rPr lang="en-US" sz="1900" dirty="0" err="1" smtClean="0"/>
              <a:t>hỗ</a:t>
            </a:r>
            <a:r>
              <a:rPr lang="en-US" sz="1900" dirty="0" smtClean="0"/>
              <a:t> </a:t>
            </a:r>
            <a:r>
              <a:rPr lang="en-US" sz="1900" dirty="0" err="1" smtClean="0"/>
              <a:t>trợ</a:t>
            </a:r>
            <a:r>
              <a:rPr lang="en-US" sz="1900" dirty="0" smtClean="0"/>
              <a:t>, </a:t>
            </a:r>
            <a:r>
              <a:rPr lang="en-US" sz="1900" dirty="0" err="1" smtClean="0"/>
              <a:t>sự</a:t>
            </a:r>
            <a:r>
              <a:rPr lang="en-US" sz="1900" dirty="0" smtClean="0"/>
              <a:t> </a:t>
            </a:r>
            <a:r>
              <a:rPr lang="en-US" sz="1900" dirty="0" err="1" smtClean="0"/>
              <a:t>sảng</a:t>
            </a:r>
            <a:r>
              <a:rPr lang="en-US" sz="1900" dirty="0" smtClean="0"/>
              <a:t> </a:t>
            </a:r>
            <a:r>
              <a:rPr lang="en-US" sz="1900" dirty="0" err="1" smtClean="0"/>
              <a:t>khoái</a:t>
            </a:r>
            <a:r>
              <a:rPr lang="en-US" sz="1900" dirty="0" smtClean="0"/>
              <a:t>, </a:t>
            </a:r>
            <a:r>
              <a:rPr lang="en-US" sz="1900" dirty="0" err="1" smtClean="0"/>
              <a:t>nhìn</a:t>
            </a:r>
            <a:r>
              <a:rPr lang="en-US" sz="1900" dirty="0" smtClean="0"/>
              <a:t> </a:t>
            </a:r>
            <a:r>
              <a:rPr lang="en-US" sz="1900" dirty="0" err="1" smtClean="0"/>
              <a:t>chung</a:t>
            </a:r>
            <a:r>
              <a:rPr lang="en-US" sz="1900" dirty="0" smtClean="0"/>
              <a:t> </a:t>
            </a:r>
            <a:r>
              <a:rPr lang="en-US" sz="1900" dirty="0" err="1" smtClean="0"/>
              <a:t>mơ</a:t>
            </a:r>
            <a:r>
              <a:rPr lang="en-US" sz="1900" dirty="0" smtClean="0"/>
              <a:t> </a:t>
            </a:r>
            <a:r>
              <a:rPr lang="en-US" sz="1900" dirty="0" err="1" smtClean="0"/>
              <a:t>hồ</a:t>
            </a:r>
            <a:r>
              <a:rPr lang="en-US" sz="1900" dirty="0" smtClean="0"/>
              <a:t> </a:t>
            </a:r>
            <a:r>
              <a:rPr lang="en-US" sz="1900" dirty="0" err="1" smtClean="0"/>
              <a:t>và</a:t>
            </a:r>
            <a:r>
              <a:rPr lang="en-US" sz="1900" dirty="0" smtClean="0"/>
              <a:t> </a:t>
            </a:r>
            <a:r>
              <a:rPr lang="en-US" sz="1900" dirty="0" err="1" smtClean="0"/>
              <a:t>sức</a:t>
            </a:r>
            <a:r>
              <a:rPr lang="en-US" sz="1900" dirty="0" smtClean="0"/>
              <a:t> </a:t>
            </a:r>
            <a:r>
              <a:rPr lang="en-US" sz="1900" dirty="0" err="1" smtClean="0"/>
              <a:t>mạnh</a:t>
            </a:r>
            <a:r>
              <a:rPr lang="en-US" sz="1900" dirty="0" smtClean="0"/>
              <a:t> </a:t>
            </a:r>
            <a:r>
              <a:rPr lang="en-US" sz="1900" dirty="0" err="1" smtClean="0"/>
              <a:t>của</a:t>
            </a:r>
            <a:r>
              <a:rPr lang="en-US" sz="1900" dirty="0" smtClean="0"/>
              <a:t> </a:t>
            </a:r>
            <a:r>
              <a:rPr lang="en-US" sz="1900" dirty="0" err="1" smtClean="0"/>
              <a:t>sự</a:t>
            </a:r>
            <a:r>
              <a:rPr lang="en-US" sz="1900" dirty="0" smtClean="0"/>
              <a:t> </a:t>
            </a:r>
            <a:r>
              <a:rPr lang="en-US" sz="1900" dirty="0" err="1" smtClean="0"/>
              <a:t>mơ</a:t>
            </a:r>
            <a:r>
              <a:rPr lang="en-US" sz="1900" dirty="0" smtClean="0"/>
              <a:t> </a:t>
            </a:r>
            <a:r>
              <a:rPr lang="en-US" sz="1900" dirty="0" err="1" smtClean="0"/>
              <a:t>hồ</a:t>
            </a:r>
            <a:r>
              <a:rPr lang="en-US" sz="1900" dirty="0" smtClean="0"/>
              <a:t> </a:t>
            </a:r>
            <a:r>
              <a:rPr lang="en-US" sz="1900" dirty="0" err="1" smtClean="0"/>
              <a:t>này</a:t>
            </a:r>
            <a:r>
              <a:rPr lang="en-US" sz="1900" dirty="0" smtClean="0"/>
              <a:t> </a:t>
            </a:r>
            <a:r>
              <a:rPr lang="en-US" sz="1900" dirty="0" err="1" smtClean="0"/>
              <a:t>sẽ</a:t>
            </a:r>
            <a:r>
              <a:rPr lang="en-US" sz="1900" dirty="0" smtClean="0"/>
              <a:t> </a:t>
            </a:r>
            <a:r>
              <a:rPr lang="en-US" sz="1900" dirty="0" err="1" smtClean="0"/>
              <a:t>ngày</a:t>
            </a:r>
            <a:r>
              <a:rPr lang="en-US" sz="1900" dirty="0" smtClean="0"/>
              <a:t> </a:t>
            </a:r>
            <a:r>
              <a:rPr lang="en-US" sz="1900" dirty="0" err="1" smtClean="0"/>
              <a:t>càng</a:t>
            </a:r>
            <a:r>
              <a:rPr lang="en-US" sz="1900" dirty="0" smtClean="0"/>
              <a:t> </a:t>
            </a:r>
            <a:r>
              <a:rPr lang="en-US" sz="1900" dirty="0" err="1" smtClean="0"/>
              <a:t>được</a:t>
            </a:r>
            <a:r>
              <a:rPr lang="en-US" sz="1900" dirty="0" smtClean="0"/>
              <a:t> </a:t>
            </a:r>
            <a:r>
              <a:rPr lang="en-US" sz="1900" dirty="0" err="1" smtClean="0"/>
              <a:t>làm</a:t>
            </a:r>
            <a:r>
              <a:rPr lang="en-US" sz="1900" dirty="0" smtClean="0"/>
              <a:t> </a:t>
            </a:r>
            <a:r>
              <a:rPr lang="en-US" sz="1900" dirty="0" err="1" smtClean="0"/>
              <a:t>rõ</a:t>
            </a:r>
            <a:r>
              <a:rPr lang="en-US" sz="1900" dirty="0" smtClean="0"/>
              <a:t>.</a:t>
            </a:r>
          </a:p>
          <a:p>
            <a:r>
              <a:rPr lang="en-US" sz="1900" dirty="0" err="1" smtClean="0"/>
              <a:t>Như</a:t>
            </a:r>
            <a:r>
              <a:rPr lang="en-US" sz="1900" dirty="0" smtClean="0"/>
              <a:t> </a:t>
            </a:r>
            <a:r>
              <a:rPr lang="en-US" sz="1900" dirty="0" err="1" smtClean="0"/>
              <a:t>vậy</a:t>
            </a:r>
            <a:r>
              <a:rPr lang="en-US" sz="1900" dirty="0" smtClean="0"/>
              <a:t>, </a:t>
            </a:r>
            <a:r>
              <a:rPr lang="en-US" sz="1900" dirty="0" err="1" smtClean="0"/>
              <a:t>mặc</a:t>
            </a:r>
            <a:r>
              <a:rPr lang="en-US" sz="1900" dirty="0" smtClean="0"/>
              <a:t> </a:t>
            </a:r>
            <a:r>
              <a:rPr lang="en-US" sz="1900" dirty="0" err="1" smtClean="0"/>
              <a:t>dù</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 AI </a:t>
            </a:r>
            <a:r>
              <a:rPr lang="en-US" sz="1900" dirty="0" err="1" smtClean="0"/>
              <a:t>sẽ</a:t>
            </a:r>
            <a:r>
              <a:rPr lang="en-US" sz="1900" dirty="0" smtClean="0"/>
              <a:t> </a:t>
            </a:r>
            <a:r>
              <a:rPr lang="en-US" sz="1900" dirty="0" err="1" smtClean="0"/>
              <a:t>giải</a:t>
            </a:r>
            <a:r>
              <a:rPr lang="en-US" sz="1900" dirty="0" smtClean="0"/>
              <a:t> </a:t>
            </a:r>
            <a:r>
              <a:rPr lang="en-US" sz="1900" dirty="0" err="1" smtClean="0"/>
              <a:t>quyết</a:t>
            </a:r>
            <a:r>
              <a:rPr lang="en-US" sz="1900" dirty="0" smtClean="0"/>
              <a:t> </a:t>
            </a:r>
            <a:r>
              <a:rPr lang="en-US" sz="1900" dirty="0" err="1" smtClean="0"/>
              <a:t>được</a:t>
            </a:r>
            <a:r>
              <a:rPr lang="en-US" sz="1900" dirty="0" smtClean="0"/>
              <a:t> </a:t>
            </a:r>
            <a:r>
              <a:rPr lang="en-US" sz="1900" dirty="0" err="1" smtClean="0"/>
              <a:t>vấn</a:t>
            </a:r>
            <a:r>
              <a:rPr lang="en-US" sz="1900" dirty="0" smtClean="0"/>
              <a:t> </a:t>
            </a:r>
            <a:r>
              <a:rPr lang="en-US" sz="1900" dirty="0" err="1" smtClean="0"/>
              <a:t>đề</a:t>
            </a:r>
            <a:r>
              <a:rPr lang="en-US" sz="1900" dirty="0" smtClean="0"/>
              <a:t> </a:t>
            </a:r>
            <a:r>
              <a:rPr lang="en-US" sz="1900" dirty="0" err="1" smtClean="0"/>
              <a:t>dư</a:t>
            </a:r>
            <a:r>
              <a:rPr lang="en-US" sz="1900" dirty="0" smtClean="0"/>
              <a:t> </a:t>
            </a:r>
            <a:r>
              <a:rPr lang="en-US" sz="1900" dirty="0" err="1" smtClean="0"/>
              <a:t>thừa</a:t>
            </a:r>
            <a:r>
              <a:rPr lang="en-US" sz="1900" dirty="0" smtClean="0"/>
              <a:t> </a:t>
            </a:r>
            <a:r>
              <a:rPr lang="en-US" sz="1900" dirty="0" err="1" smtClean="0"/>
              <a:t>sản</a:t>
            </a:r>
            <a:r>
              <a:rPr lang="en-US" sz="1900" dirty="0" smtClean="0"/>
              <a:t> </a:t>
            </a:r>
            <a:r>
              <a:rPr lang="en-US" sz="1900" dirty="0" err="1" smtClean="0"/>
              <a:t>xuất</a:t>
            </a:r>
            <a:r>
              <a:rPr lang="en-US" sz="1900" dirty="0" smtClean="0"/>
              <a:t> </a:t>
            </a:r>
            <a:r>
              <a:rPr lang="en-US" sz="1900" dirty="0" err="1" smtClean="0"/>
              <a:t>nhưng</a:t>
            </a:r>
            <a:r>
              <a:rPr lang="en-US" sz="1900" dirty="0" smtClean="0"/>
              <a:t> con </a:t>
            </a:r>
            <a:r>
              <a:rPr lang="en-US" sz="1900" dirty="0" err="1" smtClean="0"/>
              <a:t>đường</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sản</a:t>
            </a:r>
            <a:r>
              <a:rPr lang="en-US" sz="1900" dirty="0" smtClean="0"/>
              <a:t> </a:t>
            </a:r>
            <a:r>
              <a:rPr lang="en-US" sz="1900" dirty="0" err="1" smtClean="0"/>
              <a:t>xuất</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giá</a:t>
            </a:r>
            <a:r>
              <a:rPr lang="en-US" sz="1900" dirty="0" smtClean="0"/>
              <a:t> </a:t>
            </a:r>
            <a:r>
              <a:rPr lang="en-US" sz="1900" dirty="0" err="1" smtClean="0"/>
              <a:t>trị</a:t>
            </a:r>
            <a:r>
              <a:rPr lang="en-US" sz="1900" dirty="0" smtClean="0"/>
              <a:t> </a:t>
            </a:r>
            <a:r>
              <a:rPr lang="en-US" sz="1900" dirty="0" err="1" smtClean="0"/>
              <a:t>cao</a:t>
            </a:r>
            <a:r>
              <a:rPr lang="en-US" sz="1900" dirty="0" smtClean="0"/>
              <a:t> </a:t>
            </a:r>
            <a:r>
              <a:rPr lang="en-US" sz="1900" dirty="0" err="1" smtClean="0"/>
              <a:t>như</a:t>
            </a:r>
            <a:r>
              <a:rPr lang="en-US" sz="1900" dirty="0" smtClean="0"/>
              <a:t> </a:t>
            </a:r>
            <a:r>
              <a:rPr lang="en-US" sz="1900" dirty="0" err="1" smtClean="0"/>
              <a:t>cơ</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dược</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sinh</a:t>
            </a:r>
            <a:r>
              <a:rPr lang="en-US" sz="1900" dirty="0" smtClean="0"/>
              <a:t> </a:t>
            </a:r>
            <a:r>
              <a:rPr lang="en-US" sz="1900" dirty="0" err="1" smtClean="0"/>
              <a:t>học</a:t>
            </a:r>
            <a:r>
              <a:rPr lang="en-US" sz="1900" dirty="0" smtClean="0"/>
              <a:t> </a:t>
            </a:r>
            <a:r>
              <a:rPr lang="en-US" sz="1900" dirty="0" err="1" smtClean="0"/>
              <a:t>luôn</a:t>
            </a:r>
            <a:r>
              <a:rPr lang="en-US" sz="1900" dirty="0" smtClean="0"/>
              <a:t> </a:t>
            </a:r>
            <a:r>
              <a:rPr lang="en-US" sz="1900" dirty="0" err="1" smtClean="0"/>
              <a:t>phải</a:t>
            </a:r>
            <a:r>
              <a:rPr lang="en-US" sz="1900" dirty="0" smtClean="0"/>
              <a:t> </a:t>
            </a:r>
            <a:r>
              <a:rPr lang="en-US" sz="1900" dirty="0" err="1" smtClean="0"/>
              <a:t>được</a:t>
            </a:r>
            <a:r>
              <a:rPr lang="en-US" sz="1900" dirty="0" smtClean="0"/>
              <a:t> </a:t>
            </a:r>
            <a:r>
              <a:rPr lang="en-US" sz="1900" dirty="0" err="1" smtClean="0"/>
              <a:t>đi</a:t>
            </a:r>
            <a:r>
              <a:rPr lang="en-US" sz="1900" dirty="0" smtClean="0"/>
              <a:t> qua </a:t>
            </a:r>
            <a:r>
              <a:rPr lang="en-US" sz="1900" dirty="0" err="1" smtClean="0"/>
              <a:t>để</a:t>
            </a:r>
            <a:r>
              <a:rPr lang="en-US" sz="1900" dirty="0" smtClean="0"/>
              <a:t> </a:t>
            </a:r>
            <a:r>
              <a:rPr lang="en-US" sz="1900" dirty="0" err="1" smtClean="0"/>
              <a:t>trở</a:t>
            </a:r>
            <a:r>
              <a:rPr lang="en-US" sz="1900" dirty="0" smtClean="0"/>
              <a:t> </a:t>
            </a:r>
            <a:r>
              <a:rPr lang="en-US" sz="1900" dirty="0" err="1" smtClean="0"/>
              <a:t>thành</a:t>
            </a:r>
            <a:r>
              <a:rPr lang="en-US" sz="1900" dirty="0" smtClean="0"/>
              <a:t> </a:t>
            </a:r>
            <a:r>
              <a:rPr lang="en-US" sz="1900" dirty="0" err="1" smtClean="0"/>
              <a:t>nền</a:t>
            </a:r>
            <a:r>
              <a:rPr lang="en-US" sz="1900" dirty="0" smtClean="0"/>
              <a:t> </a:t>
            </a:r>
            <a:r>
              <a:rPr lang="en-US" sz="1900" dirty="0" err="1" smtClean="0"/>
              <a:t>tảng</a:t>
            </a:r>
            <a:r>
              <a:rPr lang="en-US" sz="1900" dirty="0" smtClean="0"/>
              <a:t> </a:t>
            </a:r>
            <a:r>
              <a:rPr lang="en-US" sz="1900" dirty="0" err="1" smtClean="0"/>
              <a:t>như</a:t>
            </a:r>
            <a:r>
              <a:rPr lang="en-US" sz="1900" dirty="0" smtClean="0"/>
              <a:t> </a:t>
            </a:r>
            <a:r>
              <a:rPr lang="en-US" sz="1900" dirty="0" err="1" smtClean="0"/>
              <a:t>chất</a:t>
            </a:r>
            <a:r>
              <a:rPr lang="en-US" sz="1900" dirty="0" smtClean="0"/>
              <a:t> </a:t>
            </a:r>
            <a:r>
              <a:rPr lang="en-US" sz="1900" dirty="0" err="1" smtClean="0"/>
              <a:t>bán</a:t>
            </a:r>
            <a:r>
              <a:rPr lang="en-US" sz="1900" dirty="0" smtClean="0"/>
              <a:t> </a:t>
            </a:r>
            <a:r>
              <a:rPr lang="en-US" sz="1900" dirty="0" err="1" smtClean="0"/>
              <a:t>dẫn</a:t>
            </a:r>
            <a:r>
              <a:rPr lang="en-US" sz="1900" dirty="0" smtClean="0"/>
              <a:t>. </a:t>
            </a:r>
            <a:r>
              <a:rPr lang="en-US" sz="1900" dirty="0" err="1" smtClean="0"/>
              <a:t>Bất</a:t>
            </a:r>
            <a:r>
              <a:rPr lang="en-US" sz="1900" dirty="0" smtClean="0"/>
              <a:t> </a:t>
            </a:r>
            <a:r>
              <a:rPr lang="en-US" sz="1900" dirty="0" err="1" smtClean="0"/>
              <a:t>luận</a:t>
            </a:r>
            <a:r>
              <a:rPr lang="en-US" sz="1900" dirty="0" smtClean="0"/>
              <a:t> </a:t>
            </a:r>
            <a:r>
              <a:rPr lang="en-US" sz="1900" dirty="0" err="1" smtClean="0"/>
              <a:t>thế</a:t>
            </a:r>
            <a:r>
              <a:rPr lang="en-US" sz="1900" dirty="0" smtClean="0"/>
              <a:t> </a:t>
            </a:r>
            <a:r>
              <a:rPr lang="en-US" sz="1900" dirty="0" err="1" smtClean="0"/>
              <a:t>nào</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a:t>
            </a:r>
            <a:r>
              <a:rPr lang="en-US" sz="1900" dirty="0" err="1" smtClean="0"/>
              <a:t>sẽ</a:t>
            </a:r>
            <a:r>
              <a:rPr lang="en-US" sz="1900" dirty="0" smtClean="0"/>
              <a:t> </a:t>
            </a:r>
            <a:r>
              <a:rPr lang="en-US" sz="1900" dirty="0" err="1" smtClean="0"/>
              <a:t>được</a:t>
            </a:r>
            <a:r>
              <a:rPr lang="en-US" sz="1900" dirty="0" smtClean="0"/>
              <a:t> </a:t>
            </a:r>
            <a:r>
              <a:rPr lang="en-US" sz="1900" dirty="0" err="1" smtClean="0"/>
              <a:t>chú</a:t>
            </a:r>
            <a:r>
              <a:rPr lang="en-US" sz="1900" dirty="0" smtClean="0"/>
              <a:t> ý </a:t>
            </a:r>
            <a:r>
              <a:rPr lang="en-US" sz="1900" dirty="0" err="1" smtClean="0"/>
              <a:t>và</a:t>
            </a:r>
            <a:r>
              <a:rPr lang="en-US" sz="1900" dirty="0" smtClean="0"/>
              <a:t> </a:t>
            </a:r>
            <a:r>
              <a:rPr lang="en-US" sz="1900" dirty="0" err="1" smtClean="0"/>
              <a:t>mào</a:t>
            </a:r>
            <a:r>
              <a:rPr lang="en-US" sz="1900" dirty="0" smtClean="0"/>
              <a:t> </a:t>
            </a:r>
            <a:r>
              <a:rPr lang="en-US" sz="1900" dirty="0" err="1" smtClean="0"/>
              <a:t>đầu</a:t>
            </a:r>
            <a:r>
              <a:rPr lang="en-US" sz="1900" dirty="0" smtClean="0"/>
              <a:t> </a:t>
            </a:r>
            <a:r>
              <a:rPr lang="en-US" sz="1900" dirty="0" err="1" smtClean="0"/>
              <a:t>như</a:t>
            </a:r>
            <a:r>
              <a:rPr lang="en-US" sz="1900" dirty="0" smtClean="0"/>
              <a:t> </a:t>
            </a:r>
            <a:r>
              <a:rPr lang="en-US" sz="1900" dirty="0" err="1" smtClean="0"/>
              <a:t>sự</a:t>
            </a:r>
            <a:r>
              <a:rPr lang="en-US" sz="1900" dirty="0" smtClean="0"/>
              <a:t> </a:t>
            </a:r>
            <a:r>
              <a:rPr lang="en-US" sz="1900" dirty="0" err="1" smtClean="0"/>
              <a:t>bổ</a:t>
            </a:r>
            <a:r>
              <a:rPr lang="en-US" sz="1900" dirty="0" smtClean="0"/>
              <a:t> </a:t>
            </a:r>
            <a:r>
              <a:rPr lang="en-US" sz="1900" dirty="0" err="1" smtClean="0"/>
              <a:t>trợ</a:t>
            </a:r>
            <a:r>
              <a:rPr lang="en-US" sz="1900" dirty="0" smtClean="0"/>
              <a:t> </a:t>
            </a:r>
            <a:r>
              <a:rPr lang="en-US" sz="1900" dirty="0" err="1" smtClean="0"/>
              <a:t>và</a:t>
            </a:r>
            <a:r>
              <a:rPr lang="en-US" sz="1900" dirty="0" smtClean="0"/>
              <a:t> </a:t>
            </a:r>
            <a:r>
              <a:rPr lang="en-US" sz="1900" dirty="0" err="1" smtClean="0"/>
              <a:t>chuẩn</a:t>
            </a:r>
            <a:r>
              <a:rPr lang="en-US" sz="1900" dirty="0" smtClean="0"/>
              <a:t> </a:t>
            </a:r>
            <a:r>
              <a:rPr lang="en-US" sz="1900" dirty="0" err="1" smtClean="0"/>
              <a:t>bị</a:t>
            </a:r>
            <a:r>
              <a:rPr lang="en-US" sz="1900" dirty="0" smtClean="0"/>
              <a:t> song </a:t>
            </a:r>
            <a:r>
              <a:rPr lang="en-US" sz="1900" dirty="0" err="1" smtClean="0"/>
              <a:t>hành</a:t>
            </a:r>
            <a:r>
              <a:rPr lang="en-US" sz="1900" dirty="0" smtClean="0"/>
              <a:t> </a:t>
            </a:r>
            <a:r>
              <a:rPr lang="en-US" sz="1900" dirty="0" err="1" smtClean="0"/>
              <a:t>vấn</a:t>
            </a:r>
            <a:r>
              <a:rPr lang="en-US" sz="1900" dirty="0" smtClean="0"/>
              <a:t> </a:t>
            </a:r>
            <a:r>
              <a:rPr lang="en-US" sz="1900" dirty="0" err="1" smtClean="0"/>
              <a:t>đề</a:t>
            </a:r>
            <a:r>
              <a:rPr lang="en-US" sz="1900" dirty="0" smtClean="0"/>
              <a:t> </a:t>
            </a:r>
            <a:r>
              <a:rPr lang="en-US" sz="1900" dirty="0" err="1" smtClean="0"/>
              <a:t>quan</a:t>
            </a:r>
            <a:r>
              <a:rPr lang="en-US" sz="1900" dirty="0" smtClean="0"/>
              <a:t> </a:t>
            </a:r>
            <a:r>
              <a:rPr lang="en-US" sz="1900" dirty="0" err="1" smtClean="0"/>
              <a:t>trọng</a:t>
            </a:r>
            <a:r>
              <a:rPr lang="en-US" sz="1900" dirty="0" smtClean="0"/>
              <a:t> </a:t>
            </a:r>
            <a:r>
              <a:rPr lang="en-US" sz="1900" dirty="0" err="1" smtClean="0"/>
              <a:t>của</a:t>
            </a:r>
            <a:r>
              <a:rPr lang="en-US" sz="1900" dirty="0" smtClean="0"/>
              <a:t> </a:t>
            </a:r>
            <a:r>
              <a:rPr lang="en-US" sz="1900" dirty="0" err="1" smtClean="0"/>
              <a:t>đào</a:t>
            </a:r>
            <a:r>
              <a:rPr lang="en-US" sz="1900" dirty="0" smtClean="0"/>
              <a:t> </a:t>
            </a:r>
            <a:r>
              <a:rPr lang="en-US" sz="1900" dirty="0" err="1" smtClean="0"/>
              <a:t>tạo</a:t>
            </a:r>
            <a:r>
              <a:rPr lang="en-US" sz="1900" dirty="0" smtClean="0"/>
              <a:t> </a:t>
            </a:r>
            <a:r>
              <a:rPr lang="en-US" sz="1900" dirty="0" err="1" smtClean="0"/>
              <a:t>nhân</a:t>
            </a:r>
            <a:r>
              <a:rPr lang="en-US" sz="1900" dirty="0" smtClean="0"/>
              <a:t> </a:t>
            </a:r>
            <a:r>
              <a:rPr lang="en-US" sz="1900" dirty="0" err="1" smtClean="0"/>
              <a:t>lực</a:t>
            </a:r>
            <a:r>
              <a:rPr lang="en-US" sz="1900" dirty="0" smtClean="0"/>
              <a:t> </a:t>
            </a:r>
            <a:r>
              <a:rPr lang="en-US" sz="1900" dirty="0" err="1" smtClean="0"/>
              <a:t>công</a:t>
            </a:r>
            <a:r>
              <a:rPr lang="en-US" sz="1900" dirty="0" smtClean="0"/>
              <a:t> </a:t>
            </a:r>
            <a:r>
              <a:rPr lang="en-US" sz="1900" dirty="0" err="1" smtClean="0"/>
              <a:t>nghệ</a:t>
            </a:r>
            <a:r>
              <a:rPr lang="en-US" sz="1900" dirty="0" smtClean="0"/>
              <a:t>. Slide </a:t>
            </a:r>
            <a:r>
              <a:rPr lang="en-US" sz="1900" dirty="0" err="1" smtClean="0"/>
              <a:t>sau</a:t>
            </a:r>
            <a:r>
              <a:rPr lang="en-US" sz="1900" dirty="0" smtClean="0"/>
              <a:t> </a:t>
            </a:r>
            <a:r>
              <a:rPr lang="en-US" sz="1900" dirty="0" err="1" smtClean="0"/>
              <a:t>sẽ</a:t>
            </a:r>
            <a:r>
              <a:rPr lang="en-US" sz="1900" dirty="0" smtClean="0"/>
              <a:t> </a:t>
            </a:r>
            <a:r>
              <a:rPr lang="en-US" sz="1900" dirty="0" err="1" smtClean="0"/>
              <a:t>đề</a:t>
            </a:r>
            <a:r>
              <a:rPr lang="en-US" sz="1900" dirty="0" smtClean="0"/>
              <a:t> </a:t>
            </a:r>
            <a:r>
              <a:rPr lang="en-US" sz="1900" dirty="0" err="1" smtClean="0"/>
              <a:t>cập</a:t>
            </a:r>
            <a:r>
              <a:rPr lang="en-US" sz="1900" dirty="0" smtClean="0"/>
              <a:t> </a:t>
            </a:r>
            <a:r>
              <a:rPr lang="en-US" sz="1900" dirty="0" err="1" smtClean="0"/>
              <a:t>đến</a:t>
            </a:r>
            <a:r>
              <a:rPr lang="en-US" sz="1900" dirty="0" smtClean="0"/>
              <a:t> </a:t>
            </a:r>
            <a:r>
              <a:rPr lang="en-US" sz="1900" dirty="0" err="1" smtClean="0"/>
              <a:t>những</a:t>
            </a:r>
            <a:r>
              <a:rPr lang="en-US" sz="1900" dirty="0" smtClean="0"/>
              <a:t> </a:t>
            </a:r>
            <a:r>
              <a:rPr lang="en-US" sz="1900" dirty="0" err="1" smtClean="0"/>
              <a:t>kiến</a:t>
            </a:r>
            <a:r>
              <a:rPr lang="en-US" sz="1900" dirty="0" smtClean="0"/>
              <a:t> </a:t>
            </a:r>
            <a:r>
              <a:rPr lang="en-US" sz="1900" dirty="0" err="1" smtClean="0"/>
              <a:t>nghị</a:t>
            </a:r>
            <a:r>
              <a:rPr lang="en-US" sz="1900" dirty="0" smtClean="0"/>
              <a:t> </a:t>
            </a:r>
            <a:r>
              <a:rPr lang="en-US" sz="1900" dirty="0" err="1" smtClean="0"/>
              <a:t>phát</a:t>
            </a:r>
            <a:r>
              <a:rPr lang="en-US" sz="1900" dirty="0" smtClean="0"/>
              <a:t> </a:t>
            </a:r>
            <a:r>
              <a:rPr lang="en-US" sz="1900" dirty="0" err="1" smtClean="0"/>
              <a:t>triển</a:t>
            </a:r>
            <a:r>
              <a:rPr lang="en-US" sz="1900" dirty="0" smtClean="0"/>
              <a:t> </a:t>
            </a:r>
            <a:r>
              <a:rPr lang="en-US" sz="1900" dirty="0" err="1" smtClean="0"/>
              <a:t>kinh</a:t>
            </a:r>
            <a:r>
              <a:rPr lang="en-US" sz="1900" dirty="0" smtClean="0"/>
              <a:t> </a:t>
            </a:r>
            <a:r>
              <a:rPr lang="en-US" sz="1900" dirty="0" err="1" smtClean="0"/>
              <a:t>tế</a:t>
            </a:r>
            <a:endParaRPr lang="en-US" sz="190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104797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nghị</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kinh</a:t>
            </a:r>
            <a:r>
              <a:rPr lang="en-US" dirty="0" smtClean="0"/>
              <a:t> </a:t>
            </a:r>
            <a:r>
              <a:rPr lang="en-US" dirty="0" err="1" smtClean="0"/>
              <a:t>tế</a:t>
            </a:r>
            <a:endParaRPr lang="en-US" dirty="0"/>
          </a:p>
        </p:txBody>
      </p:sp>
      <p:sp>
        <p:nvSpPr>
          <p:cNvPr id="3" name="Content Placeholder 2"/>
          <p:cNvSpPr>
            <a:spLocks noGrp="1"/>
          </p:cNvSpPr>
          <p:nvPr>
            <p:ph idx="1"/>
          </p:nvPr>
        </p:nvSpPr>
        <p:spPr>
          <a:xfrm>
            <a:off x="81280" y="914399"/>
            <a:ext cx="12009120" cy="5176066"/>
          </a:xfrm>
        </p:spPr>
        <p:txBody>
          <a:bodyPr>
            <a:normAutofit/>
          </a:bodyPr>
          <a:lstStyle/>
          <a:p>
            <a:pPr marL="457200" indent="-457200">
              <a:buFont typeface="+mj-lt"/>
              <a:buAutoNum type="arabicPeriod"/>
            </a:pPr>
            <a:r>
              <a:rPr lang="vi-VN" sz="1950" dirty="0"/>
              <a:t>Lập và phát huy </a:t>
            </a:r>
            <a:r>
              <a:rPr lang="en-US" sz="1950" dirty="0" err="1" smtClean="0"/>
              <a:t>các</a:t>
            </a:r>
            <a:r>
              <a:rPr lang="en-US" sz="1950" dirty="0" smtClean="0"/>
              <a:t> </a:t>
            </a:r>
            <a:r>
              <a:rPr lang="vi-VN" sz="1950" dirty="0" smtClean="0"/>
              <a:t>đặc </a:t>
            </a:r>
            <a:r>
              <a:rPr lang="vi-VN" sz="1950" dirty="0"/>
              <a:t>khu/khu công nghiệp </a:t>
            </a:r>
            <a:r>
              <a:rPr lang="en-US" sz="1950" dirty="0" err="1" smtClean="0"/>
              <a:t>đồng</a:t>
            </a:r>
            <a:r>
              <a:rPr lang="en-US" sz="1950" dirty="0" smtClean="0"/>
              <a:t> </a:t>
            </a:r>
            <a:r>
              <a:rPr lang="en-US" sz="1950" dirty="0" err="1" smtClean="0"/>
              <a:t>thời</a:t>
            </a:r>
            <a:r>
              <a:rPr lang="en-US" sz="1950" dirty="0" smtClean="0"/>
              <a:t> </a:t>
            </a:r>
            <a:r>
              <a:rPr lang="en-US" sz="1950" dirty="0" err="1" smtClean="0"/>
              <a:t>với</a:t>
            </a:r>
            <a:r>
              <a:rPr lang="vi-VN" sz="1950" dirty="0" smtClean="0"/>
              <a:t> </a:t>
            </a:r>
            <a:r>
              <a:rPr lang="vi-VN" sz="1950" dirty="0"/>
              <a:t>quy hoạch vùng </a:t>
            </a:r>
            <a:r>
              <a:rPr lang="en-US" sz="1950" dirty="0" err="1" smtClean="0"/>
              <a:t>và</a:t>
            </a:r>
            <a:r>
              <a:rPr lang="vi-VN" sz="1950" dirty="0" smtClean="0"/>
              <a:t> </a:t>
            </a:r>
            <a:r>
              <a:rPr lang="en-US" sz="1950" dirty="0" err="1" smtClean="0"/>
              <a:t>thực</a:t>
            </a:r>
            <a:r>
              <a:rPr lang="en-US" sz="1950" dirty="0" smtClean="0"/>
              <a:t> </a:t>
            </a:r>
            <a:r>
              <a:rPr lang="en-US" sz="1950" dirty="0" err="1" smtClean="0"/>
              <a:t>hiện</a:t>
            </a:r>
            <a:r>
              <a:rPr lang="en-US" sz="1950" dirty="0" smtClean="0"/>
              <a:t> </a:t>
            </a:r>
            <a:r>
              <a:rPr lang="vi-VN" sz="1950" dirty="0" smtClean="0"/>
              <a:t>giãn </a:t>
            </a:r>
            <a:r>
              <a:rPr lang="vi-VN" sz="1950" dirty="0"/>
              <a:t>cách nông thôn bằng nông nghiệp </a:t>
            </a:r>
            <a:r>
              <a:rPr lang="en-US" sz="1950" dirty="0" err="1" smtClean="0"/>
              <a:t>nhằm</a:t>
            </a:r>
            <a:r>
              <a:rPr lang="en-US" sz="1950" dirty="0" smtClean="0"/>
              <a:t> </a:t>
            </a:r>
            <a:r>
              <a:rPr lang="vi-VN" sz="1950" dirty="0" smtClean="0"/>
              <a:t>cố </a:t>
            </a:r>
            <a:r>
              <a:rPr lang="vi-VN" sz="1950" dirty="0"/>
              <a:t>gắng ngăn co cụm quá mức </a:t>
            </a:r>
            <a:r>
              <a:rPr lang="en-US" sz="1950" dirty="0" err="1" smtClean="0"/>
              <a:t>và</a:t>
            </a:r>
            <a:r>
              <a:rPr lang="en-US" sz="1950" dirty="0" smtClean="0"/>
              <a:t> </a:t>
            </a:r>
            <a:r>
              <a:rPr lang="vi-VN" sz="1950" dirty="0" smtClean="0"/>
              <a:t>cũng </a:t>
            </a:r>
            <a:r>
              <a:rPr lang="vi-VN" sz="1950" dirty="0"/>
              <a:t>đa dạng hóa nền kinh </a:t>
            </a:r>
            <a:r>
              <a:rPr lang="vi-VN" sz="1950" dirty="0" smtClean="0"/>
              <a:t>tế</a:t>
            </a:r>
            <a:r>
              <a:rPr lang="en-US" sz="1950" dirty="0" smtClean="0"/>
              <a:t> </a:t>
            </a:r>
            <a:r>
              <a:rPr lang="vi-VN" sz="1950" dirty="0" smtClean="0"/>
              <a:t>(</a:t>
            </a:r>
            <a:r>
              <a:rPr lang="vi-VN" sz="1950" dirty="0"/>
              <a:t>5). Ngoài ra nông nghiệp và thủ công nghiệp còn hướng đến công nghệ cao, chất lượng cao</a:t>
            </a:r>
            <a:r>
              <a:rPr lang="vi-VN" sz="1950" dirty="0" smtClean="0"/>
              <a:t>.</a:t>
            </a:r>
            <a:endParaRPr lang="en-US" sz="1950" dirty="0" smtClean="0"/>
          </a:p>
          <a:p>
            <a:pPr marL="457200" indent="-457200">
              <a:buFont typeface="+mj-lt"/>
              <a:buAutoNum type="arabicPeriod"/>
            </a:pPr>
            <a:r>
              <a:rPr lang="vi-VN" sz="1950" dirty="0"/>
              <a:t>Phát triển doanh nghiệp trọng điểm, dần thoái vốn (và/hoặc nhượng tỉ lệ vốn) </a:t>
            </a:r>
            <a:r>
              <a:rPr lang="en-US" sz="1950" dirty="0" err="1" smtClean="0"/>
              <a:t>doanh</a:t>
            </a:r>
            <a:r>
              <a:rPr lang="en-US" sz="1950" dirty="0" smtClean="0"/>
              <a:t> </a:t>
            </a:r>
            <a:r>
              <a:rPr lang="en-US" sz="1950" dirty="0" err="1" smtClean="0"/>
              <a:t>nghiệp</a:t>
            </a:r>
            <a:r>
              <a:rPr lang="en-US" sz="1950" dirty="0" smtClean="0"/>
              <a:t> </a:t>
            </a:r>
            <a:r>
              <a:rPr lang="en-US" sz="1950" dirty="0" err="1" smtClean="0"/>
              <a:t>nhà</a:t>
            </a:r>
            <a:r>
              <a:rPr lang="en-US" sz="1950" dirty="0" smtClean="0"/>
              <a:t> </a:t>
            </a:r>
            <a:r>
              <a:rPr lang="en-US" sz="1950" dirty="0" err="1" smtClean="0"/>
              <a:t>nước</a:t>
            </a:r>
            <a:r>
              <a:rPr lang="en-US" sz="1950" dirty="0" smtClean="0"/>
              <a:t> </a:t>
            </a:r>
            <a:r>
              <a:rPr lang="vi-VN" sz="1950" dirty="0" smtClean="0"/>
              <a:t>và </a:t>
            </a:r>
            <a:r>
              <a:rPr lang="vi-VN" sz="1950" dirty="0"/>
              <a:t>phát triển khu vực tư, </a:t>
            </a:r>
            <a:r>
              <a:rPr lang="en-US" sz="1950" dirty="0" err="1" smtClean="0"/>
              <a:t>đồng</a:t>
            </a:r>
            <a:r>
              <a:rPr lang="en-US" sz="1950" dirty="0" smtClean="0"/>
              <a:t> </a:t>
            </a:r>
            <a:r>
              <a:rPr lang="en-US" sz="1950" dirty="0" err="1" smtClean="0"/>
              <a:t>thời</a:t>
            </a:r>
            <a:r>
              <a:rPr lang="vi-VN" sz="1950" dirty="0" smtClean="0"/>
              <a:t> </a:t>
            </a:r>
            <a:r>
              <a:rPr lang="vi-VN" sz="1950" dirty="0"/>
              <a:t>cũng nhằm ngăn co cụm quá mức (4). Doanh nghiệp trọng điểm không nhất thiết là doanh nghiệp nhà nước hoặc có vốn cổ đông nhà nước</a:t>
            </a:r>
            <a:r>
              <a:rPr lang="vi-VN" sz="1950" dirty="0" smtClean="0"/>
              <a:t>.</a:t>
            </a:r>
            <a:endParaRPr lang="en-US" sz="1950" dirty="0" smtClean="0"/>
          </a:p>
          <a:p>
            <a:pPr marL="457200" indent="-457200">
              <a:buFont typeface="+mj-lt"/>
              <a:buAutoNum type="arabicPeriod"/>
            </a:pPr>
            <a:r>
              <a:rPr lang="vi-VN" sz="1950" dirty="0"/>
              <a:t>Phát triển mạng lưới giao thông </a:t>
            </a:r>
            <a:r>
              <a:rPr lang="en-US" sz="1950" dirty="0" err="1" smtClean="0"/>
              <a:t>là</a:t>
            </a:r>
            <a:r>
              <a:rPr lang="en-US" sz="1950" dirty="0" smtClean="0"/>
              <a:t> </a:t>
            </a:r>
            <a:r>
              <a:rPr lang="vi-VN" sz="1950" dirty="0" smtClean="0"/>
              <a:t>điểm </a:t>
            </a:r>
            <a:r>
              <a:rPr lang="vi-VN" sz="1950" dirty="0"/>
              <a:t>quan trọng của chính sách tài </a:t>
            </a:r>
            <a:r>
              <a:rPr lang="vi-VN" sz="1950" dirty="0" smtClean="0"/>
              <a:t>khóa</a:t>
            </a:r>
            <a:r>
              <a:rPr lang="en-US" sz="1950" dirty="0" smtClean="0"/>
              <a:t> &amp; </a:t>
            </a:r>
            <a:r>
              <a:rPr lang="vi-VN" sz="1950" dirty="0" smtClean="0"/>
              <a:t>đầu tư</a:t>
            </a:r>
            <a:r>
              <a:rPr lang="en-US" sz="1950" dirty="0" smtClean="0"/>
              <a:t>,</a:t>
            </a:r>
            <a:r>
              <a:rPr lang="vi-VN" sz="1950" dirty="0" smtClean="0"/>
              <a:t> </a:t>
            </a:r>
            <a:r>
              <a:rPr lang="en-US" sz="1950" dirty="0" err="1" smtClean="0"/>
              <a:t>đồng</a:t>
            </a:r>
            <a:r>
              <a:rPr lang="en-US" sz="1950" dirty="0" smtClean="0"/>
              <a:t> </a:t>
            </a:r>
            <a:r>
              <a:rPr lang="en-US" sz="1950" dirty="0" err="1" smtClean="0"/>
              <a:t>thời</a:t>
            </a:r>
            <a:r>
              <a:rPr lang="en-US" sz="1950" dirty="0" smtClean="0"/>
              <a:t> </a:t>
            </a:r>
            <a:r>
              <a:rPr lang="en-US" sz="1950" dirty="0" err="1" smtClean="0"/>
              <a:t>phát</a:t>
            </a:r>
            <a:r>
              <a:rPr lang="en-US" sz="1950" dirty="0" smtClean="0"/>
              <a:t> </a:t>
            </a:r>
            <a:r>
              <a:rPr lang="en-US" sz="1950" dirty="0" err="1" smtClean="0"/>
              <a:t>triển</a:t>
            </a:r>
            <a:r>
              <a:rPr lang="en-US" sz="1950" dirty="0" smtClean="0"/>
              <a:t> </a:t>
            </a:r>
            <a:r>
              <a:rPr lang="vi-VN" sz="1950" dirty="0" smtClean="0"/>
              <a:t>mạng </a:t>
            </a:r>
            <a:r>
              <a:rPr lang="vi-VN" sz="1950" dirty="0"/>
              <a:t>lưới viễn </a:t>
            </a:r>
            <a:r>
              <a:rPr lang="vi-VN" sz="1950" dirty="0" smtClean="0"/>
              <a:t>thông</a:t>
            </a:r>
            <a:r>
              <a:rPr lang="en-US" sz="1950" dirty="0" smtClean="0"/>
              <a:t> </a:t>
            </a:r>
            <a:r>
              <a:rPr lang="en-US" sz="1950" dirty="0" err="1" smtClean="0"/>
              <a:t>và</a:t>
            </a:r>
            <a:r>
              <a:rPr lang="en-US" sz="1950" dirty="0" smtClean="0"/>
              <a:t> </a:t>
            </a:r>
            <a:r>
              <a:rPr lang="vi-VN" sz="1950" dirty="0" smtClean="0"/>
              <a:t>mạng </a:t>
            </a:r>
            <a:r>
              <a:rPr lang="vi-VN" sz="1950" dirty="0"/>
              <a:t>lưới </a:t>
            </a:r>
            <a:r>
              <a:rPr lang="vi-VN" sz="1950" dirty="0" smtClean="0"/>
              <a:t>điện</a:t>
            </a:r>
            <a:r>
              <a:rPr lang="en-US" sz="1950" dirty="0" smtClean="0"/>
              <a:t>. Ba</a:t>
            </a:r>
            <a:r>
              <a:rPr lang="vi-VN" sz="1950" dirty="0" smtClean="0"/>
              <a:t> </a:t>
            </a:r>
            <a:r>
              <a:rPr lang="vi-VN" sz="1950" dirty="0"/>
              <a:t>mạng lưới </a:t>
            </a:r>
            <a:r>
              <a:rPr lang="en-US" sz="1950" dirty="0" err="1" smtClean="0"/>
              <a:t>này</a:t>
            </a:r>
            <a:r>
              <a:rPr lang="en-US" sz="1950" dirty="0" smtClean="0"/>
              <a:t> </a:t>
            </a:r>
            <a:r>
              <a:rPr lang="vi-VN" sz="1950" dirty="0" smtClean="0"/>
              <a:t>lập </a:t>
            </a:r>
            <a:r>
              <a:rPr lang="vi-VN" sz="1950" dirty="0"/>
              <a:t>nên cơ sở hạ tầng thiết yếu (5</a:t>
            </a:r>
            <a:r>
              <a:rPr lang="vi-VN" sz="1950" dirty="0" smtClean="0"/>
              <a:t>)</a:t>
            </a:r>
            <a:r>
              <a:rPr lang="en-US" sz="1950" dirty="0" smtClean="0"/>
              <a:t>.</a:t>
            </a:r>
          </a:p>
          <a:p>
            <a:pPr marL="457200" indent="-457200">
              <a:buFont typeface="+mj-lt"/>
              <a:buAutoNum type="arabicPeriod"/>
            </a:pPr>
            <a:r>
              <a:rPr lang="en-US" sz="1950" dirty="0" err="1"/>
              <a:t>Chống</a:t>
            </a:r>
            <a:r>
              <a:rPr lang="en-US" sz="1950" dirty="0"/>
              <a:t> </a:t>
            </a:r>
            <a:r>
              <a:rPr lang="en-US" sz="1950" dirty="0" err="1"/>
              <a:t>tham</a:t>
            </a:r>
            <a:r>
              <a:rPr lang="en-US" sz="1950" dirty="0"/>
              <a:t> </a:t>
            </a:r>
            <a:r>
              <a:rPr lang="en-US" sz="1950" dirty="0" err="1"/>
              <a:t>nhũng</a:t>
            </a:r>
            <a:r>
              <a:rPr lang="en-US" sz="1950" dirty="0"/>
              <a:t> </a:t>
            </a:r>
            <a:r>
              <a:rPr lang="en-US" sz="1950" dirty="0" err="1"/>
              <a:t>và</a:t>
            </a:r>
            <a:r>
              <a:rPr lang="en-US" sz="1950" dirty="0"/>
              <a:t> </a:t>
            </a:r>
            <a:r>
              <a:rPr lang="en-US" sz="1950" dirty="0" err="1"/>
              <a:t>nâng</a:t>
            </a:r>
            <a:r>
              <a:rPr lang="en-US" sz="1950" dirty="0"/>
              <a:t> </a:t>
            </a:r>
            <a:r>
              <a:rPr lang="en-US" sz="1950" dirty="0" err="1"/>
              <a:t>cao</a:t>
            </a:r>
            <a:r>
              <a:rPr lang="en-US" sz="1950" dirty="0"/>
              <a:t> </a:t>
            </a:r>
            <a:r>
              <a:rPr lang="en-US" sz="1950" dirty="0" err="1"/>
              <a:t>dịch</a:t>
            </a:r>
            <a:r>
              <a:rPr lang="en-US" sz="1950" dirty="0"/>
              <a:t> </a:t>
            </a:r>
            <a:r>
              <a:rPr lang="en-US" sz="1950" dirty="0" err="1"/>
              <a:t>vụ</a:t>
            </a:r>
            <a:r>
              <a:rPr lang="en-US" sz="1950" dirty="0"/>
              <a:t> </a:t>
            </a:r>
            <a:r>
              <a:rPr lang="en-US" sz="1950" dirty="0" err="1"/>
              <a:t>hành</a:t>
            </a:r>
            <a:r>
              <a:rPr lang="en-US" sz="1950" dirty="0"/>
              <a:t> </a:t>
            </a:r>
            <a:r>
              <a:rPr lang="en-US" sz="1950" dirty="0" err="1"/>
              <a:t>chính</a:t>
            </a:r>
            <a:r>
              <a:rPr lang="en-US" sz="1950" dirty="0"/>
              <a:t> (4) </a:t>
            </a:r>
            <a:r>
              <a:rPr lang="en-US" sz="1950" dirty="0" err="1" smtClean="0"/>
              <a:t>đồng</a:t>
            </a:r>
            <a:r>
              <a:rPr lang="en-US" sz="1950" dirty="0" smtClean="0"/>
              <a:t> </a:t>
            </a:r>
            <a:r>
              <a:rPr lang="en-US" sz="1950" dirty="0" err="1" smtClean="0"/>
              <a:t>thời</a:t>
            </a:r>
            <a:r>
              <a:rPr lang="en-US" sz="1950" dirty="0" smtClean="0"/>
              <a:t> </a:t>
            </a:r>
            <a:r>
              <a:rPr lang="en-US" sz="1950" dirty="0" err="1"/>
              <a:t>tinh</a:t>
            </a:r>
            <a:r>
              <a:rPr lang="en-US" sz="1950" dirty="0"/>
              <a:t> </a:t>
            </a:r>
            <a:r>
              <a:rPr lang="en-US" sz="1950" dirty="0" err="1"/>
              <a:t>gọn</a:t>
            </a:r>
            <a:r>
              <a:rPr lang="en-US" sz="1950" dirty="0"/>
              <a:t> </a:t>
            </a:r>
            <a:r>
              <a:rPr lang="en-US" sz="1950" dirty="0" err="1"/>
              <a:t>bộ</a:t>
            </a:r>
            <a:r>
              <a:rPr lang="en-US" sz="1950" dirty="0"/>
              <a:t> </a:t>
            </a:r>
            <a:r>
              <a:rPr lang="en-US" sz="1950" dirty="0" err="1"/>
              <a:t>máy</a:t>
            </a:r>
            <a:r>
              <a:rPr lang="en-US" sz="1950" dirty="0"/>
              <a:t> (2</a:t>
            </a:r>
            <a:r>
              <a:rPr lang="en-US" sz="1950" dirty="0" smtClean="0"/>
              <a:t>).</a:t>
            </a:r>
          </a:p>
          <a:p>
            <a:pPr marL="457200" indent="-457200">
              <a:buFont typeface="+mj-lt"/>
              <a:buAutoNum type="arabicPeriod"/>
            </a:pPr>
            <a:r>
              <a:rPr lang="vi-VN" sz="1950" dirty="0"/>
              <a:t>Chú tâm đến tình hình tài </a:t>
            </a:r>
            <a:r>
              <a:rPr lang="vi-VN" sz="1950" dirty="0" smtClean="0"/>
              <a:t>chính</a:t>
            </a:r>
            <a:r>
              <a:rPr lang="en-US" sz="1950" dirty="0" smtClean="0"/>
              <a:t>, </a:t>
            </a:r>
            <a:r>
              <a:rPr lang="vi-VN" sz="1950" dirty="0" smtClean="0"/>
              <a:t>chính </a:t>
            </a:r>
            <a:r>
              <a:rPr lang="vi-VN" sz="1950" dirty="0"/>
              <a:t>sách tiền </a:t>
            </a:r>
            <a:r>
              <a:rPr lang="vi-VN" sz="1950" dirty="0" smtClean="0"/>
              <a:t>tệ</a:t>
            </a:r>
            <a:r>
              <a:rPr lang="en-US" sz="1950" dirty="0" smtClean="0"/>
              <a:t>, </a:t>
            </a:r>
            <a:r>
              <a:rPr lang="en-US" sz="1950" dirty="0" err="1" smtClean="0"/>
              <a:t>và</a:t>
            </a:r>
            <a:r>
              <a:rPr lang="vi-VN" sz="1950" dirty="0" smtClean="0"/>
              <a:t> </a:t>
            </a:r>
            <a:r>
              <a:rPr lang="vi-VN" sz="1950" dirty="0"/>
              <a:t>chính sách thuế </a:t>
            </a:r>
            <a:r>
              <a:rPr lang="en-US" sz="1950" dirty="0" err="1" smtClean="0"/>
              <a:t>cũng</a:t>
            </a:r>
            <a:r>
              <a:rPr lang="en-US" sz="1950" dirty="0" smtClean="0"/>
              <a:t> </a:t>
            </a:r>
            <a:r>
              <a:rPr lang="en-US" sz="1950" dirty="0" err="1" smtClean="0"/>
              <a:t>như</a:t>
            </a:r>
            <a:r>
              <a:rPr lang="vi-VN" sz="1950" dirty="0" smtClean="0"/>
              <a:t> </a:t>
            </a:r>
            <a:r>
              <a:rPr lang="vi-VN" sz="1950" dirty="0"/>
              <a:t>khuyến khích thương mại/dịch vụ tự phát </a:t>
            </a:r>
            <a:r>
              <a:rPr lang="en-US" sz="1950" dirty="0" err="1" smtClean="0"/>
              <a:t>để</a:t>
            </a:r>
            <a:r>
              <a:rPr lang="en-US" sz="1950" dirty="0" smtClean="0"/>
              <a:t> </a:t>
            </a:r>
            <a:r>
              <a:rPr lang="en-US" sz="1950" dirty="0" err="1" smtClean="0"/>
              <a:t>nâng</a:t>
            </a:r>
            <a:r>
              <a:rPr lang="en-US" sz="1950" dirty="0" smtClean="0"/>
              <a:t> </a:t>
            </a:r>
            <a:r>
              <a:rPr lang="en-US" sz="1950" dirty="0" err="1" smtClean="0"/>
              <a:t>thị</a:t>
            </a:r>
            <a:r>
              <a:rPr lang="en-US" sz="1950" dirty="0" smtClean="0"/>
              <a:t> </a:t>
            </a:r>
            <a:r>
              <a:rPr lang="en-US" sz="1950" dirty="0" err="1" smtClean="0"/>
              <a:t>phần</a:t>
            </a:r>
            <a:r>
              <a:rPr lang="en-US" sz="1950" dirty="0" smtClean="0"/>
              <a:t> </a:t>
            </a:r>
            <a:r>
              <a:rPr lang="en-US" sz="1950" dirty="0" err="1" smtClean="0"/>
              <a:t>tiêu</a:t>
            </a:r>
            <a:r>
              <a:rPr lang="en-US" sz="1950" dirty="0" smtClean="0"/>
              <a:t> </a:t>
            </a:r>
            <a:r>
              <a:rPr lang="en-US" sz="1950" dirty="0" err="1" smtClean="0"/>
              <a:t>dùng</a:t>
            </a:r>
            <a:r>
              <a:rPr lang="en-US" sz="1950" dirty="0"/>
              <a:t> </a:t>
            </a:r>
            <a:r>
              <a:rPr lang="en-US" sz="1950" dirty="0" smtClean="0"/>
              <a:t>(4).</a:t>
            </a:r>
            <a:r>
              <a:rPr lang="vi-VN" sz="1950" dirty="0" smtClean="0"/>
              <a:t> </a:t>
            </a:r>
            <a:r>
              <a:rPr lang="en-US" sz="1950" dirty="0" err="1" smtClean="0"/>
              <a:t>Chú</a:t>
            </a:r>
            <a:r>
              <a:rPr lang="en-US" sz="1950" dirty="0" smtClean="0"/>
              <a:t> </a:t>
            </a:r>
            <a:r>
              <a:rPr lang="en-US" sz="1950" dirty="0" err="1" smtClean="0"/>
              <a:t>tâm</a:t>
            </a:r>
            <a:r>
              <a:rPr lang="vi-VN" sz="1950" dirty="0" smtClean="0"/>
              <a:t> </a:t>
            </a:r>
            <a:r>
              <a:rPr lang="vi-VN" sz="1950" dirty="0"/>
              <a:t>thị trường bất động sản (4</a:t>
            </a:r>
            <a:r>
              <a:rPr lang="vi-VN" sz="1950" dirty="0" smtClean="0"/>
              <a:t>)</a:t>
            </a:r>
            <a:r>
              <a:rPr lang="en-US" sz="1950" dirty="0" smtClean="0"/>
              <a:t>.</a:t>
            </a:r>
          </a:p>
          <a:p>
            <a:pPr marL="457200" indent="-457200">
              <a:buFont typeface="+mj-lt"/>
              <a:buAutoNum type="arabicPeriod"/>
            </a:pPr>
            <a:r>
              <a:rPr lang="vi-VN" sz="1950" dirty="0"/>
              <a:t>Phát triển và tuyên truyền tầm quan trọng của khoa học công nghệ, kinh tế tri thức, phát triển xanh, năng lượng sạch (3</a:t>
            </a:r>
            <a:r>
              <a:rPr lang="vi-VN" sz="1950" dirty="0" smtClean="0"/>
              <a:t>)</a:t>
            </a:r>
            <a:r>
              <a:rPr lang="en-US" sz="1950" dirty="0" smtClean="0"/>
              <a:t>.</a:t>
            </a:r>
            <a:r>
              <a:rPr lang="vi-VN" sz="1950" dirty="0" smtClean="0"/>
              <a:t> </a:t>
            </a:r>
            <a:r>
              <a:rPr lang="en-US" sz="1950" dirty="0" err="1" smtClean="0"/>
              <a:t>Vốn</a:t>
            </a:r>
            <a:r>
              <a:rPr lang="en-US" sz="1950" dirty="0" smtClean="0"/>
              <a:t> FDI </a:t>
            </a:r>
            <a:r>
              <a:rPr lang="en-US" sz="1950" dirty="0" err="1" smtClean="0"/>
              <a:t>và</a:t>
            </a:r>
            <a:r>
              <a:rPr lang="en-US" sz="1950" dirty="0" smtClean="0"/>
              <a:t> </a:t>
            </a:r>
            <a:r>
              <a:rPr lang="vi-VN" sz="1950" dirty="0" smtClean="0"/>
              <a:t>hỗ </a:t>
            </a:r>
            <a:r>
              <a:rPr lang="vi-VN" sz="1950" dirty="0"/>
              <a:t>trợ quốc tế </a:t>
            </a:r>
            <a:r>
              <a:rPr lang="en-US" sz="1950" dirty="0" err="1" smtClean="0"/>
              <a:t>rất</a:t>
            </a:r>
            <a:r>
              <a:rPr lang="en-US" sz="1950" dirty="0" smtClean="0"/>
              <a:t> </a:t>
            </a:r>
            <a:r>
              <a:rPr lang="en-US" sz="1950" dirty="0" err="1" smtClean="0"/>
              <a:t>quan</a:t>
            </a:r>
            <a:r>
              <a:rPr lang="en-US" sz="1950" dirty="0" smtClean="0"/>
              <a:t> </a:t>
            </a:r>
            <a:r>
              <a:rPr lang="en-US" sz="1950" dirty="0" err="1" smtClean="0"/>
              <a:t>trọng</a:t>
            </a:r>
            <a:r>
              <a:rPr lang="en-US" sz="1950" dirty="0" smtClean="0"/>
              <a:t>.</a:t>
            </a:r>
          </a:p>
          <a:p>
            <a:pPr marL="457200" indent="-457200">
              <a:buFont typeface="+mj-lt"/>
              <a:buAutoNum type="arabicPeriod"/>
            </a:pPr>
            <a:r>
              <a:rPr lang="vi-VN" sz="1950" dirty="0"/>
              <a:t>Giải quyết </a:t>
            </a:r>
            <a:r>
              <a:rPr lang="en-US" sz="1950" dirty="0" err="1" smtClean="0"/>
              <a:t>hoặc</a:t>
            </a:r>
            <a:r>
              <a:rPr lang="en-US" sz="1950" dirty="0" smtClean="0"/>
              <a:t> </a:t>
            </a:r>
            <a:r>
              <a:rPr lang="en-US" sz="1950" dirty="0" err="1" smtClean="0"/>
              <a:t>khắc</a:t>
            </a:r>
            <a:r>
              <a:rPr lang="en-US" sz="1950" dirty="0" smtClean="0"/>
              <a:t> </a:t>
            </a:r>
            <a:r>
              <a:rPr lang="en-US" sz="1950" dirty="0" err="1" smtClean="0"/>
              <a:t>phục</a:t>
            </a:r>
            <a:r>
              <a:rPr lang="en-US" sz="1950" dirty="0" smtClean="0"/>
              <a:t> </a:t>
            </a:r>
            <a:r>
              <a:rPr lang="vi-VN" sz="1950" dirty="0" smtClean="0"/>
              <a:t>một </a:t>
            </a:r>
            <a:r>
              <a:rPr lang="vi-VN" sz="1950" dirty="0"/>
              <a:t>phần </a:t>
            </a:r>
            <a:r>
              <a:rPr lang="vi-VN" sz="1950" dirty="0" smtClean="0"/>
              <a:t>thiên tai</a:t>
            </a:r>
            <a:r>
              <a:rPr lang="en-US" sz="1950" dirty="0" smtClean="0"/>
              <a:t> (</a:t>
            </a:r>
            <a:r>
              <a:rPr lang="vi-VN" sz="1950" dirty="0" smtClean="0"/>
              <a:t>bão </a:t>
            </a:r>
            <a:r>
              <a:rPr lang="vi-VN" sz="1950" dirty="0"/>
              <a:t>lụt, </a:t>
            </a:r>
            <a:r>
              <a:rPr lang="en-US" sz="1950" dirty="0" err="1" smtClean="0"/>
              <a:t>khô</a:t>
            </a:r>
            <a:r>
              <a:rPr lang="en-US" sz="1950" dirty="0" smtClean="0"/>
              <a:t> </a:t>
            </a:r>
            <a:r>
              <a:rPr lang="en-US" sz="1950" dirty="0" err="1" smtClean="0"/>
              <a:t>hạn</a:t>
            </a:r>
            <a:r>
              <a:rPr lang="en-US" sz="1950" dirty="0" smtClean="0"/>
              <a:t>, </a:t>
            </a:r>
            <a:r>
              <a:rPr lang="vi-VN" sz="1950" dirty="0" smtClean="0"/>
              <a:t>nhiễm </a:t>
            </a:r>
            <a:r>
              <a:rPr lang="vi-VN" sz="1950" dirty="0"/>
              <a:t>mặn, ô nhiễm môi </a:t>
            </a:r>
            <a:r>
              <a:rPr lang="vi-VN" sz="1950" dirty="0" smtClean="0"/>
              <a:t>trường</a:t>
            </a:r>
            <a:r>
              <a:rPr lang="en-US" sz="1950" dirty="0" smtClean="0"/>
              <a:t>)</a:t>
            </a:r>
            <a:r>
              <a:rPr lang="vi-VN" sz="1950" dirty="0" smtClean="0"/>
              <a:t> </a:t>
            </a:r>
            <a:r>
              <a:rPr lang="vi-VN" sz="1950" dirty="0"/>
              <a:t>(3</a:t>
            </a:r>
            <a:r>
              <a:rPr lang="vi-VN" sz="1950" dirty="0" smtClean="0"/>
              <a:t>)</a:t>
            </a:r>
            <a:r>
              <a:rPr lang="en-US" sz="1950" dirty="0" smtClean="0"/>
              <a:t> </a:t>
            </a:r>
            <a:r>
              <a:rPr lang="en-US" sz="1950" dirty="0" err="1" smtClean="0"/>
              <a:t>cũng</a:t>
            </a:r>
            <a:r>
              <a:rPr lang="en-US" sz="1950" dirty="0" smtClean="0"/>
              <a:t> </a:t>
            </a:r>
            <a:r>
              <a:rPr lang="en-US" sz="1950" dirty="0" err="1" smtClean="0"/>
              <a:t>như</a:t>
            </a:r>
            <a:r>
              <a:rPr lang="vi-VN" sz="1950" dirty="0" smtClean="0"/>
              <a:t> </a:t>
            </a:r>
            <a:r>
              <a:rPr lang="vi-VN" sz="1950" dirty="0"/>
              <a:t>rà soát tất cả công trình thủy lợi, thủy điện, rừng phòng hộ (2</a:t>
            </a:r>
            <a:r>
              <a:rPr lang="vi-VN" sz="1950" dirty="0" smtClean="0"/>
              <a:t>)</a:t>
            </a:r>
            <a:r>
              <a:rPr lang="en-US" sz="1950" dirty="0" smtClean="0"/>
              <a:t> </a:t>
            </a:r>
            <a:r>
              <a:rPr lang="en-US" sz="1950" dirty="0" err="1" smtClean="0"/>
              <a:t>vì</a:t>
            </a:r>
            <a:r>
              <a:rPr lang="en-US" sz="1950" dirty="0" smtClean="0"/>
              <a:t> </a:t>
            </a:r>
            <a:r>
              <a:rPr lang="en-US" sz="1950" dirty="0" err="1" smtClean="0"/>
              <a:t>rằng</a:t>
            </a:r>
            <a:r>
              <a:rPr lang="en-US" sz="1950" dirty="0" smtClean="0"/>
              <a:t> </a:t>
            </a:r>
            <a:r>
              <a:rPr lang="en-US" sz="1950" dirty="0" err="1" smtClean="0"/>
              <a:t>thiên</a:t>
            </a:r>
            <a:r>
              <a:rPr lang="en-US" sz="1950" dirty="0" smtClean="0"/>
              <a:t> tai </a:t>
            </a:r>
            <a:r>
              <a:rPr lang="en-US" sz="1950" dirty="0" err="1" smtClean="0"/>
              <a:t>làm</a:t>
            </a:r>
            <a:r>
              <a:rPr lang="en-US" sz="1950" dirty="0" smtClean="0"/>
              <a:t> </a:t>
            </a:r>
            <a:r>
              <a:rPr lang="en-US" sz="1950" dirty="0" err="1" smtClean="0"/>
              <a:t>suy</a:t>
            </a:r>
            <a:r>
              <a:rPr lang="en-US" sz="1950" dirty="0" smtClean="0"/>
              <a:t> </a:t>
            </a:r>
            <a:r>
              <a:rPr lang="en-US" sz="1950" dirty="0" err="1" smtClean="0"/>
              <a:t>giảm</a:t>
            </a:r>
            <a:r>
              <a:rPr lang="en-US" sz="1950" dirty="0" smtClean="0"/>
              <a:t> </a:t>
            </a:r>
            <a:r>
              <a:rPr lang="en-US" sz="1950" dirty="0" err="1" smtClean="0"/>
              <a:t>tăng</a:t>
            </a:r>
            <a:r>
              <a:rPr lang="en-US" sz="1950" dirty="0" smtClean="0"/>
              <a:t> </a:t>
            </a:r>
            <a:r>
              <a:rPr lang="en-US" sz="1950" dirty="0" err="1" smtClean="0"/>
              <a:t>trưởng</a:t>
            </a:r>
            <a:r>
              <a:rPr lang="en-US" sz="1950" dirty="0" smtClean="0"/>
              <a:t> </a:t>
            </a:r>
            <a:r>
              <a:rPr lang="en-US" sz="1950" dirty="0" err="1" smtClean="0"/>
              <a:t>và</a:t>
            </a:r>
            <a:r>
              <a:rPr lang="en-US" sz="1950" dirty="0" smtClean="0"/>
              <a:t> </a:t>
            </a:r>
            <a:r>
              <a:rPr lang="en-US" sz="1950" dirty="0" err="1" smtClean="0"/>
              <a:t>tổn</a:t>
            </a:r>
            <a:r>
              <a:rPr lang="en-US" sz="1950" dirty="0" smtClean="0"/>
              <a:t> </a:t>
            </a:r>
            <a:r>
              <a:rPr lang="en-US" sz="1950" dirty="0" err="1" smtClean="0"/>
              <a:t>thương</a:t>
            </a:r>
            <a:r>
              <a:rPr lang="en-US" sz="1950" dirty="0" smtClean="0"/>
              <a:t> </a:t>
            </a:r>
            <a:r>
              <a:rPr lang="en-US" sz="1950" dirty="0" err="1" smtClean="0"/>
              <a:t>môi</a:t>
            </a:r>
            <a:r>
              <a:rPr lang="en-US" sz="1950" dirty="0" smtClean="0"/>
              <a:t> </a:t>
            </a:r>
            <a:r>
              <a:rPr lang="en-US" sz="1950" dirty="0" err="1" smtClean="0"/>
              <a:t>trường</a:t>
            </a:r>
            <a:r>
              <a:rPr lang="en-US" sz="1950" dirty="0" smtClean="0"/>
              <a:t> </a:t>
            </a:r>
            <a:r>
              <a:rPr lang="en-US" sz="1950" dirty="0" err="1" smtClean="0"/>
              <a:t>vừa</a:t>
            </a:r>
            <a:r>
              <a:rPr lang="en-US" sz="1950" dirty="0" smtClean="0"/>
              <a:t> </a:t>
            </a:r>
            <a:r>
              <a:rPr lang="en-US" sz="1950" dirty="0" err="1" smtClean="0"/>
              <a:t>giảm</a:t>
            </a:r>
            <a:r>
              <a:rPr lang="en-US" sz="1950" dirty="0" smtClean="0"/>
              <a:t> </a:t>
            </a:r>
            <a:r>
              <a:rPr lang="en-US" sz="1950" dirty="0" err="1" smtClean="0"/>
              <a:t>phúc</a:t>
            </a:r>
            <a:r>
              <a:rPr lang="en-US" sz="1950" dirty="0" smtClean="0"/>
              <a:t> </a:t>
            </a:r>
            <a:r>
              <a:rPr lang="en-US" sz="1950" dirty="0" err="1" smtClean="0"/>
              <a:t>lợi</a:t>
            </a:r>
            <a:r>
              <a:rPr lang="en-US" sz="1950" dirty="0" smtClean="0"/>
              <a:t> </a:t>
            </a:r>
            <a:r>
              <a:rPr lang="en-US" sz="1950" dirty="0" err="1" smtClean="0"/>
              <a:t>vừa</a:t>
            </a:r>
            <a:r>
              <a:rPr lang="en-US" sz="1950" dirty="0" smtClean="0"/>
              <a:t> </a:t>
            </a:r>
            <a:r>
              <a:rPr lang="en-US" sz="1950" dirty="0" err="1" smtClean="0"/>
              <a:t>ngăn</a:t>
            </a:r>
            <a:r>
              <a:rPr lang="en-US" sz="1950" dirty="0" smtClean="0"/>
              <a:t> </a:t>
            </a:r>
            <a:r>
              <a:rPr lang="en-US" sz="1950" dirty="0" err="1" smtClean="0"/>
              <a:t>trở</a:t>
            </a:r>
            <a:r>
              <a:rPr lang="en-US" sz="1950" dirty="0" smtClean="0"/>
              <a:t> </a:t>
            </a:r>
            <a:r>
              <a:rPr lang="en-US" sz="1950" dirty="0" err="1" smtClean="0"/>
              <a:t>hoạt</a:t>
            </a:r>
            <a:r>
              <a:rPr lang="en-US" sz="1950" dirty="0" smtClean="0"/>
              <a:t> </a:t>
            </a:r>
            <a:r>
              <a:rPr lang="en-US" sz="1950" dirty="0" err="1" smtClean="0"/>
              <a:t>động</a:t>
            </a:r>
            <a:r>
              <a:rPr lang="en-US" sz="1950" dirty="0" smtClean="0"/>
              <a:t> </a:t>
            </a:r>
            <a:r>
              <a:rPr lang="en-US" sz="1950" dirty="0" err="1" smtClean="0"/>
              <a:t>công</a:t>
            </a:r>
            <a:r>
              <a:rPr lang="en-US" sz="1950" dirty="0" smtClean="0"/>
              <a:t> </a:t>
            </a:r>
            <a:r>
              <a:rPr lang="en-US" sz="1950" dirty="0" err="1" smtClean="0"/>
              <a:t>nghiệp</a:t>
            </a:r>
            <a:r>
              <a:rPr lang="en-US" sz="1950" dirty="0"/>
              <a:t>. </a:t>
            </a:r>
            <a:r>
              <a:rPr lang="en-US" sz="1950" dirty="0" err="1"/>
              <a:t>Vốn</a:t>
            </a:r>
            <a:r>
              <a:rPr lang="en-US" sz="1950" dirty="0"/>
              <a:t> FDI </a:t>
            </a:r>
            <a:r>
              <a:rPr lang="en-US" sz="1950" dirty="0" err="1"/>
              <a:t>và</a:t>
            </a:r>
            <a:r>
              <a:rPr lang="en-US" sz="1950" dirty="0"/>
              <a:t> </a:t>
            </a:r>
            <a:r>
              <a:rPr lang="vi-VN" sz="1950" dirty="0"/>
              <a:t>hỗ trợ quốc tế </a:t>
            </a:r>
            <a:r>
              <a:rPr lang="en-US" sz="1950" dirty="0" err="1"/>
              <a:t>rất</a:t>
            </a:r>
            <a:r>
              <a:rPr lang="en-US" sz="1950" dirty="0"/>
              <a:t> </a:t>
            </a:r>
            <a:r>
              <a:rPr lang="en-US" sz="1950" dirty="0" err="1"/>
              <a:t>quan</a:t>
            </a:r>
            <a:r>
              <a:rPr lang="en-US" sz="1950" dirty="0"/>
              <a:t> </a:t>
            </a:r>
            <a:r>
              <a:rPr lang="en-US" sz="1950" dirty="0" err="1"/>
              <a:t>trọng</a:t>
            </a:r>
            <a:r>
              <a:rPr lang="en-US" sz="1950" dirty="0"/>
              <a:t>.</a:t>
            </a:r>
            <a:endParaRPr lang="en-US" sz="1950" dirty="0" smtClean="0"/>
          </a:p>
          <a:p>
            <a:endParaRPr lang="en-US" sz="195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76461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Khuyến</a:t>
            </a:r>
            <a:r>
              <a:rPr lang="en-US" dirty="0" smtClean="0"/>
              <a:t> </a:t>
            </a:r>
            <a:r>
              <a:rPr lang="en-US" dirty="0" err="1" smtClean="0"/>
              <a:t>nghị</a:t>
            </a:r>
            <a:r>
              <a:rPr lang="en-US" dirty="0" smtClean="0"/>
              <a:t> </a:t>
            </a:r>
            <a:r>
              <a:rPr lang="en-US" dirty="0" err="1" smtClean="0"/>
              <a:t>khi</a:t>
            </a:r>
            <a:r>
              <a:rPr lang="en-US" dirty="0" smtClean="0"/>
              <a:t> </a:t>
            </a:r>
            <a:r>
              <a:rPr lang="en-US" dirty="0" err="1" smtClean="0"/>
              <a:t>học</a:t>
            </a:r>
            <a:r>
              <a:rPr lang="en-US" dirty="0" smtClean="0"/>
              <a:t> AI</a:t>
            </a:r>
            <a:endParaRPr lang="en-US" dirty="0"/>
          </a:p>
        </p:txBody>
      </p:sp>
      <p:sp>
        <p:nvSpPr>
          <p:cNvPr id="3" name="Content Placeholder 2"/>
          <p:cNvSpPr>
            <a:spLocks noGrp="1"/>
          </p:cNvSpPr>
          <p:nvPr>
            <p:ph idx="1"/>
          </p:nvPr>
        </p:nvSpPr>
        <p:spPr>
          <a:xfrm>
            <a:off x="233680" y="914399"/>
            <a:ext cx="11765280" cy="5176066"/>
          </a:xfrm>
        </p:spPr>
        <p:txBody>
          <a:bodyPr>
            <a:normAutofit/>
          </a:bodyPr>
          <a:lstStyle/>
          <a:p>
            <a:r>
              <a:rPr lang="en-US" sz="2500" dirty="0" err="1" smtClean="0"/>
              <a:t>Bạn</a:t>
            </a:r>
            <a:r>
              <a:rPr lang="en-US" sz="2500" dirty="0" smtClean="0"/>
              <a:t> </a:t>
            </a:r>
            <a:r>
              <a:rPr lang="en-US" sz="2500" dirty="0" err="1" smtClean="0"/>
              <a:t>không</a:t>
            </a:r>
            <a:r>
              <a:rPr lang="en-US" sz="2500" dirty="0" smtClean="0"/>
              <a:t> </a:t>
            </a:r>
            <a:r>
              <a:rPr lang="en-US" sz="2500" dirty="0" err="1" smtClean="0"/>
              <a:t>cần</a:t>
            </a:r>
            <a:r>
              <a:rPr lang="en-US" sz="2500" dirty="0" smtClean="0"/>
              <a:t> </a:t>
            </a:r>
            <a:r>
              <a:rPr lang="en-US" sz="2500" dirty="0" err="1" smtClean="0"/>
              <a:t>hiểu</a:t>
            </a:r>
            <a:r>
              <a:rPr lang="en-US" sz="2500" dirty="0" smtClean="0"/>
              <a:t> </a:t>
            </a:r>
            <a:r>
              <a:rPr lang="en-US" sz="2500" dirty="0" err="1" smtClean="0"/>
              <a:t>sâu</a:t>
            </a:r>
            <a:r>
              <a:rPr lang="en-US" sz="2500" dirty="0" smtClean="0"/>
              <a:t> </a:t>
            </a:r>
            <a:r>
              <a:rPr lang="en-US" sz="2500" dirty="0" err="1" smtClean="0"/>
              <a:t>sắc</a:t>
            </a:r>
            <a:r>
              <a:rPr lang="en-US" sz="2500" dirty="0" smtClean="0"/>
              <a:t> </a:t>
            </a:r>
            <a:r>
              <a:rPr lang="en-US" sz="2500" dirty="0" err="1" smtClean="0"/>
              <a:t>cơ</a:t>
            </a:r>
            <a:r>
              <a:rPr lang="en-US" sz="2500" dirty="0" smtClean="0"/>
              <a:t> </a:t>
            </a:r>
            <a:r>
              <a:rPr lang="en-US" sz="2500" dirty="0" err="1" smtClean="0"/>
              <a:t>sở</a:t>
            </a:r>
            <a:r>
              <a:rPr lang="en-US" sz="2500" dirty="0" smtClean="0"/>
              <a:t> </a:t>
            </a:r>
            <a:r>
              <a:rPr lang="en-US" sz="2500" dirty="0" err="1" smtClean="0"/>
              <a:t>toán</a:t>
            </a:r>
            <a:r>
              <a:rPr lang="en-US" sz="2500" dirty="0" smtClean="0"/>
              <a:t> </a:t>
            </a:r>
            <a:r>
              <a:rPr lang="en-US" sz="2500" dirty="0" err="1" smtClean="0"/>
              <a:t>học</a:t>
            </a:r>
            <a:r>
              <a:rPr lang="en-US" sz="2500" dirty="0" smtClean="0"/>
              <a:t> </a:t>
            </a:r>
            <a:r>
              <a:rPr lang="en-US" sz="2500" dirty="0" err="1" smtClean="0"/>
              <a:t>khi</a:t>
            </a:r>
            <a:r>
              <a:rPr lang="en-US" sz="2500" dirty="0" smtClean="0"/>
              <a:t> </a:t>
            </a:r>
            <a:r>
              <a:rPr lang="en-US" sz="2500" dirty="0" err="1" smtClean="0"/>
              <a:t>học</a:t>
            </a:r>
            <a:r>
              <a:rPr lang="en-US" sz="2500" dirty="0" smtClean="0"/>
              <a:t> </a:t>
            </a:r>
            <a:r>
              <a:rPr lang="en-US" sz="2500" dirty="0" err="1" smtClean="0"/>
              <a:t>khoa</a:t>
            </a:r>
            <a:r>
              <a:rPr lang="en-US" sz="2500" dirty="0" smtClean="0"/>
              <a:t> </a:t>
            </a:r>
            <a:r>
              <a:rPr lang="en-US" sz="2500" dirty="0" err="1" smtClean="0"/>
              <a:t>học</a:t>
            </a:r>
            <a:r>
              <a:rPr lang="en-US" sz="2500" dirty="0" smtClean="0"/>
              <a:t> </a:t>
            </a:r>
            <a:r>
              <a:rPr lang="en-US" sz="2500" dirty="0" err="1" smtClean="0"/>
              <a:t>máy</a:t>
            </a:r>
            <a:r>
              <a:rPr lang="en-US" sz="2500" dirty="0" smtClean="0"/>
              <a:t> </a:t>
            </a:r>
            <a:r>
              <a:rPr lang="en-US" sz="2500" dirty="0" err="1" smtClean="0"/>
              <a:t>tính</a:t>
            </a:r>
            <a:r>
              <a:rPr lang="en-US" sz="2500" dirty="0" smtClean="0"/>
              <a:t> </a:t>
            </a:r>
            <a:r>
              <a:rPr lang="en-US" sz="2500" dirty="0" err="1" smtClean="0"/>
              <a:t>nhưng</a:t>
            </a:r>
            <a:r>
              <a:rPr lang="en-US" sz="2500" dirty="0" smtClean="0"/>
              <a:t> </a:t>
            </a:r>
            <a:r>
              <a:rPr lang="en-US" sz="2500" dirty="0" err="1" smtClean="0"/>
              <a:t>nhất</a:t>
            </a:r>
            <a:r>
              <a:rPr lang="en-US" sz="2500" dirty="0" smtClean="0"/>
              <a:t> </a:t>
            </a:r>
            <a:r>
              <a:rPr lang="en-US" sz="2500" dirty="0" err="1" smtClean="0"/>
              <a:t>thiết</a:t>
            </a:r>
            <a:r>
              <a:rPr lang="en-US" sz="2500" dirty="0" smtClean="0"/>
              <a:t> </a:t>
            </a:r>
            <a:r>
              <a:rPr lang="en-US" sz="2500" dirty="0" err="1" smtClean="0"/>
              <a:t>phải</a:t>
            </a:r>
            <a:r>
              <a:rPr lang="en-US" sz="2500" dirty="0" smtClean="0"/>
              <a:t> </a:t>
            </a:r>
            <a:r>
              <a:rPr lang="en-US" sz="2500" dirty="0" err="1" smtClean="0"/>
              <a:t>giỏi</a:t>
            </a:r>
            <a:r>
              <a:rPr lang="en-US" sz="2500" dirty="0" smtClean="0"/>
              <a:t> </a:t>
            </a:r>
            <a:r>
              <a:rPr lang="en-US" sz="2500" dirty="0" err="1" smtClean="0"/>
              <a:t>lập</a:t>
            </a:r>
            <a:r>
              <a:rPr lang="en-US" sz="2500" dirty="0" smtClean="0"/>
              <a:t> </a:t>
            </a:r>
            <a:r>
              <a:rPr lang="en-US" sz="2500" dirty="0" err="1" smtClean="0"/>
              <a:t>trình</a:t>
            </a:r>
            <a:r>
              <a:rPr lang="en-US" sz="2500" dirty="0" smtClean="0"/>
              <a:t> – </a:t>
            </a:r>
            <a:r>
              <a:rPr lang="en-US" sz="2500" dirty="0" err="1" smtClean="0"/>
              <a:t>linh</a:t>
            </a:r>
            <a:r>
              <a:rPr lang="en-US" sz="2500" dirty="0" smtClean="0"/>
              <a:t> </a:t>
            </a:r>
            <a:r>
              <a:rPr lang="en-US" sz="2500" dirty="0" err="1" smtClean="0"/>
              <a:t>hồn</a:t>
            </a:r>
            <a:r>
              <a:rPr lang="en-US" sz="2500" dirty="0" smtClean="0"/>
              <a:t> </a:t>
            </a:r>
            <a:r>
              <a:rPr lang="en-US" sz="2500" dirty="0" err="1" smtClean="0"/>
              <a:t>của</a:t>
            </a:r>
            <a:r>
              <a:rPr lang="en-US" sz="2500" dirty="0" smtClean="0"/>
              <a:t> </a:t>
            </a:r>
            <a:r>
              <a:rPr lang="en-US" sz="2500" dirty="0" err="1" smtClean="0"/>
              <a:t>công</a:t>
            </a:r>
            <a:r>
              <a:rPr lang="en-US" sz="2500" dirty="0" smtClean="0"/>
              <a:t> </a:t>
            </a:r>
            <a:r>
              <a:rPr lang="en-US" sz="2500" dirty="0" err="1" smtClean="0"/>
              <a:t>nghệ</a:t>
            </a:r>
            <a:r>
              <a:rPr lang="en-US" sz="2500" dirty="0" smtClean="0"/>
              <a:t> </a:t>
            </a:r>
            <a:r>
              <a:rPr lang="en-US" sz="2500" dirty="0" err="1" smtClean="0"/>
              <a:t>thông</a:t>
            </a:r>
            <a:r>
              <a:rPr lang="en-US" sz="2500" dirty="0" smtClean="0"/>
              <a:t> tin, </a:t>
            </a:r>
            <a:r>
              <a:rPr lang="en-US" sz="2500" dirty="0" err="1" smtClean="0"/>
              <a:t>hiện</a:t>
            </a:r>
            <a:r>
              <a:rPr lang="en-US" sz="2500" dirty="0" smtClean="0"/>
              <a:t> </a:t>
            </a:r>
            <a:r>
              <a:rPr lang="en-US" sz="2500" dirty="0" err="1" smtClean="0"/>
              <a:t>thực</a:t>
            </a:r>
            <a:r>
              <a:rPr lang="en-US" sz="2500" dirty="0" smtClean="0"/>
              <a:t> </a:t>
            </a:r>
            <a:r>
              <a:rPr lang="en-US" sz="2500" dirty="0" err="1" smtClean="0"/>
              <a:t>hóa</a:t>
            </a:r>
            <a:r>
              <a:rPr lang="en-US" sz="2500" dirty="0" smtClean="0"/>
              <a:t> </a:t>
            </a:r>
            <a:r>
              <a:rPr lang="en-US" sz="2500" dirty="0" err="1" smtClean="0"/>
              <a:t>của</a:t>
            </a:r>
            <a:r>
              <a:rPr lang="en-US" sz="2500" dirty="0" smtClean="0"/>
              <a:t> </a:t>
            </a:r>
            <a:r>
              <a:rPr lang="en-US" sz="2500" dirty="0" err="1" smtClean="0"/>
              <a:t>thuật</a:t>
            </a:r>
            <a:r>
              <a:rPr lang="en-US" sz="2500" dirty="0" smtClean="0"/>
              <a:t> </a:t>
            </a:r>
            <a:r>
              <a:rPr lang="en-US" sz="2500" dirty="0" err="1" smtClean="0"/>
              <a:t>toán</a:t>
            </a:r>
            <a:r>
              <a:rPr lang="en-US" sz="2500" dirty="0" smtClean="0"/>
              <a:t>.</a:t>
            </a:r>
          </a:p>
          <a:p>
            <a:r>
              <a:rPr lang="en-US" sz="2500" dirty="0" err="1" smtClean="0"/>
              <a:t>Nếu</a:t>
            </a:r>
            <a:r>
              <a:rPr lang="en-US" sz="2500" dirty="0" smtClean="0"/>
              <a:t> </a:t>
            </a:r>
            <a:r>
              <a:rPr lang="en-US" sz="2500" dirty="0" err="1" smtClean="0"/>
              <a:t>nghiêng</a:t>
            </a:r>
            <a:r>
              <a:rPr lang="en-US" sz="2500" dirty="0" smtClean="0"/>
              <a:t> </a:t>
            </a:r>
            <a:r>
              <a:rPr lang="en-US" sz="2500" dirty="0" err="1" smtClean="0"/>
              <a:t>về</a:t>
            </a:r>
            <a:r>
              <a:rPr lang="en-US" sz="2500" dirty="0" smtClean="0"/>
              <a:t> AI, </a:t>
            </a:r>
            <a:r>
              <a:rPr lang="en-US" sz="2500" dirty="0" err="1" smtClean="0"/>
              <a:t>bạn</a:t>
            </a:r>
            <a:r>
              <a:rPr lang="en-US" sz="2500" dirty="0" smtClean="0"/>
              <a:t> </a:t>
            </a:r>
            <a:r>
              <a:rPr lang="en-US" sz="2500" dirty="0" err="1" smtClean="0"/>
              <a:t>nên</a:t>
            </a:r>
            <a:r>
              <a:rPr lang="en-US" sz="2500" dirty="0" smtClean="0"/>
              <a:t> </a:t>
            </a:r>
            <a:r>
              <a:rPr lang="en-US" sz="2500" dirty="0" err="1" smtClean="0"/>
              <a:t>học</a:t>
            </a:r>
            <a:r>
              <a:rPr lang="en-US" sz="2500" dirty="0" smtClean="0"/>
              <a:t> </a:t>
            </a:r>
            <a:r>
              <a:rPr lang="en-US" sz="2500" dirty="0" err="1" smtClean="0"/>
              <a:t>những</a:t>
            </a:r>
            <a:r>
              <a:rPr lang="en-US" sz="2500" dirty="0" smtClean="0"/>
              <a:t> </a:t>
            </a:r>
            <a:r>
              <a:rPr lang="en-US" sz="2500" dirty="0" err="1" smtClean="0"/>
              <a:t>lĩnh</a:t>
            </a:r>
            <a:r>
              <a:rPr lang="en-US" sz="2500" dirty="0" smtClean="0"/>
              <a:t> </a:t>
            </a:r>
            <a:r>
              <a:rPr lang="en-US" sz="2500" dirty="0" err="1" smtClean="0"/>
              <a:t>vực</a:t>
            </a:r>
            <a:r>
              <a:rPr lang="en-US" sz="2500" dirty="0" smtClean="0"/>
              <a:t> </a:t>
            </a:r>
            <a:r>
              <a:rPr lang="en-US" sz="2500" dirty="0" err="1" smtClean="0"/>
              <a:t>mô</a:t>
            </a:r>
            <a:r>
              <a:rPr lang="en-US" sz="2500" dirty="0" smtClean="0"/>
              <a:t> </a:t>
            </a:r>
            <a:r>
              <a:rPr lang="en-US" sz="2500" dirty="0" err="1" smtClean="0"/>
              <a:t>phỏng</a:t>
            </a:r>
            <a:r>
              <a:rPr lang="en-US" sz="2500" dirty="0" smtClean="0"/>
              <a:t> </a:t>
            </a:r>
            <a:r>
              <a:rPr lang="en-US" sz="2500" dirty="0" err="1" smtClean="0"/>
              <a:t>tự</a:t>
            </a:r>
            <a:r>
              <a:rPr lang="en-US" sz="2500" dirty="0" smtClean="0"/>
              <a:t> </a:t>
            </a:r>
            <a:r>
              <a:rPr lang="en-US" sz="2500" dirty="0" err="1" smtClean="0"/>
              <a:t>nhiên</a:t>
            </a:r>
            <a:r>
              <a:rPr lang="en-US" sz="2500" dirty="0" smtClean="0"/>
              <a:t> </a:t>
            </a:r>
            <a:r>
              <a:rPr lang="en-US" sz="2500" dirty="0" err="1" smtClean="0"/>
              <a:t>như</a:t>
            </a:r>
            <a:r>
              <a:rPr lang="en-US" sz="2500" dirty="0" smtClean="0"/>
              <a:t> neural network, di </a:t>
            </a:r>
            <a:r>
              <a:rPr lang="en-US" sz="2500" dirty="0" err="1" smtClean="0"/>
              <a:t>truyền</a:t>
            </a:r>
            <a:r>
              <a:rPr lang="en-US" sz="2500" dirty="0" smtClean="0"/>
              <a:t>, </a:t>
            </a:r>
            <a:r>
              <a:rPr lang="en-US" sz="2500" dirty="0" err="1" smtClean="0"/>
              <a:t>đám</a:t>
            </a:r>
            <a:r>
              <a:rPr lang="en-US" sz="2500" dirty="0" smtClean="0"/>
              <a:t> </a:t>
            </a:r>
            <a:r>
              <a:rPr lang="en-US" sz="2500" dirty="0" err="1" smtClean="0"/>
              <a:t>đông</a:t>
            </a:r>
            <a:r>
              <a:rPr lang="en-US" sz="2500" dirty="0" smtClean="0"/>
              <a:t>, </a:t>
            </a:r>
            <a:r>
              <a:rPr lang="en-US" sz="2500" dirty="0" err="1" smtClean="0"/>
              <a:t>nung</a:t>
            </a:r>
            <a:r>
              <a:rPr lang="en-US" sz="2500" dirty="0" smtClean="0"/>
              <a:t> </a:t>
            </a:r>
            <a:r>
              <a:rPr lang="en-US" sz="2500" dirty="0" err="1" smtClean="0"/>
              <a:t>luyện</a:t>
            </a:r>
            <a:r>
              <a:rPr lang="en-US" sz="2500" dirty="0" smtClean="0"/>
              <a:t>…</a:t>
            </a:r>
          </a:p>
          <a:p>
            <a:r>
              <a:rPr lang="en-US" sz="2500" dirty="0" err="1" smtClean="0"/>
              <a:t>Khi</a:t>
            </a:r>
            <a:r>
              <a:rPr lang="en-US" sz="2500" dirty="0" smtClean="0"/>
              <a:t> </a:t>
            </a:r>
            <a:r>
              <a:rPr lang="en-US" sz="2500" dirty="0" err="1" smtClean="0"/>
              <a:t>học</a:t>
            </a:r>
            <a:r>
              <a:rPr lang="en-US" sz="2500" dirty="0" smtClean="0"/>
              <a:t> </a:t>
            </a:r>
            <a:r>
              <a:rPr lang="en-US" sz="2500" dirty="0" err="1" smtClean="0"/>
              <a:t>khoa</a:t>
            </a:r>
            <a:r>
              <a:rPr lang="en-US" sz="2500" dirty="0" smtClean="0"/>
              <a:t> </a:t>
            </a:r>
            <a:r>
              <a:rPr lang="en-US" sz="2500" dirty="0" err="1" smtClean="0"/>
              <a:t>học</a:t>
            </a:r>
            <a:r>
              <a:rPr lang="en-US" sz="2500" dirty="0" smtClean="0"/>
              <a:t> </a:t>
            </a:r>
            <a:r>
              <a:rPr lang="en-US" sz="2500" dirty="0" err="1" smtClean="0"/>
              <a:t>máy</a:t>
            </a:r>
            <a:r>
              <a:rPr lang="en-US" sz="2500" dirty="0" smtClean="0"/>
              <a:t> </a:t>
            </a:r>
            <a:r>
              <a:rPr lang="en-US" sz="2500" dirty="0" err="1" smtClean="0"/>
              <a:t>tính</a:t>
            </a:r>
            <a:r>
              <a:rPr lang="en-US" sz="2500" dirty="0" smtClean="0"/>
              <a:t>, </a:t>
            </a:r>
            <a:r>
              <a:rPr lang="en-US" sz="2500" dirty="0" err="1" smtClean="0"/>
              <a:t>bạn</a:t>
            </a:r>
            <a:r>
              <a:rPr lang="en-US" sz="2500" dirty="0" smtClean="0"/>
              <a:t> </a:t>
            </a:r>
            <a:r>
              <a:rPr lang="en-US" sz="2500" dirty="0" err="1" smtClean="0"/>
              <a:t>cần</a:t>
            </a:r>
            <a:r>
              <a:rPr lang="en-US" sz="2500" dirty="0" smtClean="0"/>
              <a:t> </a:t>
            </a:r>
            <a:r>
              <a:rPr lang="en-US" sz="2500" dirty="0" err="1" smtClean="0"/>
              <a:t>cân</a:t>
            </a:r>
            <a:r>
              <a:rPr lang="en-US" sz="2500" dirty="0" smtClean="0"/>
              <a:t> </a:t>
            </a:r>
            <a:r>
              <a:rPr lang="en-US" sz="2500" dirty="0" err="1" smtClean="0"/>
              <a:t>bằng</a:t>
            </a:r>
            <a:r>
              <a:rPr lang="en-US" sz="2500" dirty="0" smtClean="0"/>
              <a:t> </a:t>
            </a:r>
            <a:r>
              <a:rPr lang="en-US" sz="2500" dirty="0" err="1" smtClean="0"/>
              <a:t>bám</a:t>
            </a:r>
            <a:r>
              <a:rPr lang="en-US" sz="2500" dirty="0" smtClean="0"/>
              <a:t> </a:t>
            </a:r>
            <a:r>
              <a:rPr lang="en-US" sz="2500" dirty="0" err="1" smtClean="0"/>
              <a:t>đuổi</a:t>
            </a:r>
            <a:r>
              <a:rPr lang="en-US" sz="2500" dirty="0" smtClean="0"/>
              <a:t> </a:t>
            </a:r>
            <a:r>
              <a:rPr lang="en-US" sz="2500" dirty="0" err="1" smtClean="0"/>
              <a:t>công</a:t>
            </a:r>
            <a:r>
              <a:rPr lang="en-US" sz="2500" dirty="0" smtClean="0"/>
              <a:t> </a:t>
            </a:r>
            <a:r>
              <a:rPr lang="en-US" sz="2500" dirty="0" err="1" smtClean="0"/>
              <a:t>nghệ</a:t>
            </a:r>
            <a:r>
              <a:rPr lang="en-US" sz="2500" dirty="0" smtClean="0"/>
              <a:t>/</a:t>
            </a:r>
            <a:r>
              <a:rPr lang="en-US" sz="2500" dirty="0" err="1" smtClean="0"/>
              <a:t>công</a:t>
            </a:r>
            <a:r>
              <a:rPr lang="en-US" sz="2500" dirty="0" smtClean="0"/>
              <a:t> </a:t>
            </a:r>
            <a:r>
              <a:rPr lang="en-US" sz="2500" dirty="0" err="1" smtClean="0"/>
              <a:t>cụ</a:t>
            </a:r>
            <a:r>
              <a:rPr lang="en-US" sz="2500" dirty="0" smtClean="0"/>
              <a:t> </a:t>
            </a:r>
            <a:r>
              <a:rPr lang="en-US" sz="2500" dirty="0" err="1" smtClean="0"/>
              <a:t>mới</a:t>
            </a:r>
            <a:r>
              <a:rPr lang="en-US" sz="2500" dirty="0" smtClean="0"/>
              <a:t> </a:t>
            </a:r>
            <a:r>
              <a:rPr lang="en-US" sz="2500" dirty="0" err="1" smtClean="0"/>
              <a:t>với</a:t>
            </a:r>
            <a:r>
              <a:rPr lang="en-US" sz="2500" dirty="0" smtClean="0"/>
              <a:t> </a:t>
            </a:r>
            <a:r>
              <a:rPr lang="en-US" sz="2500" dirty="0" err="1" smtClean="0"/>
              <a:t>kiến</a:t>
            </a:r>
            <a:r>
              <a:rPr lang="en-US" sz="2500" dirty="0" smtClean="0"/>
              <a:t> </a:t>
            </a:r>
            <a:r>
              <a:rPr lang="en-US" sz="2500" dirty="0" err="1" smtClean="0"/>
              <a:t>thức</a:t>
            </a:r>
            <a:r>
              <a:rPr lang="en-US" sz="2500" dirty="0" smtClean="0"/>
              <a:t> </a:t>
            </a:r>
            <a:r>
              <a:rPr lang="en-US" sz="2500" dirty="0" err="1" smtClean="0"/>
              <a:t>nền</a:t>
            </a:r>
            <a:r>
              <a:rPr lang="en-US" sz="2500" dirty="0" smtClean="0"/>
              <a:t> </a:t>
            </a:r>
            <a:r>
              <a:rPr lang="en-US" sz="2500" dirty="0" err="1" smtClean="0"/>
              <a:t>tảng</a:t>
            </a:r>
            <a:r>
              <a:rPr lang="en-US" sz="2500" dirty="0" smtClean="0"/>
              <a:t> </a:t>
            </a:r>
            <a:r>
              <a:rPr lang="en-US" sz="2500" dirty="0" err="1" smtClean="0"/>
              <a:t>trong</a:t>
            </a:r>
            <a:r>
              <a:rPr lang="en-US" sz="2500" dirty="0" smtClean="0"/>
              <a:t> </a:t>
            </a:r>
            <a:r>
              <a:rPr lang="en-US" sz="2500" dirty="0" err="1" smtClean="0"/>
              <a:t>khi</a:t>
            </a:r>
            <a:r>
              <a:rPr lang="en-US" sz="2500" dirty="0" smtClean="0"/>
              <a:t> </a:t>
            </a:r>
            <a:r>
              <a:rPr lang="en-US" sz="2500" dirty="0" err="1" smtClean="0"/>
              <a:t>bạn</a:t>
            </a:r>
            <a:r>
              <a:rPr lang="en-US" sz="2500" dirty="0" smtClean="0"/>
              <a:t> </a:t>
            </a:r>
            <a:r>
              <a:rPr lang="en-US" sz="2500" dirty="0" err="1" smtClean="0"/>
              <a:t>cần</a:t>
            </a:r>
            <a:r>
              <a:rPr lang="en-US" sz="2500" dirty="0" smtClean="0"/>
              <a:t> </a:t>
            </a:r>
            <a:r>
              <a:rPr lang="en-US" sz="2500" dirty="0" err="1" smtClean="0"/>
              <a:t>chú</a:t>
            </a:r>
            <a:r>
              <a:rPr lang="en-US" sz="2500" dirty="0" smtClean="0"/>
              <a:t> ý </a:t>
            </a:r>
            <a:r>
              <a:rPr lang="en-US" sz="2500" dirty="0" err="1" smtClean="0"/>
              <a:t>nền</a:t>
            </a:r>
            <a:r>
              <a:rPr lang="en-US" sz="2500" dirty="0" smtClean="0"/>
              <a:t> </a:t>
            </a:r>
            <a:r>
              <a:rPr lang="en-US" sz="2500" dirty="0" err="1" smtClean="0"/>
              <a:t>tảng</a:t>
            </a:r>
            <a:r>
              <a:rPr lang="en-US" sz="2500" dirty="0" smtClean="0"/>
              <a:t> </a:t>
            </a:r>
            <a:r>
              <a:rPr lang="en-US" sz="2500" dirty="0" err="1" smtClean="0"/>
              <a:t>nhiều</a:t>
            </a:r>
            <a:r>
              <a:rPr lang="en-US" sz="2500" dirty="0" smtClean="0"/>
              <a:t> </a:t>
            </a:r>
            <a:r>
              <a:rPr lang="en-US" sz="2500" dirty="0" err="1" smtClean="0"/>
              <a:t>hơn</a:t>
            </a:r>
            <a:r>
              <a:rPr lang="en-US" sz="2500" dirty="0" smtClean="0"/>
              <a:t> </a:t>
            </a:r>
            <a:r>
              <a:rPr lang="en-US" sz="2500" dirty="0" err="1" smtClean="0"/>
              <a:t>nếu</a:t>
            </a:r>
            <a:r>
              <a:rPr lang="en-US" sz="2500" dirty="0" smtClean="0"/>
              <a:t> </a:t>
            </a:r>
            <a:r>
              <a:rPr lang="en-US" sz="2500" dirty="0" err="1" smtClean="0"/>
              <a:t>học</a:t>
            </a:r>
            <a:r>
              <a:rPr lang="en-US" sz="2500" dirty="0" smtClean="0"/>
              <a:t> </a:t>
            </a:r>
            <a:r>
              <a:rPr lang="en-US" sz="2500" dirty="0" err="1" smtClean="0"/>
              <a:t>toán</a:t>
            </a:r>
            <a:r>
              <a:rPr lang="en-US" sz="2500" dirty="0" smtClean="0"/>
              <a:t>.</a:t>
            </a:r>
          </a:p>
          <a:p>
            <a:r>
              <a:rPr lang="en-US" sz="2500" dirty="0" err="1" smtClean="0"/>
              <a:t>Mặc</a:t>
            </a:r>
            <a:r>
              <a:rPr lang="en-US" sz="2500" dirty="0" smtClean="0"/>
              <a:t> </a:t>
            </a:r>
            <a:r>
              <a:rPr lang="en-US" sz="2500" dirty="0" err="1" smtClean="0"/>
              <a:t>dù</a:t>
            </a:r>
            <a:r>
              <a:rPr lang="en-US" sz="2500" dirty="0" smtClean="0"/>
              <a:t> </a:t>
            </a:r>
            <a:r>
              <a:rPr lang="en-US" sz="2500" dirty="0" err="1" smtClean="0"/>
              <a:t>toán</a:t>
            </a:r>
            <a:r>
              <a:rPr lang="en-US" sz="2500" dirty="0" smtClean="0"/>
              <a:t> </a:t>
            </a:r>
            <a:r>
              <a:rPr lang="en-US" sz="2500" dirty="0" err="1" smtClean="0"/>
              <a:t>học</a:t>
            </a:r>
            <a:r>
              <a:rPr lang="en-US" sz="2500" dirty="0" smtClean="0"/>
              <a:t> </a:t>
            </a:r>
            <a:r>
              <a:rPr lang="en-US" sz="2500" dirty="0" err="1" smtClean="0"/>
              <a:t>là</a:t>
            </a:r>
            <a:r>
              <a:rPr lang="en-US" sz="2500" dirty="0" smtClean="0"/>
              <a:t> </a:t>
            </a:r>
            <a:r>
              <a:rPr lang="en-US" sz="2500" dirty="0" err="1" smtClean="0"/>
              <a:t>cơ</a:t>
            </a:r>
            <a:r>
              <a:rPr lang="en-US" sz="2500" dirty="0" smtClean="0"/>
              <a:t> </a:t>
            </a:r>
            <a:r>
              <a:rPr lang="en-US" sz="2500" dirty="0" err="1" smtClean="0"/>
              <a:t>sở</a:t>
            </a:r>
            <a:r>
              <a:rPr lang="en-US" sz="2500" dirty="0" smtClean="0"/>
              <a:t> </a:t>
            </a:r>
            <a:r>
              <a:rPr lang="en-US" sz="2500" dirty="0" err="1" smtClean="0"/>
              <a:t>của</a:t>
            </a:r>
            <a:r>
              <a:rPr lang="en-US" sz="2500" dirty="0" smtClean="0"/>
              <a:t> tin </a:t>
            </a:r>
            <a:r>
              <a:rPr lang="en-US" sz="2500" dirty="0" err="1" smtClean="0"/>
              <a:t>học</a:t>
            </a:r>
            <a:r>
              <a:rPr lang="en-US" sz="2500" dirty="0" smtClean="0"/>
              <a:t> </a:t>
            </a:r>
            <a:r>
              <a:rPr lang="en-US" sz="2500" dirty="0" err="1" smtClean="0"/>
              <a:t>nhưng</a:t>
            </a:r>
            <a:r>
              <a:rPr lang="en-US" sz="2500" dirty="0" smtClean="0"/>
              <a:t> </a:t>
            </a:r>
            <a:r>
              <a:rPr lang="en-US" sz="2500" dirty="0" err="1" smtClean="0"/>
              <a:t>bạn</a:t>
            </a:r>
            <a:r>
              <a:rPr lang="en-US" sz="2500" dirty="0" smtClean="0"/>
              <a:t> </a:t>
            </a:r>
            <a:r>
              <a:rPr lang="en-US" sz="2500" dirty="0" err="1" smtClean="0"/>
              <a:t>chỉ</a:t>
            </a:r>
            <a:r>
              <a:rPr lang="en-US" sz="2500" dirty="0" smtClean="0"/>
              <a:t> </a:t>
            </a:r>
            <a:r>
              <a:rPr lang="en-US" sz="2500" dirty="0" err="1" smtClean="0"/>
              <a:t>cần</a:t>
            </a:r>
            <a:r>
              <a:rPr lang="en-US" sz="2500" dirty="0" smtClean="0"/>
              <a:t> </a:t>
            </a:r>
            <a:r>
              <a:rPr lang="en-US" sz="2500" dirty="0" err="1" smtClean="0"/>
              <a:t>quan</a:t>
            </a:r>
            <a:r>
              <a:rPr lang="en-US" sz="2500" dirty="0" smtClean="0"/>
              <a:t> </a:t>
            </a:r>
            <a:r>
              <a:rPr lang="en-US" sz="2500" dirty="0" err="1" smtClean="0"/>
              <a:t>tâm</a:t>
            </a:r>
            <a:r>
              <a:rPr lang="en-US" sz="2500" dirty="0" smtClean="0"/>
              <a:t> </a:t>
            </a:r>
            <a:r>
              <a:rPr lang="en-US" sz="2500" dirty="0" err="1" smtClean="0"/>
              <a:t>đến</a:t>
            </a:r>
            <a:r>
              <a:rPr lang="en-US" sz="2500" dirty="0" smtClean="0"/>
              <a:t> </a:t>
            </a:r>
            <a:r>
              <a:rPr lang="en-US" sz="2500" dirty="0" err="1" smtClean="0"/>
              <a:t>toán</a:t>
            </a:r>
            <a:r>
              <a:rPr lang="en-US" sz="2500" dirty="0" smtClean="0"/>
              <a:t> </a:t>
            </a:r>
            <a:r>
              <a:rPr lang="en-US" sz="2500" dirty="0" err="1" smtClean="0"/>
              <a:t>ứng</a:t>
            </a:r>
            <a:r>
              <a:rPr lang="en-US" sz="2500" dirty="0" smtClean="0"/>
              <a:t> </a:t>
            </a:r>
            <a:r>
              <a:rPr lang="en-US" sz="2500" dirty="0" err="1" smtClean="0"/>
              <a:t>dụng</a:t>
            </a:r>
            <a:r>
              <a:rPr lang="en-US" sz="2500" dirty="0" smtClean="0"/>
              <a:t> (</a:t>
            </a:r>
            <a:r>
              <a:rPr lang="en-US" sz="2500" dirty="0" err="1" smtClean="0"/>
              <a:t>rời</a:t>
            </a:r>
            <a:r>
              <a:rPr lang="en-US" sz="2500" dirty="0" smtClean="0"/>
              <a:t> </a:t>
            </a:r>
            <a:r>
              <a:rPr lang="en-US" sz="2500" dirty="0" err="1" smtClean="0"/>
              <a:t>rạc</a:t>
            </a:r>
            <a:r>
              <a:rPr lang="en-US" sz="2500" dirty="0" smtClean="0"/>
              <a:t>, </a:t>
            </a:r>
            <a:r>
              <a:rPr lang="en-US" sz="2500" dirty="0" err="1" smtClean="0"/>
              <a:t>tối</a:t>
            </a:r>
            <a:r>
              <a:rPr lang="en-US" sz="2500" dirty="0" smtClean="0"/>
              <a:t> </a:t>
            </a:r>
            <a:r>
              <a:rPr lang="en-US" sz="2500" dirty="0" err="1" smtClean="0"/>
              <a:t>ưu</a:t>
            </a:r>
            <a:r>
              <a:rPr lang="en-US" sz="2500" dirty="0" smtClean="0"/>
              <a:t>, </a:t>
            </a:r>
            <a:r>
              <a:rPr lang="en-US" sz="2500" dirty="0" err="1" smtClean="0"/>
              <a:t>thống</a:t>
            </a:r>
            <a:r>
              <a:rPr lang="en-US" sz="2500" dirty="0" smtClean="0"/>
              <a:t> </a:t>
            </a:r>
            <a:r>
              <a:rPr lang="en-US" sz="2500" dirty="0" err="1" smtClean="0"/>
              <a:t>kê</a:t>
            </a:r>
            <a:r>
              <a:rPr lang="en-US" sz="2500" dirty="0" smtClean="0"/>
              <a:t>) </a:t>
            </a:r>
            <a:r>
              <a:rPr lang="en-US" sz="2500" dirty="0" err="1" smtClean="0"/>
              <a:t>nếu</a:t>
            </a:r>
            <a:r>
              <a:rPr lang="en-US" sz="2500" dirty="0" smtClean="0"/>
              <a:t> </a:t>
            </a:r>
            <a:r>
              <a:rPr lang="en-US" sz="2500" dirty="0" err="1" smtClean="0"/>
              <a:t>bạn</a:t>
            </a:r>
            <a:r>
              <a:rPr lang="en-US" sz="2500" dirty="0" smtClean="0"/>
              <a:t> </a:t>
            </a:r>
            <a:r>
              <a:rPr lang="en-US" sz="2500" dirty="0" err="1" smtClean="0"/>
              <a:t>thích</a:t>
            </a:r>
            <a:r>
              <a:rPr lang="en-US" sz="2500" dirty="0" smtClean="0"/>
              <a:t> </a:t>
            </a:r>
            <a:r>
              <a:rPr lang="en-US" sz="2500" dirty="0" err="1" smtClean="0"/>
              <a:t>nghiên</a:t>
            </a:r>
            <a:r>
              <a:rPr lang="en-US" sz="2500" dirty="0" smtClean="0"/>
              <a:t> </a:t>
            </a:r>
            <a:r>
              <a:rPr lang="en-US" sz="2500" dirty="0" err="1" smtClean="0"/>
              <a:t>cứu</a:t>
            </a:r>
            <a:r>
              <a:rPr lang="en-US" sz="2500" dirty="0" smtClean="0"/>
              <a:t> </a:t>
            </a:r>
            <a:r>
              <a:rPr lang="en-US" sz="2500" dirty="0" err="1" smtClean="0"/>
              <a:t>kiến</a:t>
            </a:r>
            <a:r>
              <a:rPr lang="en-US" sz="2500" dirty="0" smtClean="0"/>
              <a:t> </a:t>
            </a:r>
            <a:r>
              <a:rPr lang="en-US" sz="2500" dirty="0" err="1" smtClean="0"/>
              <a:t>thức</a:t>
            </a:r>
            <a:r>
              <a:rPr lang="en-US" sz="2500" dirty="0" smtClean="0"/>
              <a:t> </a:t>
            </a:r>
            <a:r>
              <a:rPr lang="en-US" sz="2500" dirty="0" err="1" smtClean="0"/>
              <a:t>nền</a:t>
            </a:r>
            <a:r>
              <a:rPr lang="en-US" sz="2500" dirty="0" smtClean="0"/>
              <a:t> </a:t>
            </a:r>
            <a:r>
              <a:rPr lang="en-US" sz="2500" dirty="0" err="1" smtClean="0"/>
              <a:t>tảng</a:t>
            </a:r>
            <a:r>
              <a:rPr lang="en-US" sz="2500" dirty="0" smtClean="0"/>
              <a:t>.</a:t>
            </a:r>
          </a:p>
          <a:p>
            <a:r>
              <a:rPr lang="en-US" sz="2500" dirty="0" smtClean="0"/>
              <a:t>AI </a:t>
            </a:r>
            <a:r>
              <a:rPr lang="en-US" sz="2500" dirty="0" err="1" smtClean="0"/>
              <a:t>nở</a:t>
            </a:r>
            <a:r>
              <a:rPr lang="en-US" sz="2500" dirty="0" smtClean="0"/>
              <a:t> </a:t>
            </a:r>
            <a:r>
              <a:rPr lang="en-US" sz="2500" dirty="0" err="1" smtClean="0"/>
              <a:t>rộ</a:t>
            </a:r>
            <a:r>
              <a:rPr lang="en-US" sz="2500" dirty="0" smtClean="0"/>
              <a:t> </a:t>
            </a:r>
            <a:r>
              <a:rPr lang="en-US" sz="2500" dirty="0" err="1" smtClean="0"/>
              <a:t>gần</a:t>
            </a:r>
            <a:r>
              <a:rPr lang="en-US" sz="2500" dirty="0" smtClean="0"/>
              <a:t> </a:t>
            </a:r>
            <a:r>
              <a:rPr lang="en-US" sz="2500" dirty="0" err="1" smtClean="0"/>
              <a:t>đây</a:t>
            </a:r>
            <a:r>
              <a:rPr lang="en-US" sz="2500" dirty="0" smtClean="0"/>
              <a:t> do </a:t>
            </a:r>
            <a:r>
              <a:rPr lang="en-US" sz="2500" dirty="0" err="1"/>
              <a:t>học</a:t>
            </a:r>
            <a:r>
              <a:rPr lang="en-US" sz="2500" dirty="0"/>
              <a:t> </a:t>
            </a:r>
            <a:r>
              <a:rPr lang="en-US" sz="2500" dirty="0" err="1"/>
              <a:t>sâu</a:t>
            </a:r>
            <a:r>
              <a:rPr lang="en-US" sz="2500" dirty="0"/>
              <a:t> </a:t>
            </a:r>
            <a:r>
              <a:rPr lang="en-US" sz="2500" dirty="0" smtClean="0"/>
              <a:t>(</a:t>
            </a:r>
            <a:r>
              <a:rPr lang="en-US" sz="2500" dirty="0"/>
              <a:t>deep </a:t>
            </a:r>
            <a:r>
              <a:rPr lang="en-US" sz="2500" dirty="0" smtClean="0"/>
              <a:t>learning – </a:t>
            </a:r>
            <a:r>
              <a:rPr lang="en-US" sz="2500" dirty="0"/>
              <a:t>neural network</a:t>
            </a:r>
            <a:r>
              <a:rPr lang="en-US" sz="2500" dirty="0" smtClean="0"/>
              <a:t>) </a:t>
            </a:r>
            <a:r>
              <a:rPr lang="en-US" sz="2500" dirty="0" err="1" smtClean="0"/>
              <a:t>nhưng</a:t>
            </a:r>
            <a:r>
              <a:rPr lang="en-US" sz="2500" dirty="0" smtClean="0"/>
              <a:t> AI </a:t>
            </a:r>
            <a:r>
              <a:rPr lang="en-US" sz="2500" dirty="0" err="1" smtClean="0"/>
              <a:t>sẽ</a:t>
            </a:r>
            <a:r>
              <a:rPr lang="en-US" sz="2500" dirty="0" smtClean="0"/>
              <a:t> </a:t>
            </a:r>
            <a:r>
              <a:rPr lang="en-US" sz="2500" dirty="0" err="1" smtClean="0"/>
              <a:t>còn</a:t>
            </a:r>
            <a:r>
              <a:rPr lang="en-US" sz="2500" dirty="0" smtClean="0"/>
              <a:t> </a:t>
            </a:r>
            <a:r>
              <a:rPr lang="en-US" sz="2500" dirty="0" err="1" smtClean="0"/>
              <a:t>phát</a:t>
            </a:r>
            <a:r>
              <a:rPr lang="en-US" sz="2500" dirty="0" smtClean="0"/>
              <a:t> </a:t>
            </a:r>
            <a:r>
              <a:rPr lang="en-US" sz="2500" dirty="0" err="1" smtClean="0"/>
              <a:t>triển</a:t>
            </a:r>
            <a:r>
              <a:rPr lang="en-US" sz="2500" dirty="0" smtClean="0"/>
              <a:t> </a:t>
            </a:r>
            <a:r>
              <a:rPr lang="en-US" sz="2500" dirty="0" err="1" smtClean="0"/>
              <a:t>nữa</a:t>
            </a:r>
            <a:r>
              <a:rPr lang="en-US" sz="2500" dirty="0" smtClean="0"/>
              <a:t>.</a:t>
            </a:r>
          </a:p>
          <a:p>
            <a:r>
              <a:rPr lang="en-US" sz="2500" dirty="0" err="1" smtClean="0"/>
              <a:t>Thiết</a:t>
            </a:r>
            <a:r>
              <a:rPr lang="en-US" sz="2500" dirty="0" smtClean="0"/>
              <a:t> </a:t>
            </a:r>
            <a:r>
              <a:rPr lang="en-US" sz="2500" dirty="0" err="1" smtClean="0"/>
              <a:t>kế</a:t>
            </a:r>
            <a:r>
              <a:rPr lang="en-US" sz="2500" dirty="0" smtClean="0"/>
              <a:t> </a:t>
            </a:r>
            <a:r>
              <a:rPr lang="en-US" sz="2500" dirty="0" err="1" smtClean="0"/>
              <a:t>chương</a:t>
            </a:r>
            <a:r>
              <a:rPr lang="en-US" sz="2500" dirty="0" smtClean="0"/>
              <a:t> </a:t>
            </a:r>
            <a:r>
              <a:rPr lang="en-US" sz="2500" dirty="0" err="1" smtClean="0"/>
              <a:t>trình</a:t>
            </a:r>
            <a:r>
              <a:rPr lang="en-US" sz="2500" dirty="0" smtClean="0"/>
              <a:t> </a:t>
            </a:r>
            <a:r>
              <a:rPr lang="en-US" sz="2500" dirty="0" err="1" smtClean="0"/>
              <a:t>giảng</a:t>
            </a:r>
            <a:r>
              <a:rPr lang="en-US" sz="2500" dirty="0" smtClean="0"/>
              <a:t> </a:t>
            </a:r>
            <a:r>
              <a:rPr lang="en-US" sz="2500" dirty="0" err="1" smtClean="0"/>
              <a:t>dạy</a:t>
            </a:r>
            <a:r>
              <a:rPr lang="en-US" sz="2500" dirty="0" smtClean="0"/>
              <a:t> AI </a:t>
            </a:r>
            <a:r>
              <a:rPr lang="en-US" sz="2500" dirty="0" err="1" smtClean="0"/>
              <a:t>kết</a:t>
            </a:r>
            <a:r>
              <a:rPr lang="en-US" sz="2500" dirty="0" smtClean="0"/>
              <a:t> </a:t>
            </a:r>
            <a:r>
              <a:rPr lang="en-US" sz="2500" dirty="0" err="1" smtClean="0"/>
              <a:t>hợp</a:t>
            </a:r>
            <a:r>
              <a:rPr lang="en-US" sz="2500" dirty="0" smtClean="0"/>
              <a:t>: 1) </a:t>
            </a:r>
            <a:r>
              <a:rPr lang="en-US" sz="2500" dirty="0" err="1" smtClean="0"/>
              <a:t>chuẩn</a:t>
            </a:r>
            <a:r>
              <a:rPr lang="en-US" sz="2500" dirty="0" smtClean="0"/>
              <a:t> </a:t>
            </a:r>
            <a:r>
              <a:rPr lang="en-US" sz="2500" dirty="0" err="1" smtClean="0"/>
              <a:t>hóa</a:t>
            </a:r>
            <a:r>
              <a:rPr lang="en-US" sz="2500" dirty="0" smtClean="0"/>
              <a:t> </a:t>
            </a:r>
            <a:r>
              <a:rPr lang="en-US" sz="2500" dirty="0" err="1" smtClean="0"/>
              <a:t>và</a:t>
            </a:r>
            <a:r>
              <a:rPr lang="en-US" sz="2500" dirty="0" smtClean="0"/>
              <a:t> </a:t>
            </a:r>
            <a:r>
              <a:rPr lang="en-US" sz="2500" dirty="0" err="1" smtClean="0"/>
              <a:t>tích</a:t>
            </a:r>
            <a:r>
              <a:rPr lang="en-US" sz="2500" dirty="0" smtClean="0"/>
              <a:t> </a:t>
            </a:r>
            <a:r>
              <a:rPr lang="en-US" sz="2500" dirty="0" err="1" smtClean="0"/>
              <a:t>hợp</a:t>
            </a:r>
            <a:r>
              <a:rPr lang="en-US" sz="2500" dirty="0" smtClean="0"/>
              <a:t> </a:t>
            </a:r>
            <a:r>
              <a:rPr lang="en-US" sz="2500" dirty="0" err="1" smtClean="0"/>
              <a:t>hệ</a:t>
            </a:r>
            <a:r>
              <a:rPr lang="en-US" sz="2500" dirty="0" smtClean="0"/>
              <a:t> </a:t>
            </a:r>
            <a:r>
              <a:rPr lang="en-US" sz="2500" dirty="0" err="1" smtClean="0"/>
              <a:t>thống</a:t>
            </a:r>
            <a:r>
              <a:rPr lang="en-US" sz="2500" dirty="0" smtClean="0"/>
              <a:t> </a:t>
            </a:r>
            <a:r>
              <a:rPr lang="en-US" sz="2500" dirty="0" err="1" smtClean="0"/>
              <a:t>bài</a:t>
            </a:r>
            <a:r>
              <a:rPr lang="en-US" sz="2500" dirty="0" smtClean="0"/>
              <a:t> </a:t>
            </a:r>
            <a:r>
              <a:rPr lang="en-US" sz="2500" dirty="0" err="1" smtClean="0"/>
              <a:t>giảng</a:t>
            </a:r>
            <a:r>
              <a:rPr lang="en-US" sz="2500" dirty="0" smtClean="0"/>
              <a:t>, 2) </a:t>
            </a:r>
            <a:r>
              <a:rPr lang="en-US" sz="2500" dirty="0" err="1" smtClean="0"/>
              <a:t>kiểm</a:t>
            </a:r>
            <a:r>
              <a:rPr lang="en-US" sz="2500" dirty="0" smtClean="0"/>
              <a:t> </a:t>
            </a:r>
            <a:r>
              <a:rPr lang="en-US" sz="2500" dirty="0" err="1" smtClean="0"/>
              <a:t>soát</a:t>
            </a:r>
            <a:r>
              <a:rPr lang="en-US" sz="2500" dirty="0" smtClean="0"/>
              <a:t> </a:t>
            </a:r>
            <a:r>
              <a:rPr lang="en-US" sz="2500" dirty="0" err="1" smtClean="0"/>
              <a:t>chất</a:t>
            </a:r>
            <a:r>
              <a:rPr lang="en-US" sz="2500" dirty="0" smtClean="0"/>
              <a:t> </a:t>
            </a:r>
            <a:r>
              <a:rPr lang="en-US" sz="2500" dirty="0" err="1" smtClean="0"/>
              <a:t>lượng</a:t>
            </a:r>
            <a:r>
              <a:rPr lang="en-US" sz="2500" dirty="0" smtClean="0"/>
              <a:t> </a:t>
            </a:r>
            <a:r>
              <a:rPr lang="en-US" sz="2500" dirty="0" err="1" smtClean="0"/>
              <a:t>và</a:t>
            </a:r>
            <a:r>
              <a:rPr lang="en-US" sz="2500" dirty="0" smtClean="0"/>
              <a:t> </a:t>
            </a:r>
            <a:r>
              <a:rPr lang="en-US" sz="2500" dirty="0" err="1" smtClean="0"/>
              <a:t>liên</a:t>
            </a:r>
            <a:r>
              <a:rPr lang="en-US" sz="2500" dirty="0" smtClean="0"/>
              <a:t> </a:t>
            </a:r>
            <a:r>
              <a:rPr lang="en-US" sz="2500" dirty="0" err="1" smtClean="0"/>
              <a:t>kết</a:t>
            </a:r>
            <a:r>
              <a:rPr lang="en-US" sz="2500" dirty="0" smtClean="0"/>
              <a:t> </a:t>
            </a:r>
            <a:r>
              <a:rPr lang="en-US" sz="2500" dirty="0" err="1" smtClean="0"/>
              <a:t>doanh</a:t>
            </a:r>
            <a:r>
              <a:rPr lang="en-US" sz="2500" dirty="0" smtClean="0"/>
              <a:t> </a:t>
            </a:r>
            <a:r>
              <a:rPr lang="en-US" sz="2500" dirty="0" err="1" smtClean="0"/>
              <a:t>nghiệp</a:t>
            </a:r>
            <a:r>
              <a:rPr lang="en-US" sz="2500" dirty="0" smtClean="0"/>
              <a:t>, 3) </a:t>
            </a:r>
            <a:r>
              <a:rPr lang="en-US" sz="2500" dirty="0" err="1" smtClean="0"/>
              <a:t>giảng</a:t>
            </a:r>
            <a:r>
              <a:rPr lang="en-US" sz="2500" dirty="0" smtClean="0"/>
              <a:t> </a:t>
            </a:r>
            <a:r>
              <a:rPr lang="en-US" sz="2500" dirty="0" err="1" smtClean="0"/>
              <a:t>dạy</a:t>
            </a:r>
            <a:r>
              <a:rPr lang="en-US" sz="2500" dirty="0" smtClean="0"/>
              <a:t> </a:t>
            </a:r>
            <a:r>
              <a:rPr lang="en-US" sz="2500" dirty="0" err="1" smtClean="0"/>
              <a:t>trực</a:t>
            </a:r>
            <a:r>
              <a:rPr lang="en-US" sz="2500" dirty="0" smtClean="0"/>
              <a:t> </a:t>
            </a:r>
            <a:r>
              <a:rPr lang="en-US" sz="2500" dirty="0" err="1" smtClean="0"/>
              <a:t>tuyến</a:t>
            </a:r>
            <a:r>
              <a:rPr lang="en-US" sz="2500" dirty="0" smtClean="0"/>
              <a:t> </a:t>
            </a:r>
            <a:r>
              <a:rPr lang="en-US" sz="2500" dirty="0" err="1" smtClean="0"/>
              <a:t>như</a:t>
            </a:r>
            <a:r>
              <a:rPr lang="en-US" sz="2500" dirty="0" smtClean="0"/>
              <a:t> </a:t>
            </a:r>
            <a:r>
              <a:rPr lang="en-US" sz="2500" dirty="0" err="1" smtClean="0"/>
              <a:t>là</a:t>
            </a:r>
            <a:r>
              <a:rPr lang="en-US" sz="2500" dirty="0" smtClean="0"/>
              <a:t> </a:t>
            </a:r>
            <a:r>
              <a:rPr lang="en-US" sz="2500" dirty="0" err="1" smtClean="0"/>
              <a:t>bổ</a:t>
            </a:r>
            <a:r>
              <a:rPr lang="en-US" sz="2500" dirty="0" smtClean="0"/>
              <a:t> </a:t>
            </a:r>
            <a:r>
              <a:rPr lang="en-US" sz="2500" dirty="0" err="1" smtClean="0"/>
              <a:t>trợ</a:t>
            </a:r>
            <a:r>
              <a:rPr lang="en-US" sz="2500" dirty="0" smtClean="0"/>
              <a:t> song </a:t>
            </a:r>
            <a:r>
              <a:rPr lang="en-US" sz="2500" dirty="0" err="1" smtClean="0"/>
              <a:t>hành</a:t>
            </a:r>
            <a:r>
              <a:rPr lang="en-US" sz="2500" dirty="0" smtClean="0"/>
              <a:t>.</a:t>
            </a:r>
          </a:p>
          <a:p>
            <a:endParaRPr lang="en-US" sz="250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3666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 </a:t>
            </a:r>
            <a:r>
              <a:rPr lang="en-US" dirty="0" err="1" smtClean="0"/>
              <a:t>mô</a:t>
            </a:r>
            <a:r>
              <a:rPr lang="en-US" dirty="0" smtClean="0"/>
              <a:t> </a:t>
            </a:r>
            <a:r>
              <a:rPr lang="en-US" dirty="0" err="1" smtClean="0"/>
              <a:t>hình</a:t>
            </a:r>
            <a:r>
              <a:rPr lang="en-US" dirty="0" smtClean="0"/>
              <a:t> AI </a:t>
            </a:r>
            <a:r>
              <a:rPr lang="en-US" dirty="0" err="1" smtClean="0"/>
              <a:t>tạo</a:t>
            </a:r>
            <a:r>
              <a:rPr lang="en-US" dirty="0" smtClean="0"/>
              <a:t> </a:t>
            </a:r>
            <a:r>
              <a:rPr lang="en-US" dirty="0" err="1" smtClean="0"/>
              <a:t>sinh</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hiện</a:t>
            </a:r>
            <a:r>
              <a:rPr lang="en-US" dirty="0" smtClean="0"/>
              <a:t> </a:t>
            </a:r>
            <a:r>
              <a:rPr lang="en-US" dirty="0" err="1" smtClean="0"/>
              <a:t>tại</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228" y="751677"/>
            <a:ext cx="5509543" cy="5631469"/>
          </a:xfrm>
        </p:spPr>
      </p:pic>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
        <p:nvSpPr>
          <p:cNvPr id="8" name="Content Placeholder 2"/>
          <p:cNvSpPr txBox="1">
            <a:spLocks/>
          </p:cNvSpPr>
          <p:nvPr/>
        </p:nvSpPr>
        <p:spPr>
          <a:xfrm>
            <a:off x="213360" y="2346959"/>
            <a:ext cx="2585720" cy="1076961"/>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Mạng</a:t>
            </a:r>
            <a:r>
              <a:rPr lang="en-US" dirty="0" smtClean="0"/>
              <a:t> </a:t>
            </a:r>
            <a:r>
              <a:rPr lang="en-US" dirty="0" err="1" smtClean="0"/>
              <a:t>học</a:t>
            </a:r>
            <a:r>
              <a:rPr lang="en-US" dirty="0" smtClean="0"/>
              <a:t> </a:t>
            </a:r>
            <a:r>
              <a:rPr lang="en-US" dirty="0" err="1" smtClean="0"/>
              <a:t>sâu</a:t>
            </a:r>
            <a:endParaRPr lang="en-US" dirty="0" smtClean="0"/>
          </a:p>
          <a:p>
            <a:r>
              <a:rPr lang="en-US" dirty="0" smtClean="0"/>
              <a:t>Self-learning</a:t>
            </a:r>
            <a:endParaRPr lang="en-US" dirty="0"/>
          </a:p>
        </p:txBody>
      </p:sp>
    </p:spTree>
    <p:extLst>
      <p:ext uri="{BB962C8B-B14F-4D97-AF65-F5344CB8AC3E}">
        <p14:creationId xmlns:p14="http://schemas.microsoft.com/office/powerpoint/2010/main" val="17682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err="1" smtClean="0"/>
              <a:t>Cảm</a:t>
            </a:r>
            <a:r>
              <a:rPr lang="en-US" sz="5000" dirty="0" smtClean="0"/>
              <a:t> </a:t>
            </a:r>
            <a:r>
              <a:rPr lang="en-US" sz="5000" dirty="0" err="1" smtClean="0"/>
              <a:t>ơn</a:t>
            </a:r>
            <a:r>
              <a:rPr lang="en-US" sz="5000" dirty="0" smtClean="0"/>
              <a:t> </a:t>
            </a:r>
            <a:r>
              <a:rPr lang="en-US" sz="5000" dirty="0" err="1" smtClean="0"/>
              <a:t>đã</a:t>
            </a:r>
            <a:r>
              <a:rPr lang="en-US" sz="5000" dirty="0" smtClean="0"/>
              <a:t> </a:t>
            </a:r>
            <a:r>
              <a:rPr lang="en-US" sz="5000" dirty="0" err="1" smtClean="0"/>
              <a:t>lắng</a:t>
            </a:r>
            <a:r>
              <a:rPr lang="en-US" sz="5000" dirty="0" smtClean="0"/>
              <a:t> </a:t>
            </a:r>
            <a:r>
              <a:rPr lang="en-US" sz="5000" dirty="0" err="1" smtClean="0"/>
              <a:t>nghe</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8</a:t>
            </a:fld>
            <a:endParaRPr lang="en-US"/>
          </a:p>
        </p:txBody>
      </p:sp>
      <p:sp>
        <p:nvSpPr>
          <p:cNvPr id="3" name="Footer Placeholder 2"/>
          <p:cNvSpPr>
            <a:spLocks noGrp="1"/>
          </p:cNvSpPr>
          <p:nvPr>
            <p:ph type="ftr" sz="quarter" idx="11"/>
          </p:nvPr>
        </p:nvSpPr>
        <p:spPr/>
        <p:txBody>
          <a:bodyPr/>
          <a:lstStyle/>
          <a:p>
            <a:r>
              <a:rPr lang="en-US"/>
              <a:t>Project Title</a:t>
            </a:r>
          </a:p>
        </p:txBody>
      </p:sp>
      <p:sp>
        <p:nvSpPr>
          <p:cNvPr id="5" name="Date Placeholder 4"/>
          <p:cNvSpPr>
            <a:spLocks noGrp="1"/>
          </p:cNvSpPr>
          <p:nvPr>
            <p:ph type="dt" sz="half" idx="10"/>
          </p:nvPr>
        </p:nvSpPr>
        <p:spPr/>
        <p:txBody>
          <a:bodyPr/>
          <a:lstStyle/>
          <a:p>
            <a:fld id="{23223682-8EDD-4542-AFCD-22B67282F25A}" type="datetime1">
              <a:rPr lang="en-US" smtClean="0"/>
              <a:t>10/19/2024</a:t>
            </a:fld>
            <a:endParaRPr lang="en-US"/>
          </a:p>
        </p:txBody>
      </p:sp>
    </p:spTree>
    <p:extLst>
      <p:ext uri="{BB962C8B-B14F-4D97-AF65-F5344CB8AC3E}">
        <p14:creationId xmlns:p14="http://schemas.microsoft.com/office/powerpoint/2010/main" val="2435572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TotalTime>
  <Words>1486</Words>
  <Application>Microsoft Office PowerPoint</Application>
  <PresentationFormat>Widescreen</PresentationFormat>
  <Paragraphs>68</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AI, kinh tế tri thức và công suất thặng dư</vt:lpstr>
      <vt:lpstr>Nội dung</vt:lpstr>
      <vt:lpstr>1. Nghiện và dư thừa sản xuất</vt:lpstr>
      <vt:lpstr>2. Công xưởng và kinh tế tri thức</vt:lpstr>
      <vt:lpstr>Kiến nghị chính sách kinh tế</vt:lpstr>
      <vt:lpstr>Khuyến nghị khi học AI</vt:lpstr>
      <vt:lpstr>Transformer – mô hình AI tạo sinh phổ biến hiện tại</vt:lpstr>
      <vt:lpstr>Cảm 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390</cp:revision>
  <dcterms:created xsi:type="dcterms:W3CDTF">2017-06-28T03:43:04Z</dcterms:created>
  <dcterms:modified xsi:type="dcterms:W3CDTF">2024-10-19T09:02:59Z</dcterms:modified>
</cp:coreProperties>
</file>