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6" r:id="rId2"/>
    <p:sldId id="313" r:id="rId3"/>
    <p:sldId id="314" r:id="rId4"/>
    <p:sldId id="366" r:id="rId5"/>
    <p:sldId id="367" r:id="rId6"/>
    <p:sldId id="368" r:id="rId7"/>
    <p:sldId id="371" r:id="rId8"/>
    <p:sldId id="369" r:id="rId9"/>
    <p:sldId id="370" r:id="rId10"/>
    <p:sldId id="31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533" autoAdjust="0"/>
  </p:normalViewPr>
  <p:slideViewPr>
    <p:cSldViewPr snapToGrid="0">
      <p:cViewPr varScale="1">
        <p:scale>
          <a:sx n="63" d="100"/>
          <a:sy n="63" d="100"/>
        </p:scale>
        <p:origin x="804" y="6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5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2A3D5FF-0CEC-49D8-BF8A-0B00BB65258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5ADA447-B21B-4FBA-A3C9-575D56E9B3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76B30CB-839A-47A6-9532-260122BEAE9C}" type="datetimeFigureOut">
              <a:rPr lang="en-US" smtClean="0"/>
              <a:t>6/20/2025</a:t>
            </a:fld>
            <a:endParaRPr lang="en-US"/>
          </a:p>
        </p:txBody>
      </p:sp>
      <p:sp>
        <p:nvSpPr>
          <p:cNvPr id="4" name="Footer Placeholder 3">
            <a:extLst>
              <a:ext uri="{FF2B5EF4-FFF2-40B4-BE49-F238E27FC236}">
                <a16:creationId xmlns:a16="http://schemas.microsoft.com/office/drawing/2014/main" id="{003E0C6A-F00E-45DE-9607-30984D64025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B8D0529-25A5-4112-9369-21C35E3F78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14DF5EF-899D-4A93-BF6E-10CBE4B2D858}" type="slidenum">
              <a:rPr lang="en-US" smtClean="0"/>
              <a:t>‹#›</a:t>
            </a:fld>
            <a:endParaRPr lang="en-US"/>
          </a:p>
        </p:txBody>
      </p:sp>
    </p:spTree>
    <p:extLst>
      <p:ext uri="{BB962C8B-B14F-4D97-AF65-F5344CB8AC3E}">
        <p14:creationId xmlns:p14="http://schemas.microsoft.com/office/powerpoint/2010/main" val="1489358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6BD8EF-833A-4756-9DE8-262172883D9B}" type="datetimeFigureOut">
              <a:rPr lang="en-US" smtClean="0"/>
              <a:t>6/20/2025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3153D4-6007-4D70-A0D5-F421EBC11E1D}" type="slidenum">
              <a:rPr lang="en-US" smtClean="0"/>
              <a:t>‹#›</a:t>
            </a:fld>
            <a:endParaRPr lang="en-US"/>
          </a:p>
        </p:txBody>
      </p:sp>
    </p:spTree>
    <p:extLst>
      <p:ext uri="{BB962C8B-B14F-4D97-AF65-F5344CB8AC3E}">
        <p14:creationId xmlns:p14="http://schemas.microsoft.com/office/powerpoint/2010/main" val="1119136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2pPr>
    <a:lvl3pPr marL="9144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3pPr>
    <a:lvl4pPr marL="13716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4pPr>
    <a:lvl5pPr marL="18288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3153D4-6007-4D70-A0D5-F421EBC11E1D}" type="slidenum">
              <a:rPr lang="en-US" smtClean="0"/>
              <a:t>1</a:t>
            </a:fld>
            <a:endParaRPr lang="en-US"/>
          </a:p>
        </p:txBody>
      </p:sp>
    </p:spTree>
    <p:extLst>
      <p:ext uri="{BB962C8B-B14F-4D97-AF65-F5344CB8AC3E}">
        <p14:creationId xmlns:p14="http://schemas.microsoft.com/office/powerpoint/2010/main" val="2446642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3153D4-6007-4D70-A0D5-F421EBC11E1D}" type="slidenum">
              <a:rPr lang="en-US" smtClean="0"/>
              <a:t>5</a:t>
            </a:fld>
            <a:endParaRPr lang="en-US"/>
          </a:p>
        </p:txBody>
      </p:sp>
    </p:spTree>
    <p:extLst>
      <p:ext uri="{BB962C8B-B14F-4D97-AF65-F5344CB8AC3E}">
        <p14:creationId xmlns:p14="http://schemas.microsoft.com/office/powerpoint/2010/main" val="1688659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83153D4-6007-4D70-A0D5-F421EBC11E1D}" type="slidenum">
              <a:rPr lang="en-US" smtClean="0"/>
              <a:t>8</a:t>
            </a:fld>
            <a:endParaRPr lang="en-US"/>
          </a:p>
        </p:txBody>
      </p:sp>
    </p:spTree>
    <p:extLst>
      <p:ext uri="{BB962C8B-B14F-4D97-AF65-F5344CB8AC3E}">
        <p14:creationId xmlns:p14="http://schemas.microsoft.com/office/powerpoint/2010/main" val="3640705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153D4-6007-4D70-A0D5-F421EBC11E1D}" type="slidenum">
              <a:rPr lang="en-US" smtClean="0"/>
              <a:t>10</a:t>
            </a:fld>
            <a:endParaRPr lang="en-US"/>
          </a:p>
        </p:txBody>
      </p:sp>
    </p:spTree>
    <p:extLst>
      <p:ext uri="{BB962C8B-B14F-4D97-AF65-F5344CB8AC3E}">
        <p14:creationId xmlns:p14="http://schemas.microsoft.com/office/powerpoint/2010/main" val="3962904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5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16A40ACB-0D57-4A5C-8A4C-E4CDDD1F0570}" type="datetime1">
              <a:rPr lang="en-US" smtClean="0"/>
              <a:t>6/20/2025</a:t>
            </a:fld>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Project Title</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161090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31791DD0-C125-42BC-A0AE-6D08BC0126DA}" type="datetime1">
              <a:rPr lang="en-US" smtClean="0"/>
              <a:t>6/20/2025</a:t>
            </a:fld>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Project Title</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349822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8BB9D2CB-D283-4439-9D99-F53A44E1D269}" type="datetime1">
              <a:rPr lang="en-US" smtClean="0"/>
              <a:t>6/20/2025</a:t>
            </a:fld>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Project Title</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453315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17986"/>
            <a:ext cx="10515600" cy="660486"/>
          </a:xfrm>
        </p:spPr>
        <p:txBody>
          <a:bodyPr/>
          <a:lstStyle>
            <a:lvl1pPr>
              <a:lnSpc>
                <a:spcPct val="100000"/>
              </a:lnSpc>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838200" y="914399"/>
            <a:ext cx="10515600" cy="5176066"/>
          </a:xfrm>
        </p:spPr>
        <p:txBody>
          <a:bodyPr/>
          <a:lstStyle>
            <a:lvl1pPr algn="just">
              <a:lnSpc>
                <a:spcPct val="100000"/>
              </a:lnSpc>
              <a:spcBef>
                <a:spcPts val="0"/>
              </a:spcBef>
              <a:defRPr>
                <a:latin typeface="Times New Roman" panose="02020603050405020304" pitchFamily="18" charset="0"/>
                <a:cs typeface="Times New Roman" panose="02020603050405020304" pitchFamily="18" charset="0"/>
              </a:defRPr>
            </a:lvl1pPr>
            <a:lvl2pPr algn="just">
              <a:lnSpc>
                <a:spcPct val="100000"/>
              </a:lnSpc>
              <a:spcBef>
                <a:spcPts val="0"/>
              </a:spcBef>
              <a:defRPr>
                <a:latin typeface="Times New Roman" panose="02020603050405020304" pitchFamily="18" charset="0"/>
                <a:cs typeface="Times New Roman" panose="02020603050405020304" pitchFamily="18" charset="0"/>
              </a:defRPr>
            </a:lvl2pPr>
            <a:lvl3pPr algn="just">
              <a:lnSpc>
                <a:spcPct val="100000"/>
              </a:lnSpc>
              <a:spcBef>
                <a:spcPts val="0"/>
              </a:spcBef>
              <a:defRPr>
                <a:latin typeface="Times New Roman" panose="02020603050405020304" pitchFamily="18" charset="0"/>
                <a:cs typeface="Times New Roman" panose="02020603050405020304" pitchFamily="18" charset="0"/>
              </a:defRPr>
            </a:lvl3pPr>
            <a:lvl4pPr algn="just">
              <a:lnSpc>
                <a:spcPct val="100000"/>
              </a:lnSpc>
              <a:spcBef>
                <a:spcPts val="0"/>
              </a:spcBef>
              <a:defRPr>
                <a:latin typeface="Times New Roman" panose="02020603050405020304" pitchFamily="18" charset="0"/>
                <a:cs typeface="Times New Roman" panose="02020603050405020304" pitchFamily="18" charset="0"/>
              </a:defRPr>
            </a:lvl4pPr>
            <a:lvl5pPr algn="just">
              <a:lnSpc>
                <a:spcPct val="100000"/>
              </a:lnSpc>
              <a:spcBef>
                <a:spcPts val="0"/>
              </a:spcBef>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B9626394-AB31-4EB9-8754-BB40B0CDA0D1}" type="datetime1">
              <a:rPr lang="en-US" smtClean="0"/>
              <a:t>6/20/2025</a:t>
            </a:fld>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Project Title</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872447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Times New Roman" panose="02020603050405020304" pitchFamily="18" charset="0"/>
                <a:cs typeface="Times New Roman" panose="02020603050405020304"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020969FA-DDAF-4D8D-89BB-FCE85CC6E74F}" type="datetime1">
              <a:rPr lang="en-US" smtClean="0"/>
              <a:t>6/20/2025</a:t>
            </a:fld>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Project Title</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008347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C265981A-766A-4E3B-9014-5F8784C8CC93}" type="datetime1">
              <a:rPr lang="en-US" smtClean="0"/>
              <a:t>6/20/2025</a:t>
            </a:fld>
            <a:endParaRPr lang="en-US"/>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Project Title</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06093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E972E474-529D-423A-A3DD-59050B8E8A5D}" type="datetime1">
              <a:rPr lang="en-US" smtClean="0"/>
              <a:t>6/20/2025</a:t>
            </a:fld>
            <a:endParaRPr lang="en-US"/>
          </a:p>
        </p:txBody>
      </p:sp>
      <p:sp>
        <p:nvSpPr>
          <p:cNvPr id="8" name="Footer Placeholder 7"/>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Project Title</a:t>
            </a:r>
          </a:p>
        </p:txBody>
      </p:sp>
      <p:sp>
        <p:nvSpPr>
          <p:cNvPr id="9" name="Slide Number Placeholder 8"/>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867996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FF843691-58FE-4CE0-BE3D-8441F4D8EE71}" type="datetime1">
              <a:rPr lang="en-US" smtClean="0"/>
              <a:t>6/20/2025</a:t>
            </a:fld>
            <a:endParaRPr lang="en-US"/>
          </a:p>
        </p:txBody>
      </p:sp>
      <p:sp>
        <p:nvSpPr>
          <p:cNvPr id="4" name="Footer Placeholder 3"/>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Project Title</a:t>
            </a:r>
          </a:p>
        </p:txBody>
      </p:sp>
      <p:sp>
        <p:nvSpPr>
          <p:cNvPr id="5" name="Slide Number Placeholder 4"/>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56700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90375853-CF48-4EBB-BF3A-9865D712E192}" type="datetime1">
              <a:rPr lang="en-US" smtClean="0"/>
              <a:t>6/20/2025</a:t>
            </a:fld>
            <a:endParaRPr lang="en-US"/>
          </a:p>
        </p:txBody>
      </p:sp>
      <p:sp>
        <p:nvSpPr>
          <p:cNvPr id="3" name="Footer Placeholder 2"/>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Project Title</a:t>
            </a:r>
          </a:p>
        </p:txBody>
      </p:sp>
      <p:sp>
        <p:nvSpPr>
          <p:cNvPr id="4" name="Slide Number Placeholder 3"/>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959342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Times New Roman" panose="02020603050405020304" pitchFamily="18" charset="0"/>
                <a:cs typeface="Times New Roman" panose="02020603050405020304" pitchFamily="18" charset="0"/>
              </a:defRPr>
            </a:lvl1pPr>
            <a:lvl2pPr>
              <a:defRPr sz="28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F0B0F3F7-CF64-49D2-9E5D-7A3CCC9606BF}" type="datetime1">
              <a:rPr lang="en-US" smtClean="0"/>
              <a:t>6/20/2025</a:t>
            </a:fld>
            <a:endParaRPr lang="en-US"/>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Project Title</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77249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atin typeface="Times New Roman" panose="02020603050405020304" pitchFamily="18" charset="0"/>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B61C00FF-E398-41D0-BE99-9EDAD62BEC18}" type="datetime1">
              <a:rPr lang="en-US" smtClean="0"/>
              <a:t>6/20/2025</a:t>
            </a:fld>
            <a:endParaRPr lang="en-US"/>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Project Title</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00367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216842"/>
            <a:ext cx="10515600" cy="66048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223319"/>
            <a:ext cx="10515600" cy="495364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fld id="{77BE3A39-496D-4D2A-B13B-7FA36018A369}" type="datetime1">
              <a:rPr lang="en-US" smtClean="0"/>
              <a:t>6/20/2025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r>
              <a:rPr lang="en-US"/>
              <a:t>Project Title</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87803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35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7287" y="949111"/>
            <a:ext cx="10217426" cy="2387600"/>
          </a:xfrm>
        </p:spPr>
        <p:txBody>
          <a:bodyPr>
            <a:normAutofit/>
          </a:bodyPr>
          <a:lstStyle/>
          <a:p>
            <a:r>
              <a:rPr lang="en-US" sz="4500" b="1" dirty="0"/>
              <a:t>Tutorial on deep </a:t>
            </a:r>
            <a:r>
              <a:rPr lang="en-US" sz="4500" b="1" dirty="0" smtClean="0"/>
              <a:t>transformer</a:t>
            </a:r>
            <a:endParaRPr lang="en-US" sz="4500" dirty="0"/>
          </a:p>
        </p:txBody>
      </p:sp>
      <p:sp>
        <p:nvSpPr>
          <p:cNvPr id="3" name="Subtitle 2"/>
          <p:cNvSpPr>
            <a:spLocks noGrp="1"/>
          </p:cNvSpPr>
          <p:nvPr>
            <p:ph type="subTitle" idx="1"/>
          </p:nvPr>
        </p:nvSpPr>
        <p:spPr>
          <a:xfrm>
            <a:off x="1524000" y="3534803"/>
            <a:ext cx="9144000" cy="1655762"/>
          </a:xfrm>
        </p:spPr>
        <p:txBody>
          <a:bodyPr>
            <a:normAutofit lnSpcReduction="10000"/>
          </a:bodyPr>
          <a:lstStyle/>
          <a:p>
            <a:r>
              <a:rPr lang="en-US" dirty="0" smtClean="0"/>
              <a:t>Professor Dr. </a:t>
            </a:r>
            <a:r>
              <a:rPr lang="en-US" dirty="0"/>
              <a:t>Loc </a:t>
            </a:r>
            <a:r>
              <a:rPr lang="en-US" dirty="0" smtClean="0"/>
              <a:t>Nguyen, PhD</a:t>
            </a:r>
            <a:r>
              <a:rPr lang="en-US" dirty="0"/>
              <a:t>, </a:t>
            </a:r>
            <a:r>
              <a:rPr lang="en-US" dirty="0" smtClean="0"/>
              <a:t>Postdoc</a:t>
            </a:r>
            <a:endParaRPr lang="en-US" dirty="0"/>
          </a:p>
          <a:p>
            <a:r>
              <a:rPr lang="en-US" dirty="0" smtClean="0"/>
              <a:t>Loc Nguyen’s Academic Network, </a:t>
            </a:r>
            <a:r>
              <a:rPr lang="en-US" dirty="0"/>
              <a:t>Vietnam</a:t>
            </a:r>
          </a:p>
          <a:p>
            <a:r>
              <a:rPr lang="en-US" dirty="0"/>
              <a:t>Email: ng_phloc@yahoo.com</a:t>
            </a:r>
          </a:p>
          <a:p>
            <a:r>
              <a:rPr lang="en-US" dirty="0"/>
              <a:t>Homepage: www.locnguyen.net</a:t>
            </a:r>
          </a:p>
          <a:p>
            <a:endParaRPr lang="en-US" dirty="0"/>
          </a:p>
        </p:txBody>
      </p:sp>
      <p:sp>
        <p:nvSpPr>
          <p:cNvPr id="5" name="Footer Placeholder 4"/>
          <p:cNvSpPr>
            <a:spLocks noGrp="1"/>
          </p:cNvSpPr>
          <p:nvPr>
            <p:ph type="ftr" sz="quarter" idx="11"/>
          </p:nvPr>
        </p:nvSpPr>
        <p:spPr/>
        <p:txBody>
          <a:bodyPr/>
          <a:lstStyle/>
          <a:p>
            <a:r>
              <a:rPr lang="en-US"/>
              <a:t>Project Title</a:t>
            </a:r>
          </a:p>
        </p:txBody>
      </p:sp>
      <p:sp>
        <p:nvSpPr>
          <p:cNvPr id="6" name="Date Placeholder 5"/>
          <p:cNvSpPr>
            <a:spLocks noGrp="1"/>
          </p:cNvSpPr>
          <p:nvPr>
            <p:ph type="dt" sz="half" idx="10"/>
          </p:nvPr>
        </p:nvSpPr>
        <p:spPr/>
        <p:txBody>
          <a:bodyPr/>
          <a:lstStyle/>
          <a:p>
            <a:fld id="{AA15C506-BC8A-46B5-9E53-D7E77151E582}" type="datetime1">
              <a:rPr lang="en-US" smtClean="0"/>
              <a:t>6/20/2025</a:t>
            </a:fld>
            <a:endParaRPr lang="en-US"/>
          </a:p>
        </p:txBody>
      </p:sp>
      <p:sp>
        <p:nvSpPr>
          <p:cNvPr id="7" name="Slide Number Placeholder 6"/>
          <p:cNvSpPr>
            <a:spLocks noGrp="1"/>
          </p:cNvSpPr>
          <p:nvPr>
            <p:ph type="sldNum" sz="quarter" idx="12"/>
          </p:nvPr>
        </p:nvSpPr>
        <p:spPr/>
        <p:txBody>
          <a:bodyPr/>
          <a:lstStyle/>
          <a:p>
            <a:fld id="{5DB5036F-1FF2-46C4-8D2B-59C7E3B91952}" type="slidenum">
              <a:rPr lang="en-US" smtClean="0"/>
              <a:pPr/>
              <a:t>1</a:t>
            </a:fld>
            <a:endParaRPr lang="en-US"/>
          </a:p>
        </p:txBody>
      </p:sp>
    </p:spTree>
    <p:extLst>
      <p:ext uri="{BB962C8B-B14F-4D97-AF65-F5344CB8AC3E}">
        <p14:creationId xmlns:p14="http://schemas.microsoft.com/office/powerpoint/2010/main" val="646808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8159"/>
            <a:ext cx="10515600" cy="660486"/>
          </a:xfrm>
        </p:spPr>
        <p:txBody>
          <a:bodyPr>
            <a:noAutofit/>
          </a:bodyPr>
          <a:lstStyle/>
          <a:p>
            <a:pPr algn="ctr"/>
            <a:r>
              <a:rPr lang="en-US" sz="5000" dirty="0"/>
              <a:t>Thank you for attention</a:t>
            </a:r>
          </a:p>
        </p:txBody>
      </p:sp>
      <p:sp>
        <p:nvSpPr>
          <p:cNvPr id="4" name="Slide Number Placeholder 3"/>
          <p:cNvSpPr>
            <a:spLocks noGrp="1"/>
          </p:cNvSpPr>
          <p:nvPr>
            <p:ph type="sldNum" sz="quarter" idx="12"/>
          </p:nvPr>
        </p:nvSpPr>
        <p:spPr/>
        <p:txBody>
          <a:bodyPr/>
          <a:lstStyle/>
          <a:p>
            <a:fld id="{5DB5036F-1FF2-46C4-8D2B-59C7E3B91952}" type="slidenum">
              <a:rPr lang="en-US" smtClean="0"/>
              <a:pPr/>
              <a:t>10</a:t>
            </a:fld>
            <a:endParaRPr lang="en-US"/>
          </a:p>
        </p:txBody>
      </p:sp>
      <p:sp>
        <p:nvSpPr>
          <p:cNvPr id="3" name="Footer Placeholder 2"/>
          <p:cNvSpPr>
            <a:spLocks noGrp="1"/>
          </p:cNvSpPr>
          <p:nvPr>
            <p:ph type="ftr" sz="quarter" idx="11"/>
          </p:nvPr>
        </p:nvSpPr>
        <p:spPr/>
        <p:txBody>
          <a:bodyPr/>
          <a:lstStyle/>
          <a:p>
            <a:r>
              <a:rPr lang="en-US"/>
              <a:t>Project Title</a:t>
            </a:r>
          </a:p>
        </p:txBody>
      </p:sp>
      <p:sp>
        <p:nvSpPr>
          <p:cNvPr id="5" name="Date Placeholder 4"/>
          <p:cNvSpPr>
            <a:spLocks noGrp="1"/>
          </p:cNvSpPr>
          <p:nvPr>
            <p:ph type="dt" sz="half" idx="10"/>
          </p:nvPr>
        </p:nvSpPr>
        <p:spPr/>
        <p:txBody>
          <a:bodyPr/>
          <a:lstStyle/>
          <a:p>
            <a:fld id="{23223682-8EDD-4542-AFCD-22B67282F25A}" type="datetime1">
              <a:rPr lang="en-US" smtClean="0"/>
              <a:t>6/20/2025</a:t>
            </a:fld>
            <a:endParaRPr lang="en-US"/>
          </a:p>
        </p:txBody>
      </p:sp>
    </p:spTree>
    <p:extLst>
      <p:ext uri="{BB962C8B-B14F-4D97-AF65-F5344CB8AC3E}">
        <p14:creationId xmlns:p14="http://schemas.microsoft.com/office/powerpoint/2010/main" val="1326608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p:txBody>
          <a:bodyPr>
            <a:normAutofit/>
          </a:bodyPr>
          <a:lstStyle/>
          <a:p>
            <a:pPr marL="0" indent="0">
              <a:buNone/>
            </a:pPr>
            <a:r>
              <a:rPr lang="en-US" sz="2200" dirty="0"/>
              <a:t>Development of transformer is a far progressive step in the long journeys of both generative artificial intelligence (</a:t>
            </a:r>
            <a:r>
              <a:rPr lang="en-US" sz="2200" dirty="0" err="1"/>
              <a:t>GenAI</a:t>
            </a:r>
            <a:r>
              <a:rPr lang="en-US" sz="2200" dirty="0"/>
              <a:t>) and statistical translation machine (STM) with support of deep neural network (DNN), in which STM can be known as interesting result of </a:t>
            </a:r>
            <a:r>
              <a:rPr lang="en-US" sz="2200" dirty="0" err="1"/>
              <a:t>GenAI</a:t>
            </a:r>
            <a:r>
              <a:rPr lang="en-US" sz="2200" dirty="0"/>
              <a:t> because of encoder-decoder mechanism for sequence generation built in transformer. But why is transformer being preeminent in </a:t>
            </a:r>
            <a:r>
              <a:rPr lang="en-US" sz="2200" dirty="0" err="1"/>
              <a:t>GenAI</a:t>
            </a:r>
            <a:r>
              <a:rPr lang="en-US" sz="2200" dirty="0"/>
              <a:t> and STM? Firstly, transformer has a so-called self-attention mechanism that discovers contextual meaning of every token in sequence, which contributes to reduce ambiguousness. Secondly, transformer does not concern ordering of tokens in sequence, which allows to train transformer from many parts of sequences in parallel. Thirdly, the third reason which is result of the two previous reasons is that transformer can be trained from large corpus with high accuracy as well as highly computational performance. Moreover, transformer is implemented by DNN which is one of important and effective approaches in artificial intelligence (AI) in recent time. Although transformer is preeminent because of its good consistency, it is not easily understandable. Therefore, this technical report aims to describe transformer with explanations which are as easily understandable as possible.</a:t>
            </a:r>
          </a:p>
        </p:txBody>
      </p:sp>
      <p:sp>
        <p:nvSpPr>
          <p:cNvPr id="4" name="Slide Number Placeholder 3"/>
          <p:cNvSpPr>
            <a:spLocks noGrp="1"/>
          </p:cNvSpPr>
          <p:nvPr>
            <p:ph type="sldNum" sz="quarter" idx="12"/>
          </p:nvPr>
        </p:nvSpPr>
        <p:spPr/>
        <p:txBody>
          <a:bodyPr/>
          <a:lstStyle/>
          <a:p>
            <a:fld id="{5DB5036F-1FF2-46C4-8D2B-59C7E3B91952}" type="slidenum">
              <a:rPr lang="en-US" smtClean="0"/>
              <a:pPr/>
              <a:t>2</a:t>
            </a:fld>
            <a:endParaRPr lang="en-US"/>
          </a:p>
        </p:txBody>
      </p:sp>
      <p:sp>
        <p:nvSpPr>
          <p:cNvPr id="5" name="Footer Placeholder 4"/>
          <p:cNvSpPr>
            <a:spLocks noGrp="1"/>
          </p:cNvSpPr>
          <p:nvPr>
            <p:ph type="ftr" sz="quarter" idx="11"/>
          </p:nvPr>
        </p:nvSpPr>
        <p:spPr/>
        <p:txBody>
          <a:bodyPr/>
          <a:lstStyle/>
          <a:p>
            <a:r>
              <a:rPr lang="en-US"/>
              <a:t>Project Title</a:t>
            </a:r>
          </a:p>
        </p:txBody>
      </p:sp>
      <p:sp>
        <p:nvSpPr>
          <p:cNvPr id="6" name="Date Placeholder 5"/>
          <p:cNvSpPr>
            <a:spLocks noGrp="1"/>
          </p:cNvSpPr>
          <p:nvPr>
            <p:ph type="dt" sz="half" idx="10"/>
          </p:nvPr>
        </p:nvSpPr>
        <p:spPr/>
        <p:txBody>
          <a:bodyPr/>
          <a:lstStyle/>
          <a:p>
            <a:fld id="{9A0BB87B-B7BC-450E-BB6A-701A176EB920}" type="datetime1">
              <a:rPr lang="en-US" smtClean="0"/>
              <a:t>6/20/2025</a:t>
            </a:fld>
            <a:endParaRPr lang="en-US"/>
          </a:p>
        </p:txBody>
      </p:sp>
    </p:spTree>
    <p:extLst>
      <p:ext uri="{BB962C8B-B14F-4D97-AF65-F5344CB8AC3E}">
        <p14:creationId xmlns:p14="http://schemas.microsoft.com/office/powerpoint/2010/main" val="2953120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Table of contents</a:t>
            </a:r>
          </a:p>
        </p:txBody>
      </p:sp>
      <p:sp>
        <p:nvSpPr>
          <p:cNvPr id="3" name="Content Placeholder 2"/>
          <p:cNvSpPr>
            <a:spLocks noGrp="1"/>
          </p:cNvSpPr>
          <p:nvPr>
            <p:ph idx="1"/>
          </p:nvPr>
        </p:nvSpPr>
        <p:spPr/>
        <p:txBody>
          <a:bodyPr/>
          <a:lstStyle/>
          <a:p>
            <a:pPr marL="457200" indent="-457200">
              <a:buFont typeface="+mj-lt"/>
              <a:buAutoNum type="arabicPeriod"/>
            </a:pPr>
            <a:r>
              <a:rPr lang="en-US" dirty="0"/>
              <a:t>Introduction</a:t>
            </a:r>
          </a:p>
          <a:p>
            <a:pPr marL="457200" indent="-457200">
              <a:buFont typeface="+mj-lt"/>
              <a:buAutoNum type="arabicPeriod"/>
            </a:pPr>
            <a:r>
              <a:rPr lang="en-US" dirty="0"/>
              <a:t>Sequence generation and attention</a:t>
            </a:r>
          </a:p>
          <a:p>
            <a:pPr marL="457200" indent="-457200">
              <a:buFont typeface="+mj-lt"/>
              <a:buAutoNum type="arabicPeriod"/>
            </a:pPr>
            <a:r>
              <a:rPr lang="en-US" dirty="0" smtClean="0"/>
              <a:t>Transformer</a:t>
            </a:r>
          </a:p>
          <a:p>
            <a:pPr marL="457200" indent="-457200">
              <a:buFont typeface="+mj-lt"/>
              <a:buAutoNum type="arabicPeriod"/>
            </a:pPr>
            <a:r>
              <a:rPr lang="en-US" dirty="0"/>
              <a:t>Pre-trained model</a:t>
            </a:r>
          </a:p>
          <a:p>
            <a:pPr marL="457200" indent="-457200">
              <a:buFont typeface="+mj-lt"/>
              <a:buAutoNum type="arabicPeriod"/>
            </a:pPr>
            <a:r>
              <a:rPr lang="en-US" dirty="0"/>
              <a:t>Conclusions</a:t>
            </a:r>
          </a:p>
        </p:txBody>
      </p:sp>
      <p:sp>
        <p:nvSpPr>
          <p:cNvPr id="4" name="Slide Number Placeholder 3"/>
          <p:cNvSpPr>
            <a:spLocks noGrp="1"/>
          </p:cNvSpPr>
          <p:nvPr>
            <p:ph type="sldNum" sz="quarter" idx="12"/>
          </p:nvPr>
        </p:nvSpPr>
        <p:spPr/>
        <p:txBody>
          <a:bodyPr/>
          <a:lstStyle/>
          <a:p>
            <a:fld id="{5DB5036F-1FF2-46C4-8D2B-59C7E3B91952}" type="slidenum">
              <a:rPr lang="en-US" smtClean="0"/>
              <a:pPr/>
              <a:t>3</a:t>
            </a:fld>
            <a:endParaRPr lang="en-US"/>
          </a:p>
        </p:txBody>
      </p:sp>
      <p:sp>
        <p:nvSpPr>
          <p:cNvPr id="5" name="Footer Placeholder 4"/>
          <p:cNvSpPr>
            <a:spLocks noGrp="1"/>
          </p:cNvSpPr>
          <p:nvPr>
            <p:ph type="ftr" sz="quarter" idx="11"/>
          </p:nvPr>
        </p:nvSpPr>
        <p:spPr/>
        <p:txBody>
          <a:bodyPr/>
          <a:lstStyle/>
          <a:p>
            <a:r>
              <a:rPr lang="en-US"/>
              <a:t>Project Title</a:t>
            </a:r>
          </a:p>
        </p:txBody>
      </p:sp>
      <p:sp>
        <p:nvSpPr>
          <p:cNvPr id="6" name="Date Placeholder 5"/>
          <p:cNvSpPr>
            <a:spLocks noGrp="1"/>
          </p:cNvSpPr>
          <p:nvPr>
            <p:ph type="dt" sz="half" idx="10"/>
          </p:nvPr>
        </p:nvSpPr>
        <p:spPr/>
        <p:txBody>
          <a:bodyPr/>
          <a:lstStyle/>
          <a:p>
            <a:fld id="{15EABFDF-330B-4262-AD2C-2A9706806DC1}" type="datetime1">
              <a:rPr lang="en-US" smtClean="0"/>
              <a:t>6/20/2025</a:t>
            </a:fld>
            <a:endParaRPr lang="en-US"/>
          </a:p>
        </p:txBody>
      </p:sp>
    </p:spTree>
    <p:extLst>
      <p:ext uri="{BB962C8B-B14F-4D97-AF65-F5344CB8AC3E}">
        <p14:creationId xmlns:p14="http://schemas.microsoft.com/office/powerpoint/2010/main" val="3112241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Introduction</a:t>
            </a:r>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fld id="{5D072244-FF44-443E-A4C5-0263C8C92AE3}" type="datetime1">
              <a:rPr lang="en-US" smtClean="0"/>
              <a:t>6/20/2025</a:t>
            </a:fld>
            <a:endParaRPr lang="en-US"/>
          </a:p>
        </p:txBody>
      </p:sp>
      <p:sp>
        <p:nvSpPr>
          <p:cNvPr id="5" name="Footer Placeholder 4"/>
          <p:cNvSpPr>
            <a:spLocks noGrp="1"/>
          </p:cNvSpPr>
          <p:nvPr>
            <p:ph type="ftr" sz="quarter" idx="11"/>
          </p:nvPr>
        </p:nvSpPr>
        <p:spPr/>
        <p:txBody>
          <a:bodyPr/>
          <a:lstStyle/>
          <a:p>
            <a:r>
              <a:rPr lang="en-US"/>
              <a:t>Project Title</a:t>
            </a:r>
          </a:p>
        </p:txBody>
      </p:sp>
      <p:sp>
        <p:nvSpPr>
          <p:cNvPr id="6" name="Slide Number Placeholder 5"/>
          <p:cNvSpPr>
            <a:spLocks noGrp="1"/>
          </p:cNvSpPr>
          <p:nvPr>
            <p:ph type="sldNum" sz="quarter" idx="12"/>
          </p:nvPr>
        </p:nvSpPr>
        <p:spPr/>
        <p:txBody>
          <a:bodyPr/>
          <a:lstStyle/>
          <a:p>
            <a:fld id="{5DB5036F-1FF2-46C4-8D2B-59C7E3B91952}" type="slidenum">
              <a:rPr lang="en-US" smtClean="0"/>
              <a:pPr/>
              <a:t>4</a:t>
            </a:fld>
            <a:endParaRPr lang="en-US"/>
          </a:p>
        </p:txBody>
      </p:sp>
    </p:spTree>
    <p:extLst>
      <p:ext uri="{BB962C8B-B14F-4D97-AF65-F5344CB8AC3E}">
        <p14:creationId xmlns:p14="http://schemas.microsoft.com/office/powerpoint/2010/main" val="2237610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Sequence generation and attention</a:t>
            </a:r>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fld id="{316AE70F-E9E3-4A03-BFAF-0612970F6B31}" type="datetime1">
              <a:rPr lang="en-US" smtClean="0"/>
              <a:t>6/20/2025</a:t>
            </a:fld>
            <a:endParaRPr lang="en-US"/>
          </a:p>
        </p:txBody>
      </p:sp>
      <p:sp>
        <p:nvSpPr>
          <p:cNvPr id="5" name="Footer Placeholder 4"/>
          <p:cNvSpPr>
            <a:spLocks noGrp="1"/>
          </p:cNvSpPr>
          <p:nvPr>
            <p:ph type="ftr" sz="quarter" idx="11"/>
          </p:nvPr>
        </p:nvSpPr>
        <p:spPr/>
        <p:txBody>
          <a:bodyPr/>
          <a:lstStyle/>
          <a:p>
            <a:r>
              <a:rPr lang="en-US"/>
              <a:t>Project Title</a:t>
            </a:r>
          </a:p>
        </p:txBody>
      </p:sp>
      <p:sp>
        <p:nvSpPr>
          <p:cNvPr id="6" name="Slide Number Placeholder 5"/>
          <p:cNvSpPr>
            <a:spLocks noGrp="1"/>
          </p:cNvSpPr>
          <p:nvPr>
            <p:ph type="sldNum" sz="quarter" idx="12"/>
          </p:nvPr>
        </p:nvSpPr>
        <p:spPr/>
        <p:txBody>
          <a:bodyPr/>
          <a:lstStyle/>
          <a:p>
            <a:fld id="{5DB5036F-1FF2-46C4-8D2B-59C7E3B91952}" type="slidenum">
              <a:rPr lang="en-US" smtClean="0"/>
              <a:pPr/>
              <a:t>5</a:t>
            </a:fld>
            <a:endParaRPr lang="en-US"/>
          </a:p>
        </p:txBody>
      </p:sp>
    </p:spTree>
    <p:extLst>
      <p:ext uri="{BB962C8B-B14F-4D97-AF65-F5344CB8AC3E}">
        <p14:creationId xmlns:p14="http://schemas.microsoft.com/office/powerpoint/2010/main" val="1047971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t>
            </a:r>
            <a:r>
              <a:rPr lang="en-US" dirty="0" smtClean="0"/>
              <a:t>Transformer</a:t>
            </a:r>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fld id="{CDD985FA-700C-432C-ACDD-A3593AB11BF8}" type="datetime1">
              <a:rPr lang="en-US" smtClean="0"/>
              <a:t>6/20/2025</a:t>
            </a:fld>
            <a:endParaRPr lang="en-US"/>
          </a:p>
        </p:txBody>
      </p:sp>
      <p:sp>
        <p:nvSpPr>
          <p:cNvPr id="5" name="Footer Placeholder 4"/>
          <p:cNvSpPr>
            <a:spLocks noGrp="1"/>
          </p:cNvSpPr>
          <p:nvPr>
            <p:ph type="ftr" sz="quarter" idx="11"/>
          </p:nvPr>
        </p:nvSpPr>
        <p:spPr/>
        <p:txBody>
          <a:bodyPr/>
          <a:lstStyle/>
          <a:p>
            <a:r>
              <a:rPr lang="en-US"/>
              <a:t>Project Title</a:t>
            </a:r>
          </a:p>
        </p:txBody>
      </p:sp>
      <p:sp>
        <p:nvSpPr>
          <p:cNvPr id="6" name="Slide Number Placeholder 5"/>
          <p:cNvSpPr>
            <a:spLocks noGrp="1"/>
          </p:cNvSpPr>
          <p:nvPr>
            <p:ph type="sldNum" sz="quarter" idx="12"/>
          </p:nvPr>
        </p:nvSpPr>
        <p:spPr/>
        <p:txBody>
          <a:bodyPr/>
          <a:lstStyle/>
          <a:p>
            <a:fld id="{5DB5036F-1FF2-46C4-8D2B-59C7E3B91952}" type="slidenum">
              <a:rPr lang="en-US" smtClean="0"/>
              <a:pPr/>
              <a:t>6</a:t>
            </a:fld>
            <a:endParaRPr lang="en-US"/>
          </a:p>
        </p:txBody>
      </p:sp>
    </p:spTree>
    <p:extLst>
      <p:ext uri="{BB962C8B-B14F-4D97-AF65-F5344CB8AC3E}">
        <p14:creationId xmlns:p14="http://schemas.microsoft.com/office/powerpoint/2010/main" val="3424595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Pre-trained model</a:t>
            </a:r>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B9626394-AB31-4EB9-8754-BB40B0CDA0D1}" type="datetime1">
              <a:rPr lang="en-US" smtClean="0"/>
              <a:t>6/20/2025</a:t>
            </a:fld>
            <a:endParaRPr lang="en-US"/>
          </a:p>
        </p:txBody>
      </p:sp>
      <p:sp>
        <p:nvSpPr>
          <p:cNvPr id="5" name="Footer Placeholder 4"/>
          <p:cNvSpPr>
            <a:spLocks noGrp="1"/>
          </p:cNvSpPr>
          <p:nvPr>
            <p:ph type="ftr" sz="quarter" idx="11"/>
          </p:nvPr>
        </p:nvSpPr>
        <p:spPr/>
        <p:txBody>
          <a:bodyPr/>
          <a:lstStyle/>
          <a:p>
            <a:r>
              <a:rPr lang="en-US" smtClean="0"/>
              <a:t>Project Title</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7</a:t>
            </a:fld>
            <a:endParaRPr lang="en-US"/>
          </a:p>
        </p:txBody>
      </p:sp>
    </p:spTree>
    <p:extLst>
      <p:ext uri="{BB962C8B-B14F-4D97-AF65-F5344CB8AC3E}">
        <p14:creationId xmlns:p14="http://schemas.microsoft.com/office/powerpoint/2010/main" val="4151451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a:t>
            </a:r>
            <a:r>
              <a:rPr lang="en-US" dirty="0" smtClean="0"/>
              <a:t>. </a:t>
            </a:r>
            <a:r>
              <a:rPr lang="en-US" dirty="0"/>
              <a:t>Conclusions</a:t>
            </a:r>
          </a:p>
        </p:txBody>
      </p:sp>
      <p:sp>
        <p:nvSpPr>
          <p:cNvPr id="3" name="Content Placeholder 2"/>
          <p:cNvSpPr>
            <a:spLocks noGrp="1"/>
          </p:cNvSpPr>
          <p:nvPr>
            <p:ph idx="1"/>
          </p:nvPr>
        </p:nvSpPr>
        <p:spPr/>
        <p:txBody>
          <a:bodyPr/>
          <a:lstStyle/>
          <a:p>
            <a:r>
              <a:rPr lang="en-US" dirty="0"/>
              <a:t>Conclusion 1.</a:t>
            </a:r>
          </a:p>
          <a:p>
            <a:r>
              <a:rPr lang="en-US" dirty="0"/>
              <a:t>Conclusion 2.</a:t>
            </a:r>
          </a:p>
          <a:p>
            <a:r>
              <a:rPr lang="en-US" dirty="0"/>
              <a:t>Conclusion 3.</a:t>
            </a:r>
          </a:p>
        </p:txBody>
      </p:sp>
      <p:sp>
        <p:nvSpPr>
          <p:cNvPr id="4" name="Date Placeholder 3"/>
          <p:cNvSpPr>
            <a:spLocks noGrp="1"/>
          </p:cNvSpPr>
          <p:nvPr>
            <p:ph type="dt" sz="half" idx="10"/>
          </p:nvPr>
        </p:nvSpPr>
        <p:spPr/>
        <p:txBody>
          <a:bodyPr/>
          <a:lstStyle/>
          <a:p>
            <a:fld id="{4C080C8B-5F0B-457A-99AD-CAFD1879423D}" type="datetime1">
              <a:rPr lang="en-US" smtClean="0"/>
              <a:t>6/20/2025</a:t>
            </a:fld>
            <a:endParaRPr lang="en-US"/>
          </a:p>
        </p:txBody>
      </p:sp>
      <p:sp>
        <p:nvSpPr>
          <p:cNvPr id="5" name="Footer Placeholder 4"/>
          <p:cNvSpPr>
            <a:spLocks noGrp="1"/>
          </p:cNvSpPr>
          <p:nvPr>
            <p:ph type="ftr" sz="quarter" idx="11"/>
          </p:nvPr>
        </p:nvSpPr>
        <p:spPr/>
        <p:txBody>
          <a:bodyPr/>
          <a:lstStyle/>
          <a:p>
            <a:r>
              <a:rPr lang="en-US"/>
              <a:t>Project Title</a:t>
            </a:r>
          </a:p>
        </p:txBody>
      </p:sp>
      <p:sp>
        <p:nvSpPr>
          <p:cNvPr id="6" name="Slide Number Placeholder 5"/>
          <p:cNvSpPr>
            <a:spLocks noGrp="1"/>
          </p:cNvSpPr>
          <p:nvPr>
            <p:ph type="sldNum" sz="quarter" idx="12"/>
          </p:nvPr>
        </p:nvSpPr>
        <p:spPr/>
        <p:txBody>
          <a:bodyPr/>
          <a:lstStyle/>
          <a:p>
            <a:fld id="{5DB5036F-1FF2-46C4-8D2B-59C7E3B91952}" type="slidenum">
              <a:rPr lang="en-US" smtClean="0"/>
              <a:pPr/>
              <a:t>8</a:t>
            </a:fld>
            <a:endParaRPr lang="en-US"/>
          </a:p>
        </p:txBody>
      </p:sp>
    </p:spTree>
    <p:extLst>
      <p:ext uri="{BB962C8B-B14F-4D97-AF65-F5344CB8AC3E}">
        <p14:creationId xmlns:p14="http://schemas.microsoft.com/office/powerpoint/2010/main" val="3414256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pPr marL="457200" indent="-457200">
              <a:buFont typeface="+mj-lt"/>
              <a:buAutoNum type="arabicPeriod"/>
            </a:pPr>
            <a:r>
              <a:rPr lang="en-US" dirty="0"/>
              <a:t>Reference 1</a:t>
            </a:r>
          </a:p>
          <a:p>
            <a:pPr marL="457200" indent="-457200">
              <a:buFont typeface="+mj-lt"/>
              <a:buAutoNum type="arabicPeriod"/>
            </a:pPr>
            <a:r>
              <a:rPr lang="en-US" dirty="0"/>
              <a:t>Reference 2.</a:t>
            </a:r>
          </a:p>
          <a:p>
            <a:pPr marL="457200" indent="-457200">
              <a:buFont typeface="+mj-lt"/>
              <a:buAutoNum type="arabicPeriod"/>
            </a:pPr>
            <a:r>
              <a:rPr lang="en-US" dirty="0"/>
              <a:t>Reference 3.</a:t>
            </a:r>
          </a:p>
        </p:txBody>
      </p:sp>
      <p:sp>
        <p:nvSpPr>
          <p:cNvPr id="4" name="Date Placeholder 3"/>
          <p:cNvSpPr>
            <a:spLocks noGrp="1"/>
          </p:cNvSpPr>
          <p:nvPr>
            <p:ph type="dt" sz="half" idx="10"/>
          </p:nvPr>
        </p:nvSpPr>
        <p:spPr/>
        <p:txBody>
          <a:bodyPr/>
          <a:lstStyle/>
          <a:p>
            <a:fld id="{3E6F4339-401A-474E-AB86-D925673D7133}" type="datetime1">
              <a:rPr lang="en-US" smtClean="0"/>
              <a:t>6/20/2025</a:t>
            </a:fld>
            <a:endParaRPr lang="en-US"/>
          </a:p>
        </p:txBody>
      </p:sp>
      <p:sp>
        <p:nvSpPr>
          <p:cNvPr id="5" name="Footer Placeholder 4"/>
          <p:cNvSpPr>
            <a:spLocks noGrp="1"/>
          </p:cNvSpPr>
          <p:nvPr>
            <p:ph type="ftr" sz="quarter" idx="11"/>
          </p:nvPr>
        </p:nvSpPr>
        <p:spPr/>
        <p:txBody>
          <a:bodyPr/>
          <a:lstStyle/>
          <a:p>
            <a:r>
              <a:rPr lang="en-US"/>
              <a:t>Project Title</a:t>
            </a:r>
          </a:p>
        </p:txBody>
      </p:sp>
      <p:sp>
        <p:nvSpPr>
          <p:cNvPr id="6" name="Slide Number Placeholder 5"/>
          <p:cNvSpPr>
            <a:spLocks noGrp="1"/>
          </p:cNvSpPr>
          <p:nvPr>
            <p:ph type="sldNum" sz="quarter" idx="12"/>
          </p:nvPr>
        </p:nvSpPr>
        <p:spPr/>
        <p:txBody>
          <a:bodyPr/>
          <a:lstStyle/>
          <a:p>
            <a:fld id="{5DB5036F-1FF2-46C4-8D2B-59C7E3B91952}" type="slidenum">
              <a:rPr lang="en-US" smtClean="0"/>
              <a:pPr/>
              <a:t>9</a:t>
            </a:fld>
            <a:endParaRPr lang="en-US"/>
          </a:p>
        </p:txBody>
      </p:sp>
    </p:spTree>
    <p:extLst>
      <p:ext uri="{BB962C8B-B14F-4D97-AF65-F5344CB8AC3E}">
        <p14:creationId xmlns:p14="http://schemas.microsoft.com/office/powerpoint/2010/main" val="10655490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1485</TotalTime>
  <Words>333</Words>
  <Application>Microsoft Office PowerPoint</Application>
  <PresentationFormat>Widescreen</PresentationFormat>
  <Paragraphs>60</Paragraphs>
  <Slides>10</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Times New Roman</vt:lpstr>
      <vt:lpstr>Office Theme</vt:lpstr>
      <vt:lpstr>Tutorial on deep transformer</vt:lpstr>
      <vt:lpstr>Abstract</vt:lpstr>
      <vt:lpstr>Table of contents</vt:lpstr>
      <vt:lpstr>1. Introduction</vt:lpstr>
      <vt:lpstr>2. Sequence generation and attention</vt:lpstr>
      <vt:lpstr>3. Transformer</vt:lpstr>
      <vt:lpstr>4. Pre-trained model</vt:lpstr>
      <vt:lpstr>5. Conclusions</vt:lpstr>
      <vt:lpstr>References</vt:lpstr>
      <vt:lpstr>Thank you for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Loc Nguyen</dc:creator>
  <cp:lastModifiedBy>USER</cp:lastModifiedBy>
  <cp:revision>349</cp:revision>
  <dcterms:created xsi:type="dcterms:W3CDTF">2017-06-28T03:43:04Z</dcterms:created>
  <dcterms:modified xsi:type="dcterms:W3CDTF">2025-06-20T07:26:18Z</dcterms:modified>
</cp:coreProperties>
</file>