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8" r:id="rId6"/>
    <p:sldId id="259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A5CF6-E319-4957-A041-DE6840BA299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F0D6-0336-40FB-B093-8D79B824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algebra &amp; calculus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Teacher: Prf. Ho Minh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Student: Nguyen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Phuoc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Loc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440668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 or compound gradient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Vector-by-matrix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3675" y="2066925"/>
            <a:ext cx="57245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0" y="1676400"/>
            <a:ext cx="1466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5" y="4038600"/>
            <a:ext cx="32480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2840" y="4114800"/>
            <a:ext cx="516636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725" y="2909887"/>
            <a:ext cx="158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 or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Tangent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725" y="51448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Second-order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725" y="1676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Matrix-by-scalar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25" y="1752600"/>
            <a:ext cx="1352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125" y="2238375"/>
            <a:ext cx="33718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5125" y="4486275"/>
            <a:ext cx="3800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51460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 or compound gradient vector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725" y="17526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Matrix-by-vector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1100" y="1381125"/>
            <a:ext cx="32385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828800"/>
            <a:ext cx="1428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000375"/>
            <a:ext cx="70485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7526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Matrix-by-matrix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828800"/>
            <a:ext cx="1704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" y="2286000"/>
            <a:ext cx="6981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" y="4267200"/>
            <a:ext cx="73818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57200" y="374546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 or compound gradient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Chain rule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Make sense the compatibility between vector function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Product rule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Make sense to define what product is and how the order of product.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 rule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Make sense to condition that f and g belong to the same kind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495425"/>
            <a:ext cx="82200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532" y="990600"/>
            <a:ext cx="7398068" cy="559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840" y="914400"/>
            <a:ext cx="6995160" cy="569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914400"/>
            <a:ext cx="66675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075" y="2590800"/>
            <a:ext cx="41338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32414" y="1600200"/>
            <a:ext cx="3058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Matrix differential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algebra &amp;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Matrix analysis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Matrix derivative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Composite derivative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Matrix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775" y="2828925"/>
            <a:ext cx="66484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1981200"/>
            <a:ext cx="3275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Matrix polynomial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8" y="2552700"/>
            <a:ext cx="72104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4963" y="4067175"/>
            <a:ext cx="59340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676400"/>
            <a:ext cx="7666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Matrix-power-series functions such as </a:t>
            </a:r>
            <a:r>
              <a:rPr lang="en-US" sz="2400" b="1" i="1" dirty="0" smtClean="0"/>
              <a:t>E</a:t>
            </a:r>
            <a:r>
              <a:rPr lang="en-US" sz="2400" b="1" i="1" baseline="30000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LNX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SINX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COSX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1828800"/>
            <a:ext cx="6296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2819400"/>
            <a:ext cx="60293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35938" y="1219200"/>
            <a:ext cx="384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Matrix-power-series function example</a:t>
            </a:r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5" y="5019675"/>
            <a:ext cx="76009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sz="32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685800"/>
            <a:ext cx="5572125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sz="32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762000"/>
            <a:ext cx="66579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7425" y="180975"/>
            <a:ext cx="528637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1371600"/>
            <a:ext cx="646331" cy="3976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III. Composite derivative</a:t>
            </a:r>
            <a:endParaRPr lang="en-US" sz="3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57225"/>
            <a:ext cx="82296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Matrix applications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2362200"/>
            <a:ext cx="80676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IV. Matrix applications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1" y="1062989"/>
            <a:ext cx="50196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3088" y="5486400"/>
            <a:ext cx="54578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Matrix applications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04975"/>
            <a:ext cx="7305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1242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I. Matrix analysis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21336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Jordan decomposition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90575"/>
            <a:ext cx="3409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628775"/>
            <a:ext cx="46101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0" y="1598041"/>
            <a:ext cx="646331" cy="3735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Jordan decomposition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Matrix applications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3962400"/>
            <a:ext cx="81629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575" y="1600200"/>
            <a:ext cx="60388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981200"/>
            <a:ext cx="19812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2514600"/>
            <a:ext cx="31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2286000"/>
            <a:ext cx="1905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Matrix applications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9975" y="2286000"/>
            <a:ext cx="1924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8" y="1581150"/>
            <a:ext cx="8010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688" y="3581400"/>
            <a:ext cx="8048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for your attention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I. Matrix analysis</a:t>
            </a:r>
            <a:endParaRPr 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5" y="685800"/>
            <a:ext cx="62388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1915" y="699445"/>
            <a:ext cx="615553" cy="55489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ingular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value decomposition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(SVD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1938338"/>
            <a:ext cx="44577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25" y="2438400"/>
            <a:ext cx="2447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125" y="3124200"/>
            <a:ext cx="4991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5125" y="4429125"/>
            <a:ext cx="5248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6725" y="2438400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 or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Gradient vector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725" y="35168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Directional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725" y="5144869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Second-order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5125" y="178117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66725" y="1752600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Scalar-by-vector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725" y="3124200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 or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Gradient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725" y="514486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Directional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725" y="1752600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Scalar-by-matrix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828800"/>
            <a:ext cx="1314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405063"/>
            <a:ext cx="38576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5191125"/>
            <a:ext cx="2790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725" y="3011269"/>
            <a:ext cx="15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 or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Tangent vector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725" y="51448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Second-order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725" y="1752600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Vector-by-scalar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828800"/>
            <a:ext cx="10572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572000"/>
            <a:ext cx="15144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362200"/>
            <a:ext cx="1304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Matrix derivative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725" y="3011269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Derivative or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Jacobian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725" y="1600200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Vector-by-vector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676400"/>
            <a:ext cx="1238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366963"/>
            <a:ext cx="3048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5" y="4591050"/>
            <a:ext cx="71818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276</Words>
  <Application>Microsoft Office PowerPoint</Application>
  <PresentationFormat>On-screen Show (4:3)</PresentationFormat>
  <Paragraphs>78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Matrix algebra &amp; calculus</vt:lpstr>
      <vt:lpstr>Matrix algebra &amp; calculus</vt:lpstr>
      <vt:lpstr>I. Matrix analysis</vt:lpstr>
      <vt:lpstr>I. Matrix analysis</vt:lpstr>
      <vt:lpstr>II. Matrix derivative</vt:lpstr>
      <vt:lpstr>II. Matrix derivative</vt:lpstr>
      <vt:lpstr>II. Matrix derivative</vt:lpstr>
      <vt:lpstr>II. Matrix derivative</vt:lpstr>
      <vt:lpstr>II. Matrix derivative</vt:lpstr>
      <vt:lpstr>II. Matrix derivative</vt:lpstr>
      <vt:lpstr>II. Matrix derivative</vt:lpstr>
      <vt:lpstr>II. Matrix derivative</vt:lpstr>
      <vt:lpstr>II. Matrix derivative</vt:lpstr>
      <vt:lpstr>III. Composite derivative</vt:lpstr>
      <vt:lpstr>III. Composite derivative</vt:lpstr>
      <vt:lpstr>III. Composite derivative</vt:lpstr>
      <vt:lpstr>III. Composite derivative</vt:lpstr>
      <vt:lpstr>III. Composite derivative</vt:lpstr>
      <vt:lpstr>III. Composite derivative</vt:lpstr>
      <vt:lpstr>III. Composite derivative</vt:lpstr>
      <vt:lpstr>III. Composite derivative</vt:lpstr>
      <vt:lpstr>III. Composite derivative</vt:lpstr>
      <vt:lpstr>III. Composite derivative</vt:lpstr>
      <vt:lpstr>III. Composite derivative</vt:lpstr>
      <vt:lpstr>Slide 25</vt:lpstr>
      <vt:lpstr>III. Composite derivative</vt:lpstr>
      <vt:lpstr>IV. Matrix applications</vt:lpstr>
      <vt:lpstr>IV. Matrix applications</vt:lpstr>
      <vt:lpstr>IV. Matrix applications</vt:lpstr>
      <vt:lpstr>IV. Matrix applications</vt:lpstr>
      <vt:lpstr>IV. Matrix applications</vt:lpstr>
      <vt:lpstr>Thank for your attention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algebra &amp; calculus</dc:title>
  <dc:creator>thuy</dc:creator>
  <cp:lastModifiedBy>thuy</cp:lastModifiedBy>
  <cp:revision>86</cp:revision>
  <dcterms:created xsi:type="dcterms:W3CDTF">2014-03-27T15:33:38Z</dcterms:created>
  <dcterms:modified xsi:type="dcterms:W3CDTF">2014-04-27T08:05:55Z</dcterms:modified>
</cp:coreProperties>
</file>