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269" r:id="rId6"/>
    <p:sldId id="267" r:id="rId7"/>
    <p:sldId id="273" r:id="rId8"/>
    <p:sldId id="270" r:id="rId9"/>
    <p:sldId id="278" r:id="rId10"/>
    <p:sldId id="279" r:id="rId11"/>
    <p:sldId id="271" r:id="rId12"/>
    <p:sldId id="265" r:id="rId13"/>
    <p:sldId id="266" r:id="rId14"/>
    <p:sldId id="276" r:id="rId15"/>
    <p:sldId id="258" r:id="rId16"/>
    <p:sldId id="282" r:id="rId17"/>
    <p:sldId id="262" r:id="rId18"/>
    <p:sldId id="274" r:id="rId19"/>
    <p:sldId id="259" r:id="rId20"/>
    <p:sldId id="260" r:id="rId21"/>
    <p:sldId id="280" r:id="rId22"/>
    <p:sldId id="275" r:id="rId23"/>
    <p:sldId id="263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Heselden" initials="MH" lastIdx="4" clrIdx="0">
    <p:extLst>
      <p:ext uri="{19B8F6BF-5375-455C-9EA6-DF929625EA0E}">
        <p15:presenceInfo xmlns:p15="http://schemas.microsoft.com/office/powerpoint/2012/main" userId="S::m.heselden@arts.ac.uk::cec0677e-25a5-4eed-9fef-b4e71eca8c11" providerId="AD"/>
      </p:ext>
    </p:extLst>
  </p:cmAuthor>
  <p:cmAuthor id="2" name="Stephanie Feather" initials="SF" lastIdx="3" clrIdx="1">
    <p:extLst>
      <p:ext uri="{19B8F6BF-5375-455C-9EA6-DF929625EA0E}">
        <p15:presenceInfo xmlns:p15="http://schemas.microsoft.com/office/powerpoint/2012/main" userId="S::s.feather@arts.ac.uk::27174df1-a550-411e-9b86-4d4953a57290" providerId="AD"/>
      </p:ext>
    </p:extLst>
  </p:cmAuthor>
  <p:cmAuthor id="3" name="Barbara Denton" initials="BD" lastIdx="14" clrIdx="2">
    <p:extLst>
      <p:ext uri="{19B8F6BF-5375-455C-9EA6-DF929625EA0E}">
        <p15:presenceInfo xmlns:p15="http://schemas.microsoft.com/office/powerpoint/2012/main" userId="S-1-5-21-2706140998-3416399097-4274183996-2958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34"/>
    <a:srgbClr val="43A2A1"/>
    <a:srgbClr val="000000"/>
    <a:srgbClr val="F2F2F2"/>
    <a:srgbClr val="111111"/>
    <a:srgbClr val="253D46"/>
    <a:srgbClr val="FFFFFF"/>
    <a:srgbClr val="F26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7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928" y="56"/>
      </p:cViewPr>
      <p:guideLst/>
    </p:cSldViewPr>
  </p:slideViewPr>
  <p:outlineViewPr>
    <p:cViewPr>
      <p:scale>
        <a:sx n="33" d="100"/>
        <a:sy n="33" d="100"/>
      </p:scale>
      <p:origin x="0" y="-108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3.0347998401373404E-2"/>
          <c:y val="5.828780268064227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 algn="just"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5309172283177209E-2"/>
          <c:y val="0.13871051316902752"/>
          <c:w val="0.97469082771682281"/>
          <c:h val="0.782328790479903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0-B445-905F-3748C13E6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F0-B445-905F-3748C13E6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7113072"/>
        <c:axId val="871828016"/>
      </c:barChart>
      <c:catAx>
        <c:axId val="7671130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828016"/>
        <c:crosses val="autoZero"/>
        <c:auto val="1"/>
        <c:lblAlgn val="ctr"/>
        <c:lblOffset val="100"/>
        <c:tickMarkSkip val="1"/>
        <c:noMultiLvlLbl val="0"/>
      </c:catAx>
      <c:valAx>
        <c:axId val="87182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11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828682085997564"/>
          <c:y val="1.8174779418530657E-3"/>
          <c:w val="0.1425098437643236"/>
          <c:h val="0.112124620240049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72D8D-FB06-49F8-80F3-966BA7A33CAB}" type="datetimeFigureOut">
              <a:rPr lang="en-GB" smtClean="0"/>
              <a:t>08/08/2024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65D6-E927-4CD6-BB6D-7C5E4BEAA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00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92B64-956F-4AA1-9D00-91265D8096D4}" type="datetimeFigureOut">
              <a:rPr lang="en-GB" smtClean="0"/>
              <a:t>08/08/2024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C1D15-B5DE-4BD5-A4FB-8CE7A139D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1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avoid overloading the slides with text, use speaker notes to add more detail and prompts.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C1D15-B5DE-4BD5-A4FB-8CE7A139D48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72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avoid overloading the slides with text, use speaker notes to add more detail and prompts.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C1D15-B5DE-4BD5-A4FB-8CE7A139D48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18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avoid overloading the slides with text, use speaker notes to add more detail and prompts.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C1D15-B5DE-4BD5-A4FB-8CE7A139D48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762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avoid overloading the slides with text, use speaker notes to add more detail and prompts.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C1D15-B5DE-4BD5-A4FB-8CE7A139D48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71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C1D15-B5DE-4BD5-A4FB-8CE7A139D48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0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5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CC498CE-A8FE-FE3E-64EA-BD2596D6B59B}"/>
              </a:ext>
            </a:extLst>
          </p:cNvPr>
          <p:cNvSpPr/>
          <p:nvPr userDrawn="1"/>
        </p:nvSpPr>
        <p:spPr>
          <a:xfrm>
            <a:off x="480291" y="337457"/>
            <a:ext cx="6236195" cy="766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CDD45-0E24-824E-8528-54480BCF5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291" y="1620000"/>
            <a:ext cx="11232284" cy="3620215"/>
          </a:xfrm>
        </p:spPr>
        <p:txBody>
          <a:bodyPr anchor="b"/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B4FFB-A229-AF47-8E60-155F5A2CCF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0291" y="5625950"/>
            <a:ext cx="11232284" cy="9717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98AFD5-52E5-9BD2-2342-25A4289B3D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417" y="388803"/>
            <a:ext cx="2583643" cy="6440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D283ED-967E-247C-B05E-4E4290CCE6A4}"/>
              </a:ext>
            </a:extLst>
          </p:cNvPr>
          <p:cNvSpPr txBox="1"/>
          <p:nvPr userDrawn="1"/>
        </p:nvSpPr>
        <p:spPr>
          <a:xfrm>
            <a:off x="3071289" y="337890"/>
            <a:ext cx="3743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9063" indent="0"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</p:spTree>
    <p:extLst>
      <p:ext uri="{BB962C8B-B14F-4D97-AF65-F5344CB8AC3E}">
        <p14:creationId xmlns:p14="http://schemas.microsoft.com/office/powerpoint/2010/main" val="366538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F8E0B70-5C30-5847-8AEF-774CFAD7E20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358CE39-2EA0-9949-BF9D-697281F619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BCFD0-067D-6545-8C5D-27D2627541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9426" y="1592263"/>
            <a:ext cx="5616574" cy="4357688"/>
          </a:xfrm>
          <a:prstGeom prst="rect">
            <a:avLst/>
          </a:prstGeom>
          <a:solidFill>
            <a:srgbClr val="25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6A0B221D-7C49-BD4E-B0DD-913726BFFA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3" y="1859622"/>
            <a:ext cx="5040000" cy="3622327"/>
          </a:xfrm>
        </p:spPr>
        <p:txBody>
          <a:bodyPr anchor="ctr"/>
          <a:lstStyle>
            <a:lvl1pPr marL="0" indent="0" algn="l">
              <a:buNone/>
              <a:defRPr sz="3400" b="1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statement text or quote in the space, use 34pt or 24pt text</a:t>
            </a:r>
          </a:p>
        </p:txBody>
      </p:sp>
      <p:sp>
        <p:nvSpPr>
          <p:cNvPr id="11" name="Picture Placeholder 10" descr="Add image here">
            <a:extLst>
              <a:ext uri="{FF2B5EF4-FFF2-40B4-BE49-F238E27FC236}">
                <a16:creationId xmlns:a16="http://schemas.microsoft.com/office/drawing/2014/main" id="{5A57B211-0045-2844-B5DA-1D7E13A68B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592262"/>
            <a:ext cx="5615999" cy="435768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86ED54-4819-0E4E-AAD0-F81E28FB01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5481950"/>
            <a:ext cx="2230339" cy="468000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1800"/>
            </a:lvl1pPr>
            <a:lvl2pPr marL="432000" indent="0">
              <a:buFontTx/>
              <a:buNone/>
              <a:defRPr sz="1200"/>
            </a:lvl2pPr>
          </a:lstStyle>
          <a:p>
            <a:pPr lvl="1"/>
            <a:r>
              <a:rPr lang="en-US" dirty="0"/>
              <a:t> Image credit</a:t>
            </a:r>
            <a:br>
              <a:rPr lang="en-US" dirty="0"/>
            </a:br>
            <a:r>
              <a:rPr lang="en-US" dirty="0"/>
              <a:t>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FC2831-8571-0047-869E-580ABE8772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1D07C53-5F2E-564B-AA5D-C8C104D2E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3B8BE1E-EB54-5A43-AA5B-AD876ECA3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69F9E3-A0EA-426A-C503-991CB8D52121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BE257-A23C-9CC0-2DB4-B33C8E1DF8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9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5324497-2F38-AD4E-829F-1579C94E9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5B82E3E-EE9A-C14D-BE3F-85108C85DB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BCFD0-067D-6545-8C5D-27D2627541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0003" y="1592262"/>
            <a:ext cx="5544560" cy="4383737"/>
          </a:xfrm>
          <a:prstGeom prst="rect">
            <a:avLst/>
          </a:prstGeom>
          <a:solidFill>
            <a:srgbClr val="25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7B40B0-3203-CF4D-9A88-A624E8DA0C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3" y="1859622"/>
            <a:ext cx="5040000" cy="3798228"/>
          </a:xfrm>
        </p:spPr>
        <p:txBody>
          <a:bodyPr anchor="ctr"/>
          <a:lstStyle>
            <a:lvl1pPr marL="0" indent="0" algn="l">
              <a:buNone/>
              <a:defRPr sz="3400" b="1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statement text or quote in the space, use 34pt or 24pt text</a:t>
            </a:r>
          </a:p>
        </p:txBody>
      </p:sp>
      <p:sp>
        <p:nvSpPr>
          <p:cNvPr id="10" name="Picture Placeholder 3" descr="Add first of three images here">
            <a:extLst>
              <a:ext uri="{FF2B5EF4-FFF2-40B4-BE49-F238E27FC236}">
                <a16:creationId xmlns:a16="http://schemas.microsoft.com/office/drawing/2014/main" id="{7DA10396-CCCF-0340-BB00-412EEECBC0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67438" y="1592263"/>
            <a:ext cx="5544561" cy="2367736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 descr="Add second image here">
            <a:extLst>
              <a:ext uri="{FF2B5EF4-FFF2-40B4-BE49-F238E27FC236}">
                <a16:creationId xmlns:a16="http://schemas.microsoft.com/office/drawing/2014/main" id="{4CFF857B-12AB-E04C-A1F6-FC4B79FE18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7438" y="4145976"/>
            <a:ext cx="3636962" cy="1803974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3" descr="Add third image here or remaove if not required">
            <a:extLst>
              <a:ext uri="{FF2B5EF4-FFF2-40B4-BE49-F238E27FC236}">
                <a16:creationId xmlns:a16="http://schemas.microsoft.com/office/drawing/2014/main" id="{8C79CD37-E4DA-FA41-8E9D-41522B86F44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948863" y="4145977"/>
            <a:ext cx="1763136" cy="1803974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FD15CC-2D5D-A34D-A6E7-81613F6D43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367B92-1561-E34D-BE06-2C6F86B68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3F0AE9C-EBB9-834E-A3DE-B16392E83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CCAFC-DBB5-D1C0-FE9D-E2A14B269C04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69AF7-7635-2D14-47F4-D5C514A92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80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2C96613-2613-8145-BDBC-95527046A2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C99F548-E5CC-0448-82E6-D55920EF41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DDAB-073B-FE41-A6AF-4E5A138C354A}"/>
              </a:ext>
            </a:extLst>
          </p:cNvPr>
          <p:cNvSpPr txBox="1"/>
          <p:nvPr userDrawn="1"/>
        </p:nvSpPr>
        <p:spPr>
          <a:xfrm>
            <a:off x="479426" y="1601129"/>
            <a:ext cx="971549" cy="459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Today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02942C-93EA-4F4E-9FE7-97ED1598FA64}"/>
              </a:ext>
            </a:extLst>
          </p:cNvPr>
          <p:cNvSpPr txBox="1"/>
          <p:nvPr userDrawn="1"/>
        </p:nvSpPr>
        <p:spPr>
          <a:xfrm>
            <a:off x="1442733" y="2121634"/>
            <a:ext cx="3120806" cy="14136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January 2020</a:t>
            </a:r>
          </a:p>
          <a:p>
            <a:pPr algn="l"/>
            <a:r>
              <a:rPr lang="en-US" sz="2400" dirty="0"/>
              <a:t>Key milestone 01 and brief explanation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29B702-B3DE-0E4B-A032-9DF36505806E}"/>
              </a:ext>
            </a:extLst>
          </p:cNvPr>
          <p:cNvSpPr txBox="1"/>
          <p:nvPr userDrawn="1"/>
        </p:nvSpPr>
        <p:spPr>
          <a:xfrm>
            <a:off x="2236102" y="4159188"/>
            <a:ext cx="3178958" cy="12608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February 2020</a:t>
            </a:r>
          </a:p>
          <a:p>
            <a:pPr algn="l"/>
            <a:r>
              <a:rPr lang="en-US" sz="2400" dirty="0"/>
              <a:t>Key milestone or goals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AB991-EC53-7549-843F-B3CDF98CBD5F}"/>
              </a:ext>
            </a:extLst>
          </p:cNvPr>
          <p:cNvSpPr txBox="1"/>
          <p:nvPr userDrawn="1"/>
        </p:nvSpPr>
        <p:spPr>
          <a:xfrm>
            <a:off x="5232400" y="1616529"/>
            <a:ext cx="2700338" cy="4192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March 2020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ED1ECC-0BD9-3743-8D2D-E05823441A35}"/>
              </a:ext>
            </a:extLst>
          </p:cNvPr>
          <p:cNvSpPr txBox="1"/>
          <p:nvPr userDrawn="1"/>
        </p:nvSpPr>
        <p:spPr>
          <a:xfrm>
            <a:off x="5668960" y="4159188"/>
            <a:ext cx="3198816" cy="1260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April 2020</a:t>
            </a:r>
          </a:p>
          <a:p>
            <a:pPr algn="l"/>
            <a:r>
              <a:rPr lang="en-US" sz="2400" dirty="0"/>
              <a:t>Key milestone or goals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3D4268-F8E4-6849-A550-C1431A22F0C8}"/>
              </a:ext>
            </a:extLst>
          </p:cNvPr>
          <p:cNvSpPr txBox="1"/>
          <p:nvPr userDrawn="1"/>
        </p:nvSpPr>
        <p:spPr>
          <a:xfrm>
            <a:off x="6958380" y="2121633"/>
            <a:ext cx="2312230" cy="10421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May 2020</a:t>
            </a:r>
          </a:p>
          <a:p>
            <a:pPr algn="l"/>
            <a:r>
              <a:rPr lang="en-US" sz="2400" dirty="0"/>
              <a:t>Key stakeholder sign off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C7AD6-27F5-2C4B-908F-E5DAD2F70D7A}"/>
              </a:ext>
            </a:extLst>
          </p:cNvPr>
          <p:cNvSpPr txBox="1"/>
          <p:nvPr userDrawn="1"/>
        </p:nvSpPr>
        <p:spPr>
          <a:xfrm>
            <a:off x="9045208" y="4159188"/>
            <a:ext cx="2700338" cy="1260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June 2020</a:t>
            </a:r>
          </a:p>
          <a:p>
            <a:pPr algn="l"/>
            <a:r>
              <a:rPr lang="en-US" sz="2400" dirty="0"/>
              <a:t>Project delivery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68505F-017D-C448-8C2E-7EBFF3A15AB8}"/>
              </a:ext>
            </a:extLst>
          </p:cNvPr>
          <p:cNvSpPr txBox="1"/>
          <p:nvPr userDrawn="1"/>
        </p:nvSpPr>
        <p:spPr>
          <a:xfrm>
            <a:off x="9804400" y="1618404"/>
            <a:ext cx="2022743" cy="7749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July 2020</a:t>
            </a:r>
          </a:p>
          <a:p>
            <a:pPr algn="l"/>
            <a:r>
              <a:rPr lang="en-US" sz="2400" dirty="0"/>
              <a:t>Roll out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73C77-45B4-6F40-9DFA-2549E2C443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3429000"/>
            <a:ext cx="1074102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BA5457-1215-D54E-B9A3-E70A18F8A7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450975" y="3267440"/>
            <a:ext cx="0" cy="185601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31D2A4-0774-3544-AEBF-B11C2AAA4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2236102" y="3457135"/>
            <a:ext cx="0" cy="671734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4AD4E3-1DB3-0745-8BA0-36872B5EB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248470" y="2068379"/>
            <a:ext cx="0" cy="1352047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F8EBD-245C-374E-B6EF-34F631DFF0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668960" y="3428999"/>
            <a:ext cx="0" cy="671734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21D648-1B33-B848-9E28-22C1055A06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59600" y="3249637"/>
            <a:ext cx="0" cy="203404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AD7176-913D-F745-878C-3D30A4B176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045208" y="3457135"/>
            <a:ext cx="0" cy="671734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2E4D0C-D51E-7E41-8739-255B8C76D3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04400" y="2393372"/>
            <a:ext cx="0" cy="1033332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B80CA9-D612-334D-B547-0EA0546D56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79425" y="2068379"/>
            <a:ext cx="2078" cy="1360623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FD903F-4131-8F43-9B3B-E473720103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685733F-6C6F-9549-84A0-153D08303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F0EE21-71A6-114A-A05C-5132C1425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793B4A-801F-0466-42CE-A2E185DC1950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BB986-A9AD-34BD-E1B6-3323C51D8E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9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content 1/2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5324497-2F38-AD4E-829F-1579C94E9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5B82E3E-EE9A-C14D-BE3F-85108C85DB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7B40B0-3203-CF4D-9A88-A624E8DA0C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7" y="1592263"/>
            <a:ext cx="4608512" cy="4368673"/>
          </a:xfrm>
        </p:spPr>
        <p:txBody>
          <a:bodyPr anchor="ctr"/>
          <a:lstStyle>
            <a:lvl1pPr marL="0" indent="0" algn="l">
              <a:buNone/>
              <a:defRPr sz="3400" b="1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statement text or quote in the space, use 34pt or 24pt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BCFD0-067D-6545-8C5D-27D2627541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4563" y="0"/>
            <a:ext cx="61674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39895-CBF1-9A44-AE0E-97321883F8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4563" y="0"/>
            <a:ext cx="6167437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541D261-763F-C74D-B9EC-20280292EC4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67437" y="1592263"/>
            <a:ext cx="5545137" cy="435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566D20-9ED7-F24C-8234-C6723323E5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67B1EEDC-5770-814D-AB47-82F4CC349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21A1AE5-AD2C-2247-A1E6-B60F43EDA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84B08-C4BC-CA27-AC70-C285252B4BB0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A0EC3-A6B6-95F3-FD57-A0D08CEA36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content 1/3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5324497-2F38-AD4E-829F-1579C94E9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 dirty="0"/>
              <a:t>Optional chapter heading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5B82E3E-EE9A-C14D-BE3F-85108C85DB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7B40B0-3203-CF4D-9A88-A624E8DA0C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7" y="1592263"/>
            <a:ext cx="3636961" cy="4368673"/>
          </a:xfrm>
        </p:spPr>
        <p:txBody>
          <a:bodyPr anchor="ctr"/>
          <a:lstStyle>
            <a:lvl1pPr marL="0" indent="0" algn="l">
              <a:buNone/>
              <a:defRPr sz="3400" b="1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statement text or quote in the space, use 34pt or 24pt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F3EFB-C9F8-E04B-8B93-5D6DF7840D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388" y="0"/>
            <a:ext cx="80756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027F85-A326-5B4C-A284-BD4EA17ED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388" y="0"/>
            <a:ext cx="8075613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3A1DA97-7FEA-2F42-8E12-4BABE52A9AD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232400" y="1592263"/>
            <a:ext cx="6480174" cy="435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0EA739-BE1A-6748-96FD-C4F5683CC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C7EDDFB0-8C35-B242-B9C7-9FF8CD6E3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E590B1C-3001-3A4C-AE2A-BA95BADFA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B8BD74-ED9E-96C7-6C3E-9C2997C607CD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3B62E-DB17-E609-63DA-63805620A5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42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content 1/2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5324497-2F38-AD4E-829F-1579C94E9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5B82E3E-EE9A-C14D-BE3F-85108C85DB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6" y="1592263"/>
            <a:ext cx="5545137" cy="4368673"/>
          </a:xfrm>
        </p:spPr>
        <p:txBody>
          <a:bodyPr anchor="t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BCFD0-067D-6545-8C5D-27D2627541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4563" y="0"/>
            <a:ext cx="61674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CCDF47-40D6-0E40-9E93-34D45B6FB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4563" y="0"/>
            <a:ext cx="6167437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6DD8CF-32FC-E74F-A900-AB93DBD3A1F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67437" y="1592263"/>
            <a:ext cx="5545137" cy="435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77C0B9-DA67-F547-AE09-F6A98E6DDF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FD9081A-76D9-EC44-ADFB-D21AF3669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4D06AF0-C632-9540-8FFF-4243777E2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24FC5A-2FB3-8D95-6934-4D67092D5463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35247-531B-E430-D9D4-B52B84899E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41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content 1/3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5324497-2F38-AD4E-829F-1579C94E9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8A1F960-AF27-6F48-B335-BF1BE9804D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7" y="1592263"/>
            <a:ext cx="3636962" cy="4368673"/>
          </a:xfrm>
        </p:spPr>
        <p:txBody>
          <a:bodyPr anchor="t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BCFD0-067D-6545-8C5D-27D2627541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388" y="0"/>
            <a:ext cx="80756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3FBF2-1F8B-424F-8A94-A7A44155C2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387" y="0"/>
            <a:ext cx="8075613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BCDC9-67AD-304F-A641-19C555A7867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59263" y="1592263"/>
            <a:ext cx="7453312" cy="435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0A0D21-9030-4D45-A211-D39B6B0822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EB66008-C52E-2B4C-B01E-C5B69D18D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D1526E6-C718-F347-8F04-D3C8E284C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35BE5E-9A19-C179-5608-D8B09490EF51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4BA6C-89BB-B877-6B14-2F0F76E3E0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58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2C96613-2613-8145-BDBC-95527046A2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 dirty="0"/>
              <a:t>Optional chapter heading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C99F548-E5CC-0448-82E6-D55920EF41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3" name="Content Placeholder 2" descr="Add chart, table or image here">
            <a:extLst>
              <a:ext uri="{FF2B5EF4-FFF2-40B4-BE49-F238E27FC236}">
                <a16:creationId xmlns:a16="http://schemas.microsoft.com/office/drawing/2014/main" id="{6F5D1C0F-74B3-8A4E-AAC6-F9A9FAAF8A5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78546" y="1592262"/>
            <a:ext cx="11232972" cy="43576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Add chart/table/photo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5D94C7-D65F-3749-AE13-AF7EE2A2B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481950"/>
            <a:ext cx="2230339" cy="468000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1800"/>
            </a:lvl1pPr>
            <a:lvl2pPr marL="432000" indent="0">
              <a:buFontTx/>
              <a:buNone/>
              <a:defRPr sz="1200"/>
            </a:lvl2pPr>
          </a:lstStyle>
          <a:p>
            <a:pPr lvl="1"/>
            <a:r>
              <a:rPr lang="en-US" dirty="0"/>
              <a:t> Image credit</a:t>
            </a:r>
            <a:br>
              <a:rPr lang="en-US" dirty="0"/>
            </a:br>
            <a:r>
              <a:rPr lang="en-US" dirty="0"/>
              <a:t> goes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FD903F-4131-8F43-9B3B-E473720103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685733F-6C6F-9549-84A0-153D08303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F0EE21-71A6-114A-A05C-5132C1425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9A461-7E40-29F2-2D18-5BDE03730EE3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A0ECD-0B95-EB1A-FD83-43265E5FEB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9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129248-FBFD-954A-B55D-D93105C099E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09043EE-AABB-3D43-B913-B5AE433609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4" name="Picture Placeholder 3" descr="Add first image here">
            <a:extLst>
              <a:ext uri="{FF2B5EF4-FFF2-40B4-BE49-F238E27FC236}">
                <a16:creationId xmlns:a16="http://schemas.microsoft.com/office/drawing/2014/main" id="{C7C14F64-0AD7-814E-ADBD-00D172CAC61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0000" y="1592263"/>
            <a:ext cx="5544563" cy="43576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3" descr="Add second image here">
            <a:extLst>
              <a:ext uri="{FF2B5EF4-FFF2-40B4-BE49-F238E27FC236}">
                <a16:creationId xmlns:a16="http://schemas.microsoft.com/office/drawing/2014/main" id="{2A65CA6F-7D91-3C47-9C36-79BAEE1D4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67438" y="1592263"/>
            <a:ext cx="5544562" cy="43576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695510-C34D-974F-A1F8-C76E12C254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0DE0675-243B-3445-95CC-DB82EBEEE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28472E9-D590-4E4B-8E7C-FE262AB41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CECCA1-C790-F094-DF2F-671E9BE4BF22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DC9F3-770B-8700-F0FF-6591E22ACB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29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se content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F162B308-0512-BD4B-A204-B0C00FA050D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 dirty="0"/>
              <a:t>Optional chapter heading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35E84DA-6071-AD49-ADD8-6ED4561CF1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Add Title</a:t>
            </a:r>
          </a:p>
        </p:txBody>
      </p:sp>
      <p:sp>
        <p:nvSpPr>
          <p:cNvPr id="19" name="Content Placeholder 2" descr="Content box">
            <a:extLst>
              <a:ext uri="{FF2B5EF4-FFF2-40B4-BE49-F238E27FC236}">
                <a16:creationId xmlns:a16="http://schemas.microsoft.com/office/drawing/2014/main" id="{1E65073E-903D-774A-B1F5-49BFBA51439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79424" y="1592262"/>
            <a:ext cx="3636963" cy="2088000"/>
          </a:xfrm>
          <a:solidFill>
            <a:schemeClr val="bg1"/>
          </a:solidFill>
        </p:spPr>
        <p:txBody>
          <a:bodyPr lIns="360000" tIns="360000" rIns="360000" bIns="36000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Add content or delete if not required.</a:t>
            </a:r>
            <a:endParaRPr lang="en-GB" dirty="0"/>
          </a:p>
        </p:txBody>
      </p:sp>
      <p:sp>
        <p:nvSpPr>
          <p:cNvPr id="27" name="Content Placeholder 2" descr="Content box">
            <a:extLst>
              <a:ext uri="{FF2B5EF4-FFF2-40B4-BE49-F238E27FC236}">
                <a16:creationId xmlns:a16="http://schemas.microsoft.com/office/drawing/2014/main" id="{3B30A9D2-E284-2E4C-A561-386EF0A682B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259262" y="1592262"/>
            <a:ext cx="3673475" cy="2088000"/>
          </a:xfrm>
          <a:solidFill>
            <a:schemeClr val="bg1"/>
          </a:solidFill>
        </p:spPr>
        <p:txBody>
          <a:bodyPr lIns="360000" tIns="360000" rIns="360000" bIns="36000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Add content or delete if not required.</a:t>
            </a:r>
            <a:endParaRPr lang="en-GB" dirty="0"/>
          </a:p>
        </p:txBody>
      </p:sp>
      <p:sp>
        <p:nvSpPr>
          <p:cNvPr id="30" name="Content Placeholder 2" descr="Content box">
            <a:extLst>
              <a:ext uri="{FF2B5EF4-FFF2-40B4-BE49-F238E27FC236}">
                <a16:creationId xmlns:a16="http://schemas.microsoft.com/office/drawing/2014/main" id="{F5982CB3-F96D-4847-90D1-78412688D8DB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075612" y="1592262"/>
            <a:ext cx="3636387" cy="2088000"/>
          </a:xfrm>
          <a:solidFill>
            <a:schemeClr val="bg1"/>
          </a:solidFill>
        </p:spPr>
        <p:txBody>
          <a:bodyPr lIns="360000" tIns="360000" rIns="360000" bIns="36000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Add content or delete if not required.</a:t>
            </a:r>
            <a:endParaRPr lang="en-GB" dirty="0"/>
          </a:p>
        </p:txBody>
      </p:sp>
      <p:sp>
        <p:nvSpPr>
          <p:cNvPr id="18" name="Content Placeholder 2" descr="Content box">
            <a:extLst>
              <a:ext uri="{FF2B5EF4-FFF2-40B4-BE49-F238E27FC236}">
                <a16:creationId xmlns:a16="http://schemas.microsoft.com/office/drawing/2014/main" id="{7D56863F-F6CD-E24A-AA3A-95A03E55F18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91501" y="3856869"/>
            <a:ext cx="3637361" cy="2088000"/>
          </a:xfrm>
          <a:solidFill>
            <a:schemeClr val="bg1"/>
          </a:solidFill>
        </p:spPr>
        <p:txBody>
          <a:bodyPr lIns="360000" tIns="360000" rIns="360000" bIns="36000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Add content or delete if not required.</a:t>
            </a:r>
            <a:endParaRPr lang="en-GB" dirty="0"/>
          </a:p>
        </p:txBody>
      </p:sp>
      <p:sp>
        <p:nvSpPr>
          <p:cNvPr id="26" name="Content Placeholder 2" descr="Content box">
            <a:extLst>
              <a:ext uri="{FF2B5EF4-FFF2-40B4-BE49-F238E27FC236}">
                <a16:creationId xmlns:a16="http://schemas.microsoft.com/office/drawing/2014/main" id="{C49033BA-802B-9D4E-86E7-1DCABD90524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71736" y="3844862"/>
            <a:ext cx="3661002" cy="2088000"/>
          </a:xfrm>
          <a:solidFill>
            <a:schemeClr val="bg1"/>
          </a:solidFill>
        </p:spPr>
        <p:txBody>
          <a:bodyPr lIns="360000" tIns="360000" rIns="360000" bIns="36000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Add content or delete if not required.</a:t>
            </a:r>
            <a:endParaRPr lang="en-GB" dirty="0"/>
          </a:p>
        </p:txBody>
      </p:sp>
      <p:sp>
        <p:nvSpPr>
          <p:cNvPr id="28" name="Content Placeholder 2" descr="Content box">
            <a:extLst>
              <a:ext uri="{FF2B5EF4-FFF2-40B4-BE49-F238E27FC236}">
                <a16:creationId xmlns:a16="http://schemas.microsoft.com/office/drawing/2014/main" id="{12B41031-5953-1A41-9DB9-9AD4FADFC778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075612" y="3856869"/>
            <a:ext cx="3636387" cy="2088000"/>
          </a:xfrm>
          <a:solidFill>
            <a:schemeClr val="bg1"/>
          </a:solidFill>
        </p:spPr>
        <p:txBody>
          <a:bodyPr lIns="360000" tIns="360000" rIns="360000" bIns="36000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Add content or delete if not required.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56DA0C-D1BE-D54E-A66F-1F9B0DA3C6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E7991D-0B78-C048-8751-2356A80F5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6F30593-54C3-7444-BD6C-62F7EBAC1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7C2D1-9381-83D4-A878-37AB17CBCE7A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CABCE-EF68-1A11-50DB-C5C9A3D7D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1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or statement – symbol">
    <p:bg>
      <p:bgPr>
        <a:solidFill>
          <a:srgbClr val="25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DD45-0E24-824E-8528-54480BCF5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0975" y="2489662"/>
            <a:ext cx="9290050" cy="1878676"/>
          </a:xfrm>
        </p:spPr>
        <p:txBody>
          <a:bodyPr anchor="ctr"/>
          <a:lstStyle>
            <a:lvl1pPr algn="ctr">
              <a:lnSpc>
                <a:spcPct val="110000"/>
              </a:lnSpc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Section title, quote or statement text </a:t>
            </a:r>
            <a:br>
              <a:rPr lang="en-US" dirty="0"/>
            </a:br>
            <a:r>
              <a:rPr lang="en-US" dirty="0"/>
              <a:t>2 lines max</a:t>
            </a:r>
            <a:endParaRPr lang="en-GB" dirty="0"/>
          </a:p>
        </p:txBody>
      </p:sp>
      <p:grpSp>
        <p:nvGrpSpPr>
          <p:cNvPr id="7" name="Group 6" descr="Large UAL brand colon symbol">
            <a:extLst>
              <a:ext uri="{FF2B5EF4-FFF2-40B4-BE49-F238E27FC236}">
                <a16:creationId xmlns:a16="http://schemas.microsoft.com/office/drawing/2014/main" id="{E4E37A13-D473-BA40-9527-A26177D39334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5156662" y="610986"/>
            <a:ext cx="1878676" cy="5636027"/>
            <a:chOff x="3429000" y="0"/>
            <a:chExt cx="2286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045CDF-EA93-134D-B504-A522F08E8F3D}"/>
                </a:ext>
              </a:extLst>
            </p:cNvPr>
            <p:cNvSpPr/>
            <p:nvPr userDrawn="1"/>
          </p:nvSpPr>
          <p:spPr>
            <a:xfrm>
              <a:off x="3429000" y="0"/>
              <a:ext cx="2286000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AC84F8-E839-CA43-A60E-B83570C53937}"/>
                </a:ext>
              </a:extLst>
            </p:cNvPr>
            <p:cNvSpPr/>
            <p:nvPr userDrawn="1"/>
          </p:nvSpPr>
          <p:spPr>
            <a:xfrm>
              <a:off x="3429000" y="4572000"/>
              <a:ext cx="2286000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1699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F6C17C8-51A5-284E-8E96-266EA704A3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00" y="509953"/>
            <a:ext cx="11232001" cy="6894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Full page image</a:t>
            </a:r>
            <a:endParaRPr lang="en-GB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0088D9D9-CB9E-2F46-A0E3-379EAB6216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2" descr="Text box with instruction on how to add a full slide image. Delete this box from slide">
            <a:extLst>
              <a:ext uri="{FF2B5EF4-FFF2-40B4-BE49-F238E27FC236}">
                <a16:creationId xmlns:a16="http://schemas.microsoft.com/office/drawing/2014/main" id="{78A0F6EB-7578-CC42-82B5-AFD3AB11FD82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1592263"/>
            <a:ext cx="5545138" cy="1393825"/>
          </a:xfrm>
          <a:solidFill>
            <a:schemeClr val="bg2"/>
          </a:solidFill>
        </p:spPr>
        <p:txBody>
          <a:bodyPr lIns="72000" tIns="72000" rIns="72000" bIns="7200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32000" indent="0">
              <a:buNone/>
              <a:defRPr/>
            </a:lvl2pPr>
            <a:lvl3pPr marL="864000" indent="0">
              <a:buNone/>
              <a:defRPr/>
            </a:lvl3pPr>
            <a:lvl4pPr marL="0" indent="0">
              <a:buNone/>
              <a:defRPr/>
            </a:lvl4pPr>
            <a:lvl5pPr marL="432000" indent="0">
              <a:buNone/>
              <a:defRPr/>
            </a:lvl5pPr>
          </a:lstStyle>
          <a:p>
            <a:pPr lvl="0"/>
            <a:r>
              <a:rPr lang="en-US" dirty="0"/>
              <a:t>Use this slide for full slide images. </a:t>
            </a:r>
            <a:br>
              <a:rPr lang="en-US" dirty="0"/>
            </a:br>
            <a:r>
              <a:rPr lang="en-US" dirty="0"/>
              <a:t>Click on icon to add image. </a:t>
            </a:r>
            <a:br>
              <a:rPr lang="en-US" dirty="0"/>
            </a:br>
            <a:r>
              <a:rPr lang="en-US" dirty="0"/>
              <a:t>Delete this box.</a:t>
            </a: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56B3E5-2915-B74A-AE0F-DBE0556C42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8467" y="6220048"/>
            <a:ext cx="2230339" cy="468000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1800"/>
            </a:lvl1pPr>
            <a:lvl2pPr marL="432000" indent="0">
              <a:buFontTx/>
              <a:buNone/>
              <a:defRPr sz="1200"/>
            </a:lvl2pPr>
          </a:lstStyle>
          <a:p>
            <a:pPr lvl="1"/>
            <a:r>
              <a:rPr lang="en-US" dirty="0"/>
              <a:t> Image credit</a:t>
            </a:r>
            <a:br>
              <a:rPr lang="en-US" dirty="0"/>
            </a:br>
            <a:r>
              <a:rPr lang="en-US" dirty="0"/>
              <a:t> goes here</a:t>
            </a:r>
          </a:p>
        </p:txBody>
      </p:sp>
    </p:spTree>
    <p:extLst>
      <p:ext uri="{BB962C8B-B14F-4D97-AF65-F5344CB8AC3E}">
        <p14:creationId xmlns:p14="http://schemas.microsoft.com/office/powerpoint/2010/main" val="4169297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– thank you and contact detai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76B8E08-0BB0-A44D-9A3F-7DF53AFD6D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575" y="1592264"/>
            <a:ext cx="2699188" cy="435768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Thank you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882B2-221E-724F-B8AA-2F0E5363E18D}"/>
              </a:ext>
            </a:extLst>
          </p:cNvPr>
          <p:cNvSpPr txBox="1"/>
          <p:nvPr userDrawn="1"/>
        </p:nvSpPr>
        <p:spPr>
          <a:xfrm>
            <a:off x="480291" y="5610903"/>
            <a:ext cx="11232284" cy="5159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globalsouth.tbd.edu.vn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991515-FC5A-7B45-B827-6D443E9372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6350">
            <a:solidFill>
              <a:schemeClr val="bg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7EEF2AF-D624-7656-73FC-77C5DF39E8F4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AB6A7-135F-F226-A5D2-92FA2D681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– dark grey"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rgbClr val="43A2A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B353C-DCFB-A34A-8DF1-AD024339FD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92047F7-4CA0-5744-9AC1-E8B42A808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575" y="1601888"/>
            <a:ext cx="7452164" cy="43480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Add introduction text, chapter break or statement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638687-87A6-6F46-AAD1-EA4CFA9315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6350">
            <a:solidFill>
              <a:schemeClr val="bg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FBEFAC4-F7AD-C24D-BE28-358262C77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5962" y="6356352"/>
            <a:ext cx="7251957" cy="3338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9F97D54-560C-9749-BD60-0BBA622B5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/>
              <a:t> 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753A4B-7C58-5D6F-A8FB-F5F4C187003C}"/>
              </a:ext>
            </a:extLst>
          </p:cNvPr>
          <p:cNvSpPr/>
          <p:nvPr userDrawn="1"/>
        </p:nvSpPr>
        <p:spPr>
          <a:xfrm>
            <a:off x="365870" y="6300597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0A3D1-6290-9A16-9BB2-D2A04371F4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5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 – light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B353C-DCFB-A34A-8DF1-AD024339FD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253D46"/>
                </a:solidFill>
              </a:defRPr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 dirty="0"/>
              <a:t>Optional chapter heading 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D10ED7-0D2C-2B42-B172-79A652121B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575" y="1601888"/>
            <a:ext cx="7452164" cy="43480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Add introduction text, chapter break or statement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638687-87A6-6F46-AAD1-EA4CFA9315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7A17EA1-5116-8F40-8702-D94B6BF3A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5962" y="6356352"/>
            <a:ext cx="7251957" cy="3338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253D46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408155-3457-2846-9BCF-11FB56DCF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43A2A1"/>
                </a:solidFill>
              </a:defRPr>
            </a:lvl1pPr>
          </a:lstStyle>
          <a:p>
            <a:fld id="{2CC19541-5F6E-2C4C-BF21-196C1C8E2E31}" type="slidenum">
              <a:rPr lang="en-GB" smtClean="0">
                <a:solidFill>
                  <a:srgbClr val="253D46"/>
                </a:solidFill>
              </a:rPr>
              <a:pPr/>
              <a:t>‹#›</a:t>
            </a:fld>
            <a:r>
              <a:rPr lang="en-GB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BE81-C321-8D02-881A-7C1C3E76EBB2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38AA2F-37A1-71B6-86B0-C824711F05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7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05F52-057B-B125-7077-47FB0C92A56F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7DE77F0-5E8F-F445-AB32-F30736265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 dirty="0"/>
              <a:t>Optional chapter heading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36DDD88-F5A8-0D44-B7D8-EAAB62AC4A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3A0A6-2360-E749-813F-4C2BB76956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6" y="1592263"/>
            <a:ext cx="8388349" cy="4357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768CFC-6AEF-D744-A23B-B3F7B1CC16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244053C-E493-6C4D-9CEF-16DB2081F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8342" y="6356351"/>
            <a:ext cx="7139577" cy="396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93710B7-7EB9-FA45-A0FE-45B364844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142B4-2A83-6ADF-8E5B-C0206C0A89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24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4C29ADA-2C74-8848-9D73-1968630AA9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380B404-1F62-4A41-813F-C9C69982E6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3A0A6-2360-E749-813F-4C2BB76956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6" y="1592263"/>
            <a:ext cx="11232573" cy="4357686"/>
          </a:xfrm>
        </p:spPr>
        <p:txBody>
          <a:bodyPr numCol="2" spcCol="720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99F18A-DC93-8D43-B5EA-B3DEB27CA0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999A4BE-B528-B04B-85B9-C6C54914F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F507F58-E567-5F48-A2BB-D93CE6CA1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E9859-0411-5C5A-7B41-368D7681C2F0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E059C-6E8C-4641-5EE8-EAFE9C9719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98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4C29ADA-2C74-8848-9D73-1968630AA9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380B404-1F62-4A41-813F-C9C69982E6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3A0A6-2360-E749-813F-4C2BB76956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6" y="1592263"/>
            <a:ext cx="11232573" cy="4357686"/>
          </a:xfrm>
        </p:spPr>
        <p:txBody>
          <a:bodyPr numCol="3" spcCol="360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 marL="432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6CFDA8-D52D-404B-9F32-67F3F898B7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1CFFB53-9114-8B44-A6EB-A212D0D24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5962" y="6356351"/>
            <a:ext cx="7251957" cy="396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29C99F5-47F2-ED4E-A070-12B5B7C3C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FF02A-5C80-19E4-21BF-5A161E239561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5E91C-7FEB-D97D-CACC-D9A848CDCB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70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8EFA127-AF66-DF47-AE0A-5AE59DEEA3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BF9F6A-185E-D049-AB08-15D7583E12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3A0A6-2360-E749-813F-4C2BB76956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6" y="1592263"/>
            <a:ext cx="5520573" cy="4357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Content Placeholder 11" descr="Add chart, table or image here">
            <a:extLst>
              <a:ext uri="{FF2B5EF4-FFF2-40B4-BE49-F238E27FC236}">
                <a16:creationId xmlns:a16="http://schemas.microsoft.com/office/drawing/2014/main" id="{A6E03B43-8C85-3146-B22E-4FD9A082F70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1251" y="1592262"/>
            <a:ext cx="5520267" cy="43576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Add chart/table/photo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D6696-3FA5-8E4E-B7A1-26C67A1C97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C3FEA33-AC9B-6043-9DDD-CE162D572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8FE6DA1-D5C2-9742-9034-655CED407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01BE2-B852-775B-CAFB-F5169A7DE335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78494-BDAE-B9DD-1AF5-F4A0B4F08D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1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E77F893-67C0-CE4F-A59D-E2C0A7A456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226294"/>
            <a:ext cx="11233150" cy="280988"/>
          </a:xfrm>
        </p:spPr>
        <p:txBody>
          <a:bodyPr/>
          <a:lstStyle>
            <a:lvl1pPr marL="0" indent="0">
              <a:buNone/>
              <a:defRPr sz="1400" b="1"/>
            </a:lvl1pPr>
            <a:lvl2pPr marL="432000" indent="0">
              <a:buNone/>
              <a:defRPr sz="1600"/>
            </a:lvl2pPr>
            <a:lvl3pPr marL="432000" indent="0">
              <a:buNone/>
              <a:defRPr sz="1600"/>
            </a:lvl3pPr>
            <a:lvl4pPr marL="0" indent="0">
              <a:buNone/>
              <a:defRPr sz="1600"/>
            </a:lvl4pPr>
            <a:lvl5pPr marL="432000" indent="0">
              <a:buNone/>
              <a:defRPr sz="1600"/>
            </a:lvl5pPr>
          </a:lstStyle>
          <a:p>
            <a:pPr lvl="0"/>
            <a:r>
              <a:rPr lang="en-US"/>
              <a:t>Optional chapter heading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F15A368-1733-764C-B16B-70BDFCDA4C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575" y="479699"/>
            <a:ext cx="11232000" cy="720000"/>
          </a:xfrm>
        </p:spPr>
        <p:txBody>
          <a:bodyPr anchor="b" anchorCtr="0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3A0A6-2360-E749-813F-4C2BB76956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998" y="1602535"/>
            <a:ext cx="6479602" cy="434741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Picture Placeholder 3" descr="Add image here"/>
          <p:cNvSpPr>
            <a:spLocks noGrp="1"/>
          </p:cNvSpPr>
          <p:nvPr>
            <p:ph type="pic" sz="quarter" idx="10"/>
          </p:nvPr>
        </p:nvSpPr>
        <p:spPr>
          <a:xfrm>
            <a:off x="8075613" y="1602536"/>
            <a:ext cx="3636387" cy="2088000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3" descr="Add image here or remove placeholder box if not required">
            <a:extLst>
              <a:ext uri="{FF2B5EF4-FFF2-40B4-BE49-F238E27FC236}">
                <a16:creationId xmlns:a16="http://schemas.microsoft.com/office/drawing/2014/main" id="{856F6CC8-311C-B64C-8916-5A1222AAAC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75613" y="3843729"/>
            <a:ext cx="3636000" cy="2088000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31FF65-03E8-8A49-B200-30B7E9B5F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9426" y="6097460"/>
            <a:ext cx="11233149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FCB8051-DAAA-514B-972B-6B1708BD2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3848389-282B-0C4B-90ED-D81CEE670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800431-F300-BA07-3FB3-C2F12D8A2173}"/>
              </a:ext>
            </a:extLst>
          </p:cNvPr>
          <p:cNvSpPr/>
          <p:nvPr userDrawn="1"/>
        </p:nvSpPr>
        <p:spPr>
          <a:xfrm>
            <a:off x="383567" y="6288799"/>
            <a:ext cx="3577925" cy="43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indent="0" algn="l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</a:t>
            </a:r>
            <a:b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Global South Studies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F8488-0E38-1AA0-4B0E-8E54331211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38" y="6293786"/>
            <a:ext cx="1590198" cy="3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30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8353D-46A7-2448-89A2-82D8D5FD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509953"/>
            <a:ext cx="11232001" cy="6894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E140-9D5F-0646-BC1E-1FBC73E96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575" y="1597880"/>
            <a:ext cx="11232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AE4E-44FE-7E4B-AF1A-860913C2F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C19541-5F6E-2C4C-BF21-196C1C8E2E31}" type="slidenum">
              <a:rPr lang="en-GB" smtClean="0"/>
              <a:pPr/>
              <a:t>‹#›</a:t>
            </a:fld>
            <a:r>
              <a:rPr lang="en-GB"/>
              <a:t>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9DCB-2F53-A44C-9480-CDBE29F0F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56351"/>
            <a:ext cx="7973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r"/>
            <a:r>
              <a:rPr lang="en-GB" dirty="0"/>
              <a:t>Presentation Title [To change text: Insert &gt; Header and Footer]</a:t>
            </a:r>
          </a:p>
        </p:txBody>
      </p:sp>
    </p:spTree>
    <p:extLst>
      <p:ext uri="{BB962C8B-B14F-4D97-AF65-F5344CB8AC3E}">
        <p14:creationId xmlns:p14="http://schemas.microsoft.com/office/powerpoint/2010/main" val="31871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098" r:id="rId2"/>
    <p:sldLayoutId id="2147484093" r:id="rId3"/>
    <p:sldLayoutId id="2147484176" r:id="rId4"/>
    <p:sldLayoutId id="2147484175" r:id="rId5"/>
    <p:sldLayoutId id="2147484073" r:id="rId6"/>
    <p:sldLayoutId id="2147484177" r:id="rId7"/>
    <p:sldLayoutId id="2147484174" r:id="rId8"/>
    <p:sldLayoutId id="2147484094" r:id="rId9"/>
    <p:sldLayoutId id="2147484062" r:id="rId10"/>
    <p:sldLayoutId id="2147484095" r:id="rId11"/>
    <p:sldLayoutId id="2147484182" r:id="rId12"/>
    <p:sldLayoutId id="2147484178" r:id="rId13"/>
    <p:sldLayoutId id="2147484179" r:id="rId14"/>
    <p:sldLayoutId id="2147484180" r:id="rId15"/>
    <p:sldLayoutId id="2147484181" r:id="rId16"/>
    <p:sldLayoutId id="2147484074" r:id="rId17"/>
    <p:sldLayoutId id="2147484075" r:id="rId18"/>
    <p:sldLayoutId id="2147484097" r:id="rId19"/>
    <p:sldLayoutId id="2147484082" r:id="rId20"/>
    <p:sldLayoutId id="2147484173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spc="-1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432000" indent="-432000" algn="l" defTabSz="1260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tx1"/>
        </a:buClr>
        <a:buSzPct val="80000"/>
        <a:buFont typeface="Wingdings 2" panose="05020102010507070707" pitchFamily="18" charset="2"/>
        <a:buChar char="¢"/>
        <a:tabLst/>
        <a:defRPr sz="2400" kern="1200" spc="-10" baseline="0">
          <a:solidFill>
            <a:schemeClr val="tx1"/>
          </a:solidFill>
          <a:latin typeface="+mn-lt"/>
          <a:ea typeface="+mn-ea"/>
          <a:cs typeface="+mn-cs"/>
        </a:defRPr>
      </a:lvl1pPr>
      <a:lvl2pPr marL="864000" indent="-432000" algn="l" defTabSz="1260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tx1"/>
        </a:buClr>
        <a:buSzPct val="80000"/>
        <a:buFont typeface="Wingdings 2" panose="05020102010507070707" pitchFamily="18" charset="2"/>
        <a:buChar char=""/>
        <a:tabLst>
          <a:tab pos="126000" algn="l"/>
        </a:tabLst>
        <a:defRPr sz="2400" kern="1200" spc="-10" baseline="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432000" algn="l" defTabSz="1260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Tx/>
        <a:buSzPct val="80000"/>
        <a:buFont typeface="Wingdings 2" panose="05020102010507070707" pitchFamily="18" charset="2"/>
        <a:buChar char=""/>
        <a:tabLst>
          <a:tab pos="126000" algn="l"/>
        </a:tabLst>
        <a:defRPr sz="2400" kern="1200" spc="-10" baseline="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432000" algn="l" defTabSz="1260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1"/>
        </a:buClr>
        <a:buSzPct val="80000"/>
        <a:buFont typeface="Wingdings 2" panose="05020102010507070707" pitchFamily="18" charset="2"/>
        <a:buChar char="¢"/>
        <a:tabLst/>
        <a:defRPr sz="2400" kern="1200" spc="-10" baseline="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432000" algn="l" defTabSz="1260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1"/>
        </a:buClr>
        <a:buSzPct val="80000"/>
        <a:buFont typeface="Wingdings 2" panose="05020102010507070707" pitchFamily="18" charset="2"/>
        <a:buChar char="¢"/>
        <a:tabLst>
          <a:tab pos="126000" algn="l"/>
        </a:tabLst>
        <a:defRPr sz="2400" kern="1200" spc="-10" baseline="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432000" algn="l" defTabSz="1260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1"/>
        </a:buClr>
        <a:buSzPct val="80000"/>
        <a:buFont typeface="Wingdings 2" panose="05020102010507070707" pitchFamily="18" charset="2"/>
        <a:buChar char="£"/>
        <a:tabLst>
          <a:tab pos="126000" algn="l"/>
        </a:tabLst>
        <a:defRPr sz="2400" kern="1200" spc="-10" baseline="0">
          <a:solidFill>
            <a:schemeClr val="tx1"/>
          </a:solidFill>
          <a:latin typeface="+mn-lt"/>
          <a:ea typeface="+mn-ea"/>
          <a:cs typeface="+mn-cs"/>
        </a:defRPr>
      </a:lvl6pPr>
      <a:lvl7pPr marL="432000" indent="-432000" algn="l" defTabSz="126000" rtl="0" eaLnBrk="1" latinLnBrk="0" hangingPunct="1">
        <a:lnSpc>
          <a:spcPct val="110000"/>
        </a:lnSpc>
        <a:spcBef>
          <a:spcPts val="0"/>
        </a:spcBef>
        <a:buFont typeface="+mj-lt"/>
        <a:buAutoNum type="arabicPeriod"/>
        <a:tabLst>
          <a:tab pos="126000" algn="l"/>
        </a:tabLst>
        <a:defRPr sz="2400" kern="1200" spc="-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60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tabLst>
          <a:tab pos="126000" algn="l"/>
        </a:tabLst>
        <a:defRPr sz="2400" b="1" kern="1200" spc="-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260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tabLst>
          <a:tab pos="126000" algn="l"/>
        </a:tabLst>
        <a:defRPr sz="2400" kern="1200" spc="-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824" userDrawn="1">
          <p15:clr>
            <a:srgbClr val="F26B43"/>
          </p15:clr>
        </p15:guide>
        <p15:guide id="6" pos="914" userDrawn="1">
          <p15:clr>
            <a:srgbClr val="F26B43"/>
          </p15:clr>
        </p15:guide>
        <p15:guide id="7" pos="1413" userDrawn="1">
          <p15:clr>
            <a:srgbClr val="F26B43"/>
          </p15:clr>
        </p15:guide>
        <p15:guide id="8" pos="1504" userDrawn="1">
          <p15:clr>
            <a:srgbClr val="F26B43"/>
          </p15:clr>
        </p15:guide>
        <p15:guide id="9" pos="2003" userDrawn="1">
          <p15:clr>
            <a:srgbClr val="F26B43"/>
          </p15:clr>
        </p15:guide>
        <p15:guide id="10" pos="2094" userDrawn="1">
          <p15:clr>
            <a:srgbClr val="F26B43"/>
          </p15:clr>
        </p15:guide>
        <p15:guide id="11" pos="2593" userDrawn="1">
          <p15:clr>
            <a:srgbClr val="F26B43"/>
          </p15:clr>
        </p15:guide>
        <p15:guide id="12" pos="2683" userDrawn="1">
          <p15:clr>
            <a:srgbClr val="F26B43"/>
          </p15:clr>
        </p15:guide>
        <p15:guide id="13" pos="3205" userDrawn="1">
          <p15:clr>
            <a:srgbClr val="F26B43"/>
          </p15:clr>
        </p15:guide>
        <p15:guide id="14" pos="3296" userDrawn="1">
          <p15:clr>
            <a:srgbClr val="F26B43"/>
          </p15:clr>
        </p15:guide>
        <p15:guide id="15" pos="3795" userDrawn="1">
          <p15:clr>
            <a:srgbClr val="F26B43"/>
          </p15:clr>
        </p15:guide>
        <p15:guide id="16" pos="3885" userDrawn="1">
          <p15:clr>
            <a:srgbClr val="F26B43"/>
          </p15:clr>
        </p15:guide>
        <p15:guide id="17" pos="4384" userDrawn="1">
          <p15:clr>
            <a:srgbClr val="F26B43"/>
          </p15:clr>
        </p15:guide>
        <p15:guide id="18" pos="4475" userDrawn="1">
          <p15:clr>
            <a:srgbClr val="F26B43"/>
          </p15:clr>
        </p15:guide>
        <p15:guide id="19" pos="4997" userDrawn="1">
          <p15:clr>
            <a:srgbClr val="F26B43"/>
          </p15:clr>
        </p15:guide>
        <p15:guide id="20" pos="5087" userDrawn="1">
          <p15:clr>
            <a:srgbClr val="F26B43"/>
          </p15:clr>
        </p15:guide>
        <p15:guide id="21" pos="5586" userDrawn="1">
          <p15:clr>
            <a:srgbClr val="F26B43"/>
          </p15:clr>
        </p15:guide>
        <p15:guide id="22" pos="5677" userDrawn="1">
          <p15:clr>
            <a:srgbClr val="F26B43"/>
          </p15:clr>
        </p15:guide>
        <p15:guide id="23" pos="6176" userDrawn="1">
          <p15:clr>
            <a:srgbClr val="F26B43"/>
          </p15:clr>
        </p15:guide>
        <p15:guide id="24" pos="6267" userDrawn="1">
          <p15:clr>
            <a:srgbClr val="F26B43"/>
          </p15:clr>
        </p15:guide>
        <p15:guide id="25" pos="6766" userDrawn="1">
          <p15:clr>
            <a:srgbClr val="F26B43"/>
          </p15:clr>
        </p15:guide>
        <p15:guide id="26" pos="6856" userDrawn="1">
          <p15:clr>
            <a:srgbClr val="F26B43"/>
          </p15:clr>
        </p15:guide>
        <p15:guide id="27" orient="horz" pos="1003" userDrawn="1">
          <p15:clr>
            <a:srgbClr val="F26B43"/>
          </p15:clr>
        </p15:guide>
        <p15:guide id="28" orient="horz" pos="3748" userDrawn="1">
          <p15:clr>
            <a:srgbClr val="F26B43"/>
          </p15:clr>
        </p15:guide>
        <p15:guide id="29" orient="horz" pos="686" userDrawn="1">
          <p15:clr>
            <a:srgbClr val="F26B43"/>
          </p15:clr>
        </p15:guide>
        <p15:guide id="30" orient="horz" pos="4156" userDrawn="1">
          <p15:clr>
            <a:srgbClr val="F26B43"/>
          </p15:clr>
        </p15:guide>
        <p15:guide id="31" orient="horz" pos="25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C226-C8F3-4DBE-969F-66B866BB7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Nam Toàn Cầu: kỳ vọng và hiện thực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sz="2400" b="0" dirty="0"/>
              <a:t>TS Nguyễn Phước Lộc, PhD, Postdoc</a:t>
            </a:r>
            <a:br>
              <a:rPr lang="vi-VN" sz="2400" b="0" dirty="0"/>
            </a:br>
            <a:r>
              <a:rPr lang="vi-VN" sz="2400" b="0" dirty="0"/>
              <a:t>Nghiên cứu độc lập, Việt Nam</a:t>
            </a:r>
            <a:br>
              <a:rPr lang="vi-VN" sz="2400" b="0" dirty="0"/>
            </a:br>
            <a:r>
              <a:rPr lang="vi-VN" sz="2400" b="0" dirty="0"/>
              <a:t>Email: ng_phloc@yahoo.com</a:t>
            </a:r>
            <a:br>
              <a:rPr lang="vi-VN" sz="2400" b="0" dirty="0"/>
            </a:br>
            <a:r>
              <a:rPr lang="vi-VN" sz="2400" b="0" dirty="0"/>
              <a:t>Homepage: www.locnguyen.net</a:t>
            </a:r>
            <a:endParaRPr lang="en-GB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46647-EF95-4665-8FE1-31FBC02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NTC – </a:t>
            </a:r>
            <a:r>
              <a:rPr lang="en-GB" dirty="0" err="1"/>
              <a:t>Nguyễn</a:t>
            </a:r>
            <a:r>
              <a:rPr lang="en-GB" dirty="0"/>
              <a:t> </a:t>
            </a:r>
            <a:r>
              <a:rPr lang="en-GB" dirty="0" err="1"/>
              <a:t>Phước</a:t>
            </a:r>
            <a:r>
              <a:rPr lang="en-GB" dirty="0"/>
              <a:t> </a:t>
            </a:r>
            <a:r>
              <a:rPr lang="en-GB" dirty="0" err="1"/>
              <a:t>Lộc</a:t>
            </a:r>
            <a:r>
              <a:rPr lang="en-GB" dirty="0"/>
              <a:t> – Global South 2024 – </a:t>
            </a:r>
            <a:r>
              <a:rPr lang="en-GB" dirty="0" smtClean="0"/>
              <a:t>TBD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35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2F75B0-4218-AC40-B979-0717813A6C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Example slides –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962F85-50E9-C741-B156-16978F777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Fonts –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8CB94-1B9B-EA43-9D3A-39C833A58C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998" y="1602535"/>
            <a:ext cx="7452740" cy="4347415"/>
          </a:xfrm>
        </p:spPr>
        <p:txBody>
          <a:bodyPr/>
          <a:lstStyle/>
          <a:p>
            <a:r>
              <a:rPr lang="en-GB" dirty="0"/>
              <a:t>The text on each slide is set to 24pt, this is the minimum accessible font size.</a:t>
            </a:r>
          </a:p>
          <a:p>
            <a:r>
              <a:rPr lang="en-GB" dirty="0"/>
              <a:t>This template has bespoke bullet points, the bullet levels can be toggled between using the list level buttons, or using the tab key at the start of the paragraph. 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r>
              <a:rPr lang="en-GB" dirty="0"/>
              <a:t>Keep text clear and concise.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17284-AD74-9240-9A9B-18954F86F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GB"/>
              <a:t>Presentation Title [To change text: Insert &gt; Header and Footer]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425B05-083A-1341-9E1E-DF0915CE7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19541-5F6E-2C4C-BF21-196C1C8E2E31}" type="slidenum">
              <a:rPr lang="en-GB" smtClean="0"/>
              <a:pPr/>
              <a:t>10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59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B04EE-0DCA-3249-99DE-D93E5EDAE4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Example slides –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962F85-50E9-C741-B156-16978F777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Fonts – typeface</a:t>
            </a:r>
          </a:p>
        </p:txBody>
      </p:sp>
      <p:pic>
        <p:nvPicPr>
          <p:cNvPr id="15" name="Picture 14" descr="Screen grab of the sentence below in the font Arial so that there is a visual documentation of what the font in this document should look like.">
            <a:extLst>
              <a:ext uri="{FF2B5EF4-FFF2-40B4-BE49-F238E27FC236}">
                <a16:creationId xmlns:a16="http://schemas.microsoft.com/office/drawing/2014/main" id="{AA7496F4-8BA4-9F4C-9914-91E860706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9" y="1761457"/>
            <a:ext cx="10255293" cy="1446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3CE9BB-6F50-9646-976A-FCE67A537200}"/>
              </a:ext>
            </a:extLst>
          </p:cNvPr>
          <p:cNvSpPr txBox="1"/>
          <p:nvPr/>
        </p:nvSpPr>
        <p:spPr>
          <a:xfrm>
            <a:off x="689811" y="3429000"/>
            <a:ext cx="9886668" cy="83690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2400" dirty="0"/>
              <a:t>This text is in Arial, if this text doesn’t look like the above you will need to install Arial onto your computer.</a:t>
            </a:r>
          </a:p>
          <a:p>
            <a:pPr algn="l"/>
            <a:endParaRPr lang="en-US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17284-AD74-9240-9A9B-18954F86F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GB"/>
              <a:t>Presentation Title [To change text: Insert &gt; Header and Footer]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864295-42B2-A242-824E-C335B8607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19541-5F6E-2C4C-BF21-196C1C8E2E31}" type="slidenum">
              <a:rPr lang="en-GB" smtClean="0"/>
              <a:pPr/>
              <a:t>11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17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0EBD1C-1C53-874B-99F3-F2BFC0484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Chart example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DCA60B-6702-F64D-B235-3663F64F0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Example slides –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297D7E-1777-E941-8767-EAC879F4D4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7" y="1592263"/>
            <a:ext cx="4608511" cy="4357686"/>
          </a:xfrm>
        </p:spPr>
        <p:txBody>
          <a:bodyPr/>
          <a:lstStyle/>
          <a:p>
            <a:r>
              <a:rPr lang="en-GB" dirty="0"/>
              <a:t>Add bullet text to comment on and explain the chart</a:t>
            </a:r>
          </a:p>
          <a:p>
            <a:pPr lvl="1"/>
            <a:r>
              <a:rPr lang="en-GB" dirty="0"/>
              <a:t>Use tabbing or List Level buttons to toggle level</a:t>
            </a:r>
          </a:p>
          <a:p>
            <a:pPr marL="0" indent="0">
              <a:buNone/>
            </a:pPr>
            <a:r>
              <a:rPr lang="en-GB" dirty="0"/>
              <a:t>Or remove bullets altogether</a:t>
            </a:r>
          </a:p>
          <a:p>
            <a:pPr marL="0" indent="0">
              <a:buNone/>
            </a:pPr>
            <a:r>
              <a:rPr lang="en-GB" dirty="0"/>
              <a:t>Use varying textures in graphs, use a key, and add alt text.</a:t>
            </a:r>
          </a:p>
        </p:txBody>
      </p:sp>
      <p:graphicFrame>
        <p:nvGraphicFramePr>
          <p:cNvPr id="10" name="Content Placeholder 9" descr="Chart example">
            <a:extLst>
              <a:ext uri="{FF2B5EF4-FFF2-40B4-BE49-F238E27FC236}">
                <a16:creationId xmlns:a16="http://schemas.microsoft.com/office/drawing/2014/main" id="{992E6102-DDDA-4441-A425-87B8C80A5577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221892688"/>
              </p:ext>
            </p:extLst>
          </p:nvPr>
        </p:nvGraphicFramePr>
        <p:xfrm>
          <a:off x="6191250" y="1592263"/>
          <a:ext cx="5519738" cy="4357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6A94E-F4E4-C640-AEAF-39BD9BF22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7600" y="6356351"/>
            <a:ext cx="8347693" cy="365125"/>
          </a:xfrm>
        </p:spPr>
        <p:txBody>
          <a:bodyPr/>
          <a:lstStyle/>
          <a:p>
            <a:pPr algn="r"/>
            <a:r>
              <a:rPr lang="en-GB"/>
              <a:t>Presentation Title [To change text: Insert &gt; Header and Footer]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09CC16-EFA5-AF4B-B5E0-B22D9364E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19541-5F6E-2C4C-BF21-196C1C8E2E31}" type="slidenum">
              <a:rPr lang="en-GB" smtClean="0"/>
              <a:pPr/>
              <a:t>12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853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D01D7-9623-7947-89C9-678ECB18ED8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Example slides –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B333-7255-CD47-8E3A-A51E0D48D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Timeline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D8369-5ECC-C84F-B493-8C4FAD6C8229}"/>
              </a:ext>
            </a:extLst>
          </p:cNvPr>
          <p:cNvSpPr txBox="1"/>
          <p:nvPr/>
        </p:nvSpPr>
        <p:spPr>
          <a:xfrm>
            <a:off x="479426" y="1601129"/>
            <a:ext cx="971549" cy="459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Today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E0755-A2AB-C344-A2B1-35EAA19B8BFB}"/>
              </a:ext>
            </a:extLst>
          </p:cNvPr>
          <p:cNvSpPr txBox="1"/>
          <p:nvPr/>
        </p:nvSpPr>
        <p:spPr>
          <a:xfrm>
            <a:off x="1442733" y="2121634"/>
            <a:ext cx="3120806" cy="14136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January 2020</a:t>
            </a:r>
          </a:p>
          <a:p>
            <a:pPr algn="l"/>
            <a:r>
              <a:rPr lang="en-US" sz="2400" dirty="0"/>
              <a:t>Key milestone 01 and brief explanation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B0A8E-EF65-1241-BFFA-348D5A88DAC1}"/>
              </a:ext>
            </a:extLst>
          </p:cNvPr>
          <p:cNvSpPr txBox="1"/>
          <p:nvPr/>
        </p:nvSpPr>
        <p:spPr>
          <a:xfrm>
            <a:off x="2236102" y="4159188"/>
            <a:ext cx="3178958" cy="12608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February 2020</a:t>
            </a:r>
          </a:p>
          <a:p>
            <a:pPr algn="l"/>
            <a:r>
              <a:rPr lang="en-US" sz="2400" dirty="0"/>
              <a:t>Key milestone or goals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D6E1B-F463-B04D-AB6F-F0EAD7E1A6DD}"/>
              </a:ext>
            </a:extLst>
          </p:cNvPr>
          <p:cNvSpPr txBox="1"/>
          <p:nvPr/>
        </p:nvSpPr>
        <p:spPr>
          <a:xfrm>
            <a:off x="5232400" y="1616529"/>
            <a:ext cx="2700338" cy="4192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March 2020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A37DD-BB3E-4E49-8724-77E1EEF9AEF2}"/>
              </a:ext>
            </a:extLst>
          </p:cNvPr>
          <p:cNvSpPr txBox="1"/>
          <p:nvPr/>
        </p:nvSpPr>
        <p:spPr>
          <a:xfrm>
            <a:off x="5668960" y="4159188"/>
            <a:ext cx="3198816" cy="1260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April 2020</a:t>
            </a:r>
          </a:p>
          <a:p>
            <a:pPr algn="l"/>
            <a:r>
              <a:rPr lang="en-US" sz="2400" dirty="0"/>
              <a:t>Key milestone or goals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1BB317-32E7-0644-A9F4-DBD08C56F561}"/>
              </a:ext>
            </a:extLst>
          </p:cNvPr>
          <p:cNvSpPr txBox="1"/>
          <p:nvPr/>
        </p:nvSpPr>
        <p:spPr>
          <a:xfrm>
            <a:off x="6958380" y="2121633"/>
            <a:ext cx="2312230" cy="10421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May 2020</a:t>
            </a:r>
          </a:p>
          <a:p>
            <a:pPr algn="l"/>
            <a:r>
              <a:rPr lang="en-US" sz="2400" dirty="0"/>
              <a:t>Key stakeholder sign off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464DA-C162-D544-A9E0-496501DAF3B2}"/>
              </a:ext>
            </a:extLst>
          </p:cNvPr>
          <p:cNvSpPr txBox="1"/>
          <p:nvPr/>
        </p:nvSpPr>
        <p:spPr>
          <a:xfrm>
            <a:off x="9045208" y="4159188"/>
            <a:ext cx="2700338" cy="1260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June 2020</a:t>
            </a:r>
          </a:p>
          <a:p>
            <a:pPr algn="l"/>
            <a:r>
              <a:rPr lang="en-US" sz="2400" dirty="0"/>
              <a:t>Project delivery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037BAF-9BB8-A943-A50A-0D0AFBE7BED3}"/>
              </a:ext>
            </a:extLst>
          </p:cNvPr>
          <p:cNvSpPr txBox="1"/>
          <p:nvPr/>
        </p:nvSpPr>
        <p:spPr>
          <a:xfrm>
            <a:off x="9804400" y="1618404"/>
            <a:ext cx="2022743" cy="7749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US" sz="2400" b="1" dirty="0"/>
              <a:t>00 July 2020</a:t>
            </a:r>
          </a:p>
          <a:p>
            <a:pPr algn="l"/>
            <a:r>
              <a:rPr lang="en-US" sz="2400" dirty="0"/>
              <a:t>Roll out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81DB03-9A24-504F-B8FA-6552FC1C3A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0" y="3429000"/>
            <a:ext cx="1074102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EE304A-2D1E-C746-BE84-CD47C97F6D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79425" y="2068379"/>
            <a:ext cx="2078" cy="1360623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3BB0-18D1-0D4F-97A0-9BEB9FB3D8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450975" y="3267440"/>
            <a:ext cx="0" cy="185601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C438FF-9814-F84F-AFD1-4CE77627C8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2236102" y="3457135"/>
            <a:ext cx="0" cy="671734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CEE6A0-7513-8B4E-8DD5-18FF726090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248470" y="2068379"/>
            <a:ext cx="0" cy="1352047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F34DA5-3BBB-AD41-95B3-8D70791AA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668960" y="3428999"/>
            <a:ext cx="0" cy="671734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B6E395-073C-5E45-BE95-4DDDD21A39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959600" y="3249637"/>
            <a:ext cx="0" cy="203404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0647A7-007F-5C41-BBD9-9C36DC6BE3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045208" y="3457135"/>
            <a:ext cx="0" cy="671734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C639ED-2559-DE4E-A4BA-F36BDB9C1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804400" y="2393372"/>
            <a:ext cx="0" cy="1033332"/>
          </a:xfrm>
          <a:prstGeom prst="line">
            <a:avLst/>
          </a:prstGeom>
          <a:ln w="635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918D7-2EB5-2242-991C-A62C53F6F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GB"/>
              <a:t>Presentation Title [To change text: Insert &gt; Header and Footer]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73487-AA25-9041-8E69-76D5924D4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19541-5F6E-2C4C-BF21-196C1C8E2E31}" type="slidenum">
              <a:rPr lang="en-GB" smtClean="0"/>
              <a:pPr/>
              <a:t>13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30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7C61AB-04F9-204F-9D1C-E2539B9A88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Example slides – text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461EBA0-EC31-1D41-ACBE-156895601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Table example</a:t>
            </a:r>
          </a:p>
        </p:txBody>
      </p:sp>
      <p:graphicFrame>
        <p:nvGraphicFramePr>
          <p:cNvPr id="5" name="Content Placeholder 4" descr="Table example with 3 columns and 3 rows">
            <a:extLst>
              <a:ext uri="{FF2B5EF4-FFF2-40B4-BE49-F238E27FC236}">
                <a16:creationId xmlns:a16="http://schemas.microsoft.com/office/drawing/2014/main" id="{420A31ED-BDF5-2B48-ACD4-6F90806A3C23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3771746109"/>
              </p:ext>
            </p:extLst>
          </p:nvPr>
        </p:nvGraphicFramePr>
        <p:xfrm>
          <a:off x="477838" y="1592263"/>
          <a:ext cx="1123186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8073">
                  <a:extLst>
                    <a:ext uri="{9D8B030D-6E8A-4147-A177-3AD203B41FA5}">
                      <a16:colId xmlns:a16="http://schemas.microsoft.com/office/drawing/2014/main" val="1586370979"/>
                    </a:ext>
                  </a:extLst>
                </a:gridCol>
                <a:gridCol w="2870290">
                  <a:extLst>
                    <a:ext uri="{9D8B030D-6E8A-4147-A177-3AD203B41FA5}">
                      <a16:colId xmlns:a16="http://schemas.microsoft.com/office/drawing/2014/main" val="3226977934"/>
                    </a:ext>
                  </a:extLst>
                </a:gridCol>
                <a:gridCol w="2783503">
                  <a:extLst>
                    <a:ext uri="{9D8B030D-6E8A-4147-A177-3AD203B41FA5}">
                      <a16:colId xmlns:a16="http://schemas.microsoft.com/office/drawing/2014/main" val="296527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 marL="91444" marR="91444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 marL="91444" marR="9144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 marL="91444" marR="9144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91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Body Text goes here</a:t>
                      </a:r>
                    </a:p>
                  </a:txBody>
                  <a:tcPr marL="91444" marR="91444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/>
                        <a:t>Body Text</a:t>
                      </a:r>
                    </a:p>
                  </a:txBody>
                  <a:tcPr marL="91444" marR="9144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/>
                        <a:t>Body Text</a:t>
                      </a:r>
                    </a:p>
                  </a:txBody>
                  <a:tcPr marL="91444" marR="9144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6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/>
                        <a:t>Body Text goes here</a:t>
                      </a:r>
                    </a:p>
                  </a:txBody>
                  <a:tcPr marL="91444" marR="91444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/>
                        <a:t>Body Text</a:t>
                      </a:r>
                    </a:p>
                  </a:txBody>
                  <a:tcPr marL="91444" marR="9144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Body Text</a:t>
                      </a:r>
                    </a:p>
                  </a:txBody>
                  <a:tcPr marL="91444" marR="9144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607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 descr="Table example with 4 columns and 3 rows">
            <a:extLst>
              <a:ext uri="{FF2B5EF4-FFF2-40B4-BE49-F238E27FC236}">
                <a16:creationId xmlns:a16="http://schemas.microsoft.com/office/drawing/2014/main" id="{C7478102-4DE9-9A45-8E75-B13FB585C7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1653"/>
              </p:ext>
            </p:extLst>
          </p:nvPr>
        </p:nvGraphicFramePr>
        <p:xfrm>
          <a:off x="478545" y="3298825"/>
          <a:ext cx="1123345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63">
                  <a:extLst>
                    <a:ext uri="{9D8B030D-6E8A-4147-A177-3AD203B41FA5}">
                      <a16:colId xmlns:a16="http://schemas.microsoft.com/office/drawing/2014/main" val="1586370979"/>
                    </a:ext>
                  </a:extLst>
                </a:gridCol>
                <a:gridCol w="2808363">
                  <a:extLst>
                    <a:ext uri="{9D8B030D-6E8A-4147-A177-3AD203B41FA5}">
                      <a16:colId xmlns:a16="http://schemas.microsoft.com/office/drawing/2014/main" val="3226977934"/>
                    </a:ext>
                  </a:extLst>
                </a:gridCol>
                <a:gridCol w="2808363">
                  <a:extLst>
                    <a:ext uri="{9D8B030D-6E8A-4147-A177-3AD203B41FA5}">
                      <a16:colId xmlns:a16="http://schemas.microsoft.com/office/drawing/2014/main" val="2965278354"/>
                    </a:ext>
                  </a:extLst>
                </a:gridCol>
                <a:gridCol w="2808363">
                  <a:extLst>
                    <a:ext uri="{9D8B030D-6E8A-4147-A177-3AD203B41FA5}">
                      <a16:colId xmlns:a16="http://schemas.microsoft.com/office/drawing/2014/main" val="230074564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915068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r>
                        <a:rPr lang="en-GB" sz="2400"/>
                        <a:t>Body Text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Body Text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/>
                        <a:t>Body Text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Body Text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68125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r>
                        <a:rPr lang="en-GB" sz="2400"/>
                        <a:t>Body Text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/>
                        <a:t>Body Text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/>
                        <a:t>Body Text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Body Text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607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BE8DCE5-8F6A-AF4E-87E0-41B2AEB1AA12}"/>
              </a:ext>
            </a:extLst>
          </p:cNvPr>
          <p:cNvSpPr txBox="1"/>
          <p:nvPr/>
        </p:nvSpPr>
        <p:spPr>
          <a:xfrm>
            <a:off x="478545" y="5127626"/>
            <a:ext cx="11233452" cy="11017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GB" sz="2400"/>
              <a:t>To add a table go to the Insert Tab and select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3F701-471D-E74A-8752-CAC77EDEB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7600" y="6356351"/>
            <a:ext cx="8347693" cy="365125"/>
          </a:xfrm>
        </p:spPr>
        <p:txBody>
          <a:bodyPr/>
          <a:lstStyle/>
          <a:p>
            <a:pPr algn="r"/>
            <a:r>
              <a:rPr lang="en-GB"/>
              <a:t>Presentation Title [To change text: Insert &gt; Header and Footer]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F46176-1B37-C140-AA74-913921BE3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19541-5F6E-2C4C-BF21-196C1C8E2E31}" type="slidenum">
              <a:rPr lang="en-GB" smtClean="0"/>
              <a:pPr/>
              <a:t>14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45AFF-3513-684D-9754-78AE6FA5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slides – images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E19C01-E5F4-BD4C-BE9E-E4D68EC15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7600" y="6356351"/>
            <a:ext cx="8349999" cy="365125"/>
          </a:xfrm>
        </p:spPr>
        <p:txBody>
          <a:bodyPr/>
          <a:lstStyle/>
          <a:p>
            <a:pPr algn="r"/>
            <a:r>
              <a:rPr lang="en-GB"/>
              <a:t>Presentation Title [To change text: Insert &gt; Header and 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44E9C-E68E-E840-B047-EAEB5F3BF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920" y="6356351"/>
            <a:ext cx="414080" cy="365125"/>
          </a:xfrm>
        </p:spPr>
        <p:txBody>
          <a:bodyPr/>
          <a:lstStyle/>
          <a:p>
            <a:fld id="{2CC19541-5F6E-2C4C-BF21-196C1C8E2E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4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78854-0CFA-1744-8283-6E464F273F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Example slides – images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8184FD-41F2-6847-9101-B99A1EBB7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Image and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204BF-5368-4A40-BF46-94EC9258F4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Add statement text or quote in the space, use 34pt or 24pt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F63E79C-544D-0048-9ADC-0F310095A9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Placeholder 11">
            <a:extLst>
              <a:ext uri="{FF2B5EF4-FFF2-40B4-BE49-F238E27FC236}">
                <a16:creationId xmlns:a16="http://schemas.microsoft.com/office/drawing/2014/main" id="{82A67142-A777-A743-A0C8-9611F36878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" r="1672"/>
          <a:stretch/>
        </p:blipFill>
        <p:spPr>
          <a:xfrm>
            <a:off x="6096000" y="1605611"/>
            <a:ext cx="5615999" cy="4357688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45F9228-95C5-054F-830B-A5BBEF605DFB}"/>
              </a:ext>
            </a:extLst>
          </p:cNvPr>
          <p:cNvSpPr txBox="1">
            <a:spLocks/>
          </p:cNvSpPr>
          <p:nvPr/>
        </p:nvSpPr>
        <p:spPr>
          <a:xfrm>
            <a:off x="0" y="5495299"/>
            <a:ext cx="7527850" cy="468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None/>
              <a:tabLst/>
              <a:defRPr sz="18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Tx/>
              <a:buNone/>
              <a:tabLst>
                <a:tab pos="126000" algn="l"/>
              </a:tabLst>
              <a:defRPr sz="16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200" b="1" dirty="0"/>
              <a:t>Receiving Certificates of Research Camp 2023 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Vietnamese Humanities &amp; Social Sciences Association (VHSSA) | Photograph: Cassie Dong</a:t>
            </a:r>
            <a:endParaRPr lang="en-US"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0F07-8311-D046-88C4-8ABD96FA9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7600" y="6356351"/>
            <a:ext cx="8347693" cy="365125"/>
          </a:xfrm>
        </p:spPr>
        <p:txBody>
          <a:bodyPr/>
          <a:lstStyle/>
          <a:p>
            <a:pPr algn="r"/>
            <a:r>
              <a:rPr lang="en-GB"/>
              <a:t>Presentation Title [To change text: Insert &gt; Header and Footer]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9A996-B4A1-2049-8B5D-BCEEB40A9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19541-5F6E-2C4C-BF21-196C1C8E2E31}" type="slidenum">
              <a:rPr lang="en-GB" smtClean="0"/>
              <a:pPr/>
              <a:t>16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87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84408D-906A-2F44-8D9B-8BAABBD1F1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Example slides – images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098739-5B2B-8A44-81DF-74EC0305B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Image and title only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3157C9-B787-BD4A-9329-6D5E58FB799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11">
            <a:extLst>
              <a:ext uri="{FF2B5EF4-FFF2-40B4-BE49-F238E27FC236}">
                <a16:creationId xmlns:a16="http://schemas.microsoft.com/office/drawing/2014/main" id="{6D9C64F3-07A5-4F4D-A284-E06820905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8" b="24138"/>
          <a:stretch/>
        </p:blipFill>
        <p:spPr>
          <a:xfrm>
            <a:off x="478850" y="1602896"/>
            <a:ext cx="11233150" cy="4357687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CF40A29-64B0-9B4A-9BA4-5268A2B326DD}"/>
              </a:ext>
            </a:extLst>
          </p:cNvPr>
          <p:cNvSpPr txBox="1">
            <a:spLocks/>
          </p:cNvSpPr>
          <p:nvPr/>
        </p:nvSpPr>
        <p:spPr>
          <a:xfrm>
            <a:off x="0" y="5492583"/>
            <a:ext cx="7527850" cy="468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None/>
              <a:tabLst/>
              <a:defRPr sz="18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Tx/>
              <a:buNone/>
              <a:tabLst>
                <a:tab pos="126000" algn="l"/>
              </a:tabLst>
              <a:defRPr sz="16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200" b="1" dirty="0"/>
              <a:t>Receiving Certificates of Research Camp 2023 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Vietnamese Humanities &amp; Social Sciences Association (VHSSA) | Photograph: Cassie Dong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E0AA5-5AED-D340-AB0D-EC3BD7C3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7600" y="6356351"/>
            <a:ext cx="8347693" cy="365125"/>
          </a:xfrm>
        </p:spPr>
        <p:txBody>
          <a:bodyPr/>
          <a:lstStyle/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C9B5A3-6F94-6D48-A1F8-1942EDAB6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19541-5F6E-2C4C-BF21-196C1C8E2E31}" type="slidenum">
              <a:rPr lang="en-GB" smtClean="0"/>
              <a:pPr/>
              <a:t>17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048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0088-890E-534C-A855-BAFC4CF0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0060BD-C823-FE46-8D3E-E36878CA49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350C8-A551-9040-A9A4-F7E1AFE0A3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1592263"/>
            <a:ext cx="5545138" cy="18367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A903A35C-7B7B-6A4E-89EF-0A2A82C07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6" b="12536"/>
          <a:stretch/>
        </p:blipFill>
        <p:spPr>
          <a:xfrm>
            <a:off x="-11593" y="0"/>
            <a:ext cx="12203593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EF332BD-8410-554B-9E00-4ED1A9015819}"/>
              </a:ext>
            </a:extLst>
          </p:cNvPr>
          <p:cNvSpPr txBox="1">
            <a:spLocks/>
          </p:cNvSpPr>
          <p:nvPr/>
        </p:nvSpPr>
        <p:spPr>
          <a:xfrm>
            <a:off x="0" y="6220047"/>
            <a:ext cx="7527850" cy="468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None/>
              <a:tabLst/>
              <a:defRPr sz="18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80000"/>
              <a:buFontTx/>
              <a:buNone/>
              <a:tabLst>
                <a:tab pos="126000" algn="l"/>
              </a:tabLst>
              <a:defRPr sz="16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 2" panose="05020102010507070707" pitchFamily="18" charset="2"/>
              <a:buChar char="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/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¢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000" indent="-43200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b="1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60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26000" algn="l"/>
              </a:tabLst>
              <a:defRPr sz="24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200" b="1" dirty="0">
                <a:solidFill>
                  <a:srgbClr val="002F34"/>
                </a:solidFill>
              </a:rPr>
              <a:t>Receiving Certificates of Research Camp 2023 </a:t>
            </a:r>
            <a:r>
              <a:rPr lang="en-GB" sz="1200" dirty="0">
                <a:solidFill>
                  <a:srgbClr val="002F34"/>
                </a:solidFill>
              </a:rPr>
              <a:t/>
            </a:r>
            <a:br>
              <a:rPr lang="en-GB" sz="1200" dirty="0">
                <a:solidFill>
                  <a:srgbClr val="002F34"/>
                </a:solidFill>
              </a:rPr>
            </a:br>
            <a:r>
              <a:rPr lang="en-GB" sz="1200" dirty="0">
                <a:solidFill>
                  <a:srgbClr val="002F34"/>
                </a:solidFill>
              </a:rPr>
              <a:t>Vietnamese Humanities &amp; Social Sciences Association (VHSSA) | Photograph: Cassie Dong</a:t>
            </a:r>
            <a:endParaRPr lang="en-US" sz="1200" dirty="0">
              <a:solidFill>
                <a:srgbClr val="002F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16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50E7-DBE7-9A46-8F07-68EFBC2B1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points and close</a:t>
            </a:r>
          </a:p>
        </p:txBody>
      </p:sp>
    </p:spTree>
    <p:extLst>
      <p:ext uri="{BB962C8B-B14F-4D97-AF65-F5344CB8AC3E}">
        <p14:creationId xmlns:p14="http://schemas.microsoft.com/office/powerpoint/2010/main" val="195176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EAE849-D3E2-FE46-86B3-EACD92CB6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391CCE-FBBF-3B4C-8227-04D46F4C0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A253CE-F431-B749-84A0-98BEF95C44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6" y="1592263"/>
            <a:ext cx="11232574" cy="4357688"/>
          </a:xfrm>
        </p:spPr>
        <p:txBody>
          <a:bodyPr wrap="square" numCol="2" spcCol="180000"/>
          <a:lstStyle/>
          <a:p>
            <a:pPr marL="0" indent="0">
              <a:lnSpc>
                <a:spcPts val="2000"/>
              </a:lnSpc>
              <a:buNone/>
            </a:pPr>
            <a:r>
              <a:rPr lang="en-US" b="1" dirty="0"/>
              <a:t>Introduction to this template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Making the most of this template 	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dirty="0"/>
              <a:t>Best practice</a:t>
            </a:r>
          </a:p>
          <a:p>
            <a:pPr marL="0" indent="0">
              <a:lnSpc>
                <a:spcPts val="2000"/>
              </a:lnSpc>
              <a:buNone/>
            </a:pPr>
            <a:endParaRPr lang="en-US" dirty="0"/>
          </a:p>
          <a:p>
            <a:pPr marL="0" indent="0">
              <a:lnSpc>
                <a:spcPts val="2000"/>
              </a:lnSpc>
              <a:buNone/>
            </a:pPr>
            <a:r>
              <a:rPr lang="en-US" b="1" dirty="0"/>
              <a:t>Example slides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Text 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dirty="0"/>
              <a:t>	Master slides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dirty="0"/>
              <a:t>	Fonts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dirty="0"/>
              <a:t>	Chart example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dirty="0"/>
              <a:t>	Table example</a:t>
            </a:r>
          </a:p>
          <a:p>
            <a:pPr marL="0" indent="0">
              <a:lnSpc>
                <a:spcPts val="2000"/>
              </a:lnSpc>
              <a:buNone/>
            </a:pPr>
            <a:endParaRPr lang="en-US" dirty="0"/>
          </a:p>
          <a:p>
            <a:pPr marL="0" indent="0">
              <a:lnSpc>
                <a:spcPts val="2000"/>
              </a:lnSpc>
              <a:buNone/>
            </a:pPr>
            <a:r>
              <a:rPr lang="en-US" b="1" dirty="0"/>
              <a:t>Images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b="1" dirty="0"/>
              <a:t>	</a:t>
            </a:r>
            <a:r>
              <a:rPr lang="en-US" dirty="0"/>
              <a:t>Image and statement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dirty="0"/>
              <a:t>	Image and title only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dirty="0"/>
              <a:t>	Full page image</a:t>
            </a:r>
          </a:p>
          <a:p>
            <a:pPr marL="0" indent="0">
              <a:lnSpc>
                <a:spcPts val="2000"/>
              </a:lnSpc>
              <a:buNone/>
            </a:pPr>
            <a:endParaRPr lang="en-US" dirty="0"/>
          </a:p>
          <a:p>
            <a:pPr marL="0" indent="0">
              <a:lnSpc>
                <a:spcPts val="2000"/>
              </a:lnSpc>
              <a:buNone/>
            </a:pPr>
            <a:r>
              <a:rPr lang="en-US" b="1" dirty="0"/>
              <a:t>Final points and close</a:t>
            </a:r>
          </a:p>
          <a:p>
            <a:pPr marL="0" indent="0">
              <a:lnSpc>
                <a:spcPts val="2000"/>
              </a:lnSpc>
              <a:buNone/>
            </a:pPr>
            <a:endParaRPr lang="en-US" dirty="0"/>
          </a:p>
          <a:p>
            <a:pPr marL="0" indent="0">
              <a:lnSpc>
                <a:spcPts val="2000"/>
              </a:lnSpc>
              <a:buNone/>
            </a:pPr>
            <a:endParaRPr lang="en-US" dirty="0"/>
          </a:p>
          <a:p>
            <a:pPr marL="0" indent="0">
              <a:lnSpc>
                <a:spcPts val="2000"/>
              </a:lnSpc>
              <a:buNone/>
            </a:pPr>
            <a:endParaRPr lang="en-US" b="1" dirty="0"/>
          </a:p>
          <a:p>
            <a:pPr marL="0" indent="0">
              <a:lnSpc>
                <a:spcPts val="2000"/>
              </a:lnSpc>
              <a:buNone/>
            </a:pPr>
            <a:endParaRPr lang="en-US" dirty="0"/>
          </a:p>
          <a:p>
            <a:pPr marL="0" indent="0">
              <a:lnSpc>
                <a:spcPts val="2000"/>
              </a:lnSpc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5C997-1205-214F-8786-972347EF4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7FB0-C7C8-014B-92DB-708ACCA28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19541-5F6E-2C4C-BF21-196C1C8E2E31}" type="slidenum">
              <a:rPr lang="en-GB" smtClean="0"/>
              <a:pPr/>
              <a:t>2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7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39CB8B-5080-4B4B-9BE8-040A9762F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C8AC21-0B41-EF43-AE87-22881FB00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Final points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80581D-3012-4547-BCBB-2CF357DF70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Use this slide for slides with text only</a:t>
            </a:r>
          </a:p>
          <a:p>
            <a:r>
              <a:rPr lang="en-GB" dirty="0"/>
              <a:t>Do not reduce font size</a:t>
            </a:r>
          </a:p>
          <a:p>
            <a:r>
              <a:rPr lang="en-GB" dirty="0"/>
              <a:t>Heading text can be made </a:t>
            </a:r>
            <a:r>
              <a:rPr lang="en-GB" b="1" dirty="0"/>
              <a:t>bold</a:t>
            </a:r>
          </a:p>
          <a:p>
            <a:r>
              <a:rPr lang="en-GB" dirty="0"/>
              <a:t>If adding colour, use no more than two from the palette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A840A-F207-AA41-BE92-868271D75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5" y="6356351"/>
            <a:ext cx="7411068" cy="365125"/>
          </a:xfrm>
        </p:spPr>
        <p:txBody>
          <a:bodyPr/>
          <a:lstStyle/>
          <a:p>
            <a:pPr algn="r"/>
            <a:r>
              <a:rPr lang="en-GB"/>
              <a:t>Presentation Title [To change text: Insert &gt; Header and Footer]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B5AE3A-8B1D-1D40-B0C6-BA02B4AB4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19541-5F6E-2C4C-BF21-196C1C8E2E31}" type="slidenum">
              <a:rPr lang="en-GB" smtClean="0"/>
              <a:pPr/>
              <a:t>20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153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2D1300-D16D-4E4F-AAA6-83C51A82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74" y="1592264"/>
            <a:ext cx="5026145" cy="4357686"/>
          </a:xfrm>
        </p:spPr>
        <p:txBody>
          <a:bodyPr/>
          <a:lstStyle/>
          <a:p>
            <a:r>
              <a:rPr lang="vi-VN" dirty="0"/>
              <a:t>Cảm ơn đã lắng 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0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5605-35D0-1547-AC62-745D2EAA6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this template</a:t>
            </a:r>
          </a:p>
        </p:txBody>
      </p:sp>
    </p:spTree>
    <p:extLst>
      <p:ext uri="{BB962C8B-B14F-4D97-AF65-F5344CB8AC3E}">
        <p14:creationId xmlns:p14="http://schemas.microsoft.com/office/powerpoint/2010/main" val="72556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583E62-BC56-C842-A6C7-4E8FFEEAA6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this template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9F003F-0FB1-2F40-9C59-54E6CA76E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Making the most of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BE095-501C-8748-92E5-40FDDBF5FB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lvl="3" indent="0">
              <a:buNone/>
            </a:pPr>
            <a:r>
              <a:rPr lang="en-GB" dirty="0"/>
              <a:t>All slides you can see use this template. Delete slides or update content for your use.</a:t>
            </a:r>
          </a:p>
          <a:p>
            <a:pPr marL="0" lvl="3" indent="0">
              <a:buNone/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79DFA-FD06-304B-84BE-0E7F045D0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GB"/>
              <a:t>Presentation Title [To change text: Insert &gt; Header and Footer]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9DEB32-2781-2341-91FA-43DB63BD5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19541-5F6E-2C4C-BF21-196C1C8E2E31}" type="slidenum">
              <a:rPr lang="en-GB" smtClean="0"/>
              <a:pPr/>
              <a:t>4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42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BE095-501C-8748-92E5-40FDDBF5FB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Introduction to this template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9F003F-0FB1-2F40-9C59-54E6CA76E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Best practice 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583E62-BC56-C842-A6C7-4E8FFEEAA6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E59F75-72DD-C34E-8DD0-99B023637801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dirty="0"/>
              <a:t>For maximum impact, use as little text on a slide as possible</a:t>
            </a:r>
            <a:r>
              <a:rPr lang="en-GB" b="1" dirty="0"/>
              <a:t>. </a:t>
            </a:r>
            <a:r>
              <a:rPr lang="en-GB" dirty="0"/>
              <a:t>Deliver the detail of your message through speech and avoid reading word for word from the slide. </a:t>
            </a:r>
            <a:endParaRPr lang="en-US" dirty="0">
              <a:cs typeface="Arial" panose="020B060402020202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79DFA-FD06-304B-84BE-0E7F045D0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GB"/>
              <a:t>Presentation Title [To change text: Insert &gt; Header and Footer]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8F74AD-AA61-2B45-8CA1-13B4A0415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19541-5F6E-2C4C-BF21-196C1C8E2E31}" type="slidenum">
              <a:rPr lang="en-GB" smtClean="0"/>
              <a:pPr/>
              <a:t>5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58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BE095-501C-8748-92E5-40FDDBF5FB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Introduction to this template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7779FB4-F5C1-5043-84B3-817D2716A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Best practice 2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583E62-BC56-C842-A6C7-4E8FFEEAA6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Engagement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E59F75-72DD-C34E-8DD0-99B023637801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 anchor="ctr"/>
          <a:lstStyle/>
          <a:p>
            <a:pPr marL="0" lvl="3" indent="0">
              <a:buNone/>
            </a:pPr>
            <a:r>
              <a:rPr lang="en-GB" b="1" dirty="0"/>
              <a:t>Context</a:t>
            </a:r>
          </a:p>
          <a:p>
            <a:pPr marL="0" lvl="3" indent="0">
              <a:buNone/>
            </a:pPr>
            <a:r>
              <a:rPr lang="en-GB" dirty="0"/>
              <a:t>Land your message by setting the scene and telling your story.</a:t>
            </a:r>
          </a:p>
          <a:p>
            <a:pPr marL="0" lvl="3" indent="0">
              <a:buNone/>
            </a:pPr>
            <a:endParaRPr lang="en-GB" dirty="0">
              <a:cs typeface="Arial" panose="020B0604020202020204"/>
            </a:endParaRPr>
          </a:p>
          <a:p>
            <a:pPr marL="0" lvl="3" indent="0">
              <a:buNone/>
            </a:pPr>
            <a:r>
              <a:rPr lang="en-GB" b="1" dirty="0">
                <a:ea typeface="+mn-lt"/>
                <a:cs typeface="+mn-lt"/>
              </a:rPr>
              <a:t>Structure and cadence</a:t>
            </a:r>
          </a:p>
          <a:p>
            <a:pPr marL="0" lvl="3" indent="0">
              <a:buNone/>
            </a:pPr>
            <a:r>
              <a:rPr lang="en-GB" dirty="0"/>
              <a:t>Land your message by setting a good pace. Use section breaks to segment your content into easily digestible chapters.</a:t>
            </a:r>
            <a:endParaRPr lang="en-GB" b="1" dirty="0">
              <a:cs typeface="Arial" panose="020B060402020202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79DFA-FD06-304B-84BE-0E7F045D0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GB"/>
              <a:t>Presentation Title [To change text: Insert &gt; Header and Footer]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8EF40-1A2D-D641-B1E8-D66A1DAED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19541-5F6E-2C4C-BF21-196C1C8E2E31}" type="slidenum">
              <a:rPr lang="en-GB" smtClean="0"/>
              <a:pPr/>
              <a:t>6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56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BE095-501C-8748-92E5-40FDDBF5FB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Introduction to this template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7779FB4-F5C1-5043-84B3-817D2716A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Best practice 3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583E62-BC56-C842-A6C7-4E8FFEEAA6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E59F75-72DD-C34E-8DD0-99B02363780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232399" y="1592263"/>
            <a:ext cx="6480175" cy="4357687"/>
          </a:xfrm>
        </p:spPr>
        <p:txBody>
          <a:bodyPr anchor="ctr"/>
          <a:lstStyle/>
          <a:p>
            <a:pPr marL="0" lvl="3" indent="0">
              <a:buNone/>
            </a:pPr>
            <a:r>
              <a:rPr lang="en-GB" dirty="0">
                <a:cs typeface="Arial" panose="020B0604020202020204"/>
              </a:rPr>
              <a:t>Use the PowerPoint accessibility checker: File &gt; Check for Issues &gt; Check Accessibility.</a:t>
            </a:r>
          </a:p>
          <a:p>
            <a:pPr marL="0" lvl="3" indent="0">
              <a:buNone/>
            </a:pPr>
            <a:endParaRPr lang="en-GB" dirty="0">
              <a:cs typeface="Arial" panose="020B0604020202020204"/>
            </a:endParaRPr>
          </a:p>
          <a:p>
            <a:pPr marL="0" lvl="3" indent="0">
              <a:buNone/>
            </a:pPr>
            <a:r>
              <a:rPr lang="en-GB" dirty="0">
                <a:cs typeface="Arial" panose="020B0604020202020204"/>
              </a:rPr>
              <a:t>Or use Search Engine (Alt + Q) with keyword “Check Accessibility”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79DFA-FD06-304B-84BE-0E7F045D0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GB" dirty="0"/>
              <a:t>Presentation Title [To change text: Insert &gt; Header and Footer]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F8106-AD3B-744D-8A43-550792B46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19541-5F6E-2C4C-BF21-196C1C8E2E31}" type="slidenum">
              <a:rPr lang="en-GB" smtClean="0"/>
              <a:pPr/>
              <a:t>7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1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55D1E-05B3-8D45-94C6-A28B4348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slides – text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8F437F-9568-7F44-B377-DF8EFC589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GB"/>
              <a:t>Presentation Title [To change text: Insert &gt; Header and Footer]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5FE37-E433-DA4F-A1FC-F86A80FD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19541-5F6E-2C4C-BF21-196C1C8E2E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47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44AED5-94C3-15E2-18DD-D1A4C8B6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908" y="1199699"/>
            <a:ext cx="4152888" cy="3548982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89ED14-D948-1C4F-8228-80E759B20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Example slides –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9F003F-0FB1-2F40-9C59-54E6CA76E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Slides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C7B4EC-D3C9-264D-8DBD-E7A448B91F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998" y="1602535"/>
            <a:ext cx="5544565" cy="434741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Master Slides</a:t>
            </a:r>
          </a:p>
          <a:p>
            <a:r>
              <a:rPr lang="en-GB" dirty="0"/>
              <a:t>This template has </a:t>
            </a:r>
            <a:r>
              <a:rPr lang="en-GB" b="1" dirty="0"/>
              <a:t>20 master slide </a:t>
            </a:r>
            <a:r>
              <a:rPr lang="en-GB" dirty="0"/>
              <a:t>layouts. These can be found under Home / New Slide.</a:t>
            </a:r>
          </a:p>
          <a:p>
            <a:r>
              <a:rPr lang="en-GB" dirty="0"/>
              <a:t>Colours should be used sparingly. If adding colour, use no more than two from the palette.</a:t>
            </a:r>
          </a:p>
          <a:p>
            <a:r>
              <a:rPr lang="en-GB" dirty="0"/>
              <a:t>Remember to add Alt text to all images.</a:t>
            </a:r>
          </a:p>
          <a:p>
            <a:pPr marL="0" lvl="3" indent="0">
              <a:buNone/>
            </a:pPr>
            <a:endParaRPr lang="en-GB" dirty="0"/>
          </a:p>
        </p:txBody>
      </p:sp>
      <p:cxnSp>
        <p:nvCxnSpPr>
          <p:cNvPr id="5" name="Straight Arrow Connector 4" descr="Black single headed arrow pointing out the new slide icon in the tool bar of Power Point.&#10;" title="Black arrow">
            <a:extLst>
              <a:ext uri="{FF2B5EF4-FFF2-40B4-BE49-F238E27FC236}">
                <a16:creationId xmlns:a16="http://schemas.microsoft.com/office/drawing/2014/main" id="{070E5D1D-7173-614B-AC11-24FD5DDAD2A5}"/>
              </a:ext>
            </a:extLst>
          </p:cNvPr>
          <p:cNvCxnSpPr>
            <a:cxnSpLocks/>
          </p:cNvCxnSpPr>
          <p:nvPr/>
        </p:nvCxnSpPr>
        <p:spPr>
          <a:xfrm>
            <a:off x="5701381" y="2807368"/>
            <a:ext cx="353887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79DFA-FD06-304B-84BE-0E7F045D0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GB"/>
              <a:t>Presentation Title [To change text: Insert &gt; Header and Footer]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2CE42F-8A02-DA4C-9D86-B8E065B8E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19541-5F6E-2C4C-BF21-196C1C8E2E31}" type="slidenum">
              <a:rPr lang="en-GB" smtClean="0"/>
              <a:pPr/>
              <a:t>9</a:t>
            </a:fld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978589"/>
      </p:ext>
    </p:extLst>
  </p:cSld>
  <p:clrMapOvr>
    <a:masterClrMapping/>
  </p:clrMapOvr>
</p:sld>
</file>

<file path=ppt/theme/theme1.xml><?xml version="1.0" encoding="utf-8"?>
<a:theme xmlns:a="http://schemas.openxmlformats.org/drawingml/2006/main" name="VHSSA Theme">
  <a:themeElements>
    <a:clrScheme name="Custom 5">
      <a:dk1>
        <a:srgbClr val="253D46"/>
      </a:dk1>
      <a:lt1>
        <a:srgbClr val="FFFFFF"/>
      </a:lt1>
      <a:dk2>
        <a:srgbClr val="737843"/>
      </a:dk2>
      <a:lt2>
        <a:srgbClr val="43A2A1"/>
      </a:lt2>
      <a:accent1>
        <a:srgbClr val="00C73E"/>
      </a:accent1>
      <a:accent2>
        <a:srgbClr val="9E65FB"/>
      </a:accent2>
      <a:accent3>
        <a:srgbClr val="20BCFF"/>
      </a:accent3>
      <a:accent4>
        <a:srgbClr val="1F4EDC"/>
      </a:accent4>
      <a:accent5>
        <a:srgbClr val="E71657"/>
      </a:accent5>
      <a:accent6>
        <a:srgbClr val="FFD022"/>
      </a:accent6>
      <a:hlink>
        <a:srgbClr val="253D46"/>
      </a:hlink>
      <a:folHlink>
        <a:srgbClr val="253D4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1CE7FB9-D79B-AE41-9E63-DE645A617876}" vid="{B418A23E-D958-AD41-8FCE-8472335123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E6FD8723CC5847A7FE7425C9B8BD82" ma:contentTypeVersion="12" ma:contentTypeDescription="Create a new document." ma:contentTypeScope="" ma:versionID="5c5645eea39d4a1e01d5af50e283fdd2">
  <xsd:schema xmlns:xsd="http://www.w3.org/2001/XMLSchema" xmlns:xs="http://www.w3.org/2001/XMLSchema" xmlns:p="http://schemas.microsoft.com/office/2006/metadata/properties" xmlns:ns2="8a4ba4df-95ed-4241-b54f-04803280e80d" xmlns:ns3="10f681cd-7b05-4387-997a-3889df02cc60" targetNamespace="http://schemas.microsoft.com/office/2006/metadata/properties" ma:root="true" ma:fieldsID="e0fae72e0dfc38515368dd092ff95479" ns2:_="" ns3:_="">
    <xsd:import namespace="8a4ba4df-95ed-4241-b54f-04803280e80d"/>
    <xsd:import namespace="10f681cd-7b05-4387-997a-3889df02cc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ba4df-95ed-4241-b54f-04803280e8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f681cd-7b05-4387-997a-3889df02cc6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29317F-2F4A-42DE-A1C0-3B31ECAA1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4ba4df-95ed-4241-b54f-04803280e80d"/>
    <ds:schemaRef ds:uri="10f681cd-7b05-4387-997a-3889df02c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22AF0A-C75B-47C2-82B4-D0D616E8E34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C71C0E-110D-4433-9233-B4A830CD2E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PowerPoint-Template-LCF-202101</Template>
  <TotalTime>273</TotalTime>
  <Words>860</Words>
  <Application>Microsoft Office PowerPoint</Application>
  <PresentationFormat>Widescreen</PresentationFormat>
  <Paragraphs>165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 2</vt:lpstr>
      <vt:lpstr>VHSSA Theme</vt:lpstr>
      <vt:lpstr>Nam Toàn Cầu: kỳ vọng và hiện thực  TS Nguyễn Phước Lộc, PhD, Postdoc Nghiên cứu độc lập, Việt Nam Email: ng_phloc@yahoo.com Homepage: www.locnguyen.net</vt:lpstr>
      <vt:lpstr>Contents</vt:lpstr>
      <vt:lpstr>Introduction to this template</vt:lpstr>
      <vt:lpstr>Making the most of this template</vt:lpstr>
      <vt:lpstr>Best practice 1</vt:lpstr>
      <vt:lpstr>Best practice 2</vt:lpstr>
      <vt:lpstr>Best practice 3</vt:lpstr>
      <vt:lpstr>Example slides – text </vt:lpstr>
      <vt:lpstr>Slides</vt:lpstr>
      <vt:lpstr>Fonts – styles</vt:lpstr>
      <vt:lpstr>Fonts – typeface</vt:lpstr>
      <vt:lpstr>Chart example</vt:lpstr>
      <vt:lpstr>Timeline example</vt:lpstr>
      <vt:lpstr>Table example</vt:lpstr>
      <vt:lpstr>Example slides – images </vt:lpstr>
      <vt:lpstr>Image and statement</vt:lpstr>
      <vt:lpstr>Image and title only</vt:lpstr>
      <vt:lpstr>PowerPoint Presentation</vt:lpstr>
      <vt:lpstr>Final points and close</vt:lpstr>
      <vt:lpstr>Final points</vt:lpstr>
      <vt:lpstr>Cảm 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197QC16925 - Huỳnh Vĩnh Khang - K25PR14</dc:creator>
  <cp:lastModifiedBy>USER</cp:lastModifiedBy>
  <cp:revision>4</cp:revision>
  <dcterms:created xsi:type="dcterms:W3CDTF">2024-04-02T03:49:06Z</dcterms:created>
  <dcterms:modified xsi:type="dcterms:W3CDTF">2024-08-08T08:03:43Z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0x0101009CE6FD8723CC5847A7FE7425C9B8BD82</vt:lpwstr>
  </property>
</Properties>
</file>