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256" r:id="rId2"/>
    <p:sldId id="313" r:id="rId3"/>
    <p:sldId id="314" r:id="rId4"/>
    <p:sldId id="366" r:id="rId5"/>
    <p:sldId id="372" r:id="rId6"/>
    <p:sldId id="373" r:id="rId7"/>
    <p:sldId id="374" r:id="rId8"/>
    <p:sldId id="375" r:id="rId9"/>
    <p:sldId id="376" r:id="rId10"/>
    <p:sldId id="377" r:id="rId11"/>
    <p:sldId id="378" r:id="rId12"/>
    <p:sldId id="367" r:id="rId13"/>
    <p:sldId id="379" r:id="rId14"/>
    <p:sldId id="380" r:id="rId15"/>
    <p:sldId id="381" r:id="rId16"/>
    <p:sldId id="382" r:id="rId17"/>
    <p:sldId id="383" r:id="rId18"/>
    <p:sldId id="384" r:id="rId19"/>
    <p:sldId id="385" r:id="rId20"/>
    <p:sldId id="386" r:id="rId21"/>
    <p:sldId id="368" r:id="rId22"/>
    <p:sldId id="387" r:id="rId23"/>
    <p:sldId id="388" r:id="rId24"/>
    <p:sldId id="389" r:id="rId25"/>
    <p:sldId id="369" r:id="rId26"/>
    <p:sldId id="390" r:id="rId27"/>
    <p:sldId id="391" r:id="rId28"/>
    <p:sldId id="371" r:id="rId29"/>
    <p:sldId id="31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3" d="100"/>
          <a:sy n="63" d="100"/>
        </p:scale>
        <p:origin x="804" y="6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7/29/2024</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7/29/2024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12</a:t>
            </a:fld>
            <a:endParaRPr lang="en-US"/>
          </a:p>
        </p:txBody>
      </p:sp>
    </p:spTree>
    <p:extLst>
      <p:ext uri="{BB962C8B-B14F-4D97-AF65-F5344CB8AC3E}">
        <p14:creationId xmlns:p14="http://schemas.microsoft.com/office/powerpoint/2010/main" val="1688659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25</a:t>
            </a:fld>
            <a:endParaRPr lang="en-US"/>
          </a:p>
        </p:txBody>
      </p:sp>
    </p:spTree>
    <p:extLst>
      <p:ext uri="{BB962C8B-B14F-4D97-AF65-F5344CB8AC3E}">
        <p14:creationId xmlns:p14="http://schemas.microsoft.com/office/powerpoint/2010/main" val="3640705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29</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7/28/2024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7/28/2024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7/28/2024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7/28/2024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7/28/2024</a:t>
            </a:r>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7/28/2024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NTC - Loc Nguyen - Global South 2024</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7/28/2024</a:t>
            </a:r>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NTC - Loc Nguyen - Global South 2024</a:t>
            </a:r>
            <a:endParaRPr lang="en-US"/>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7/28/2024</a:t>
            </a:r>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NTC - Loc Nguyen - Global South 2024</a:t>
            </a:r>
            <a:endParaRPr lang="en-US"/>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7/28/2024</a:t>
            </a:r>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NTC - Loc Nguyen - Global South 2024</a:t>
            </a:r>
            <a:endParaRPr lang="en-US"/>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7/28/2024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NTC - Loc Nguyen - Global South 2024</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7/28/2024</a:t>
            </a:r>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smtClean="0"/>
              <a:t>NTC - Loc Nguyen - Global South 2024</a:t>
            </a:r>
            <a:endParaRPr lang="en-US"/>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7/28/2024</a:t>
            </a:r>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smtClean="0"/>
              <a:t>NTC - Loc Nguyen - Global South 2024</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Nam </a:t>
            </a:r>
            <a:r>
              <a:rPr lang="en-US" sz="4500" b="1" dirty="0" err="1"/>
              <a:t>Toàn</a:t>
            </a:r>
            <a:r>
              <a:rPr lang="en-US" sz="4500" b="1" dirty="0"/>
              <a:t> </a:t>
            </a:r>
            <a:r>
              <a:rPr lang="en-US" sz="4500" b="1" dirty="0" err="1"/>
              <a:t>Cầu</a:t>
            </a:r>
            <a:r>
              <a:rPr lang="en-US" sz="4500" b="1" dirty="0"/>
              <a:t>: </a:t>
            </a:r>
            <a:r>
              <a:rPr lang="en-US" sz="4500" b="1" dirty="0" err="1"/>
              <a:t>kỳ</a:t>
            </a:r>
            <a:r>
              <a:rPr lang="en-US" sz="4500" b="1" dirty="0"/>
              <a:t> </a:t>
            </a:r>
            <a:r>
              <a:rPr lang="en-US" sz="4500" b="1" dirty="0" err="1"/>
              <a:t>vọng</a:t>
            </a:r>
            <a:r>
              <a:rPr lang="en-US" sz="4500" b="1" dirty="0"/>
              <a:t> </a:t>
            </a:r>
            <a:r>
              <a:rPr lang="en-US" sz="4500" b="1" dirty="0" err="1"/>
              <a:t>và</a:t>
            </a:r>
            <a:r>
              <a:rPr lang="en-US" sz="4500" b="1" dirty="0"/>
              <a:t> </a:t>
            </a:r>
            <a:r>
              <a:rPr lang="en-US" sz="4500" b="1" dirty="0" err="1"/>
              <a:t>hiện</a:t>
            </a:r>
            <a:r>
              <a:rPr lang="en-US" sz="4500" b="1" dirty="0"/>
              <a:t> </a:t>
            </a:r>
            <a:r>
              <a:rPr lang="en-US" sz="4500" b="1" dirty="0" err="1"/>
              <a:t>thực</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smtClean="0"/>
              <a:t>TS </a:t>
            </a:r>
            <a:r>
              <a:rPr lang="vi-VN" dirty="0" smtClean="0"/>
              <a:t>Nguyễn </a:t>
            </a:r>
            <a:r>
              <a:rPr lang="vi-VN" dirty="0"/>
              <a:t>Phước </a:t>
            </a:r>
            <a:r>
              <a:rPr lang="vi-VN" dirty="0" smtClean="0"/>
              <a:t>Lộc</a:t>
            </a:r>
            <a:r>
              <a:rPr lang="en-US" dirty="0" smtClean="0"/>
              <a:t>, PhD, Postdoc</a:t>
            </a:r>
            <a:endParaRPr lang="en-US" dirty="0"/>
          </a:p>
          <a:p>
            <a:r>
              <a:rPr lang="en-US" dirty="0" err="1"/>
              <a:t>Nghiên</a:t>
            </a:r>
            <a:r>
              <a:rPr lang="en-US" dirty="0"/>
              <a:t> </a:t>
            </a:r>
            <a:r>
              <a:rPr lang="en-US" dirty="0" err="1"/>
              <a:t>cứu</a:t>
            </a:r>
            <a:r>
              <a:rPr lang="en-US" dirty="0"/>
              <a:t> </a:t>
            </a:r>
            <a:r>
              <a:rPr lang="en-US" dirty="0" err="1"/>
              <a:t>độc</a:t>
            </a:r>
            <a:r>
              <a:rPr lang="en-US" dirty="0"/>
              <a:t> </a:t>
            </a:r>
            <a:r>
              <a:rPr lang="en-US" dirty="0" err="1"/>
              <a:t>lập</a:t>
            </a:r>
            <a:r>
              <a:rPr lang="en-US" dirty="0"/>
              <a:t>, </a:t>
            </a:r>
            <a:r>
              <a:rPr lang="en-US" dirty="0" err="1"/>
              <a:t>Việt</a:t>
            </a:r>
            <a:r>
              <a:rPr lang="en-US" dirty="0"/>
              <a:t> 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Date Placeholder 5"/>
          <p:cNvSpPr>
            <a:spLocks noGrp="1"/>
          </p:cNvSpPr>
          <p:nvPr>
            <p:ph type="dt" sz="half" idx="10"/>
          </p:nvPr>
        </p:nvSpPr>
        <p:spPr/>
        <p:txBody>
          <a:bodyPr/>
          <a:lstStyle/>
          <a:p>
            <a:r>
              <a:rPr lang="en-US" smtClean="0"/>
              <a:t>7/28/2024</a:t>
            </a:r>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Vòng</a:t>
            </a:r>
            <a:r>
              <a:rPr lang="en-US" dirty="0"/>
              <a:t> </a:t>
            </a:r>
            <a:r>
              <a:rPr lang="en-US" dirty="0" err="1"/>
              <a:t>vèo</a:t>
            </a:r>
            <a:r>
              <a:rPr lang="en-US" dirty="0"/>
              <a:t> </a:t>
            </a:r>
            <a:r>
              <a:rPr lang="en-US" dirty="0" err="1"/>
              <a:t>và</a:t>
            </a:r>
            <a:r>
              <a:rPr lang="en-US" dirty="0"/>
              <a:t> </a:t>
            </a:r>
            <a:r>
              <a:rPr lang="en-US" dirty="0" err="1"/>
              <a:t>lắt</a:t>
            </a:r>
            <a:r>
              <a:rPr lang="en-US" dirty="0"/>
              <a:t> </a:t>
            </a:r>
            <a:r>
              <a:rPr lang="en-US" dirty="0" err="1"/>
              <a:t>léo</a:t>
            </a:r>
            <a:endParaRPr lang="en-US" dirty="0"/>
          </a:p>
        </p:txBody>
      </p:sp>
      <p:sp>
        <p:nvSpPr>
          <p:cNvPr id="3" name="Content Placeholder 2"/>
          <p:cNvSpPr>
            <a:spLocks noGrp="1"/>
          </p:cNvSpPr>
          <p:nvPr>
            <p:ph idx="1"/>
          </p:nvPr>
        </p:nvSpPr>
        <p:spPr>
          <a:xfrm>
            <a:off x="213360" y="914399"/>
            <a:ext cx="11744960" cy="5176066"/>
          </a:xfrm>
        </p:spPr>
        <p:txBody>
          <a:bodyPr>
            <a:noAutofit/>
          </a:bodyPr>
          <a:lstStyle/>
          <a:p>
            <a:pPr marL="0" indent="0">
              <a:buNone/>
            </a:pPr>
            <a:r>
              <a:rPr lang="en-US" sz="2150" dirty="0" err="1"/>
              <a:t>Tôi</a:t>
            </a:r>
            <a:r>
              <a:rPr lang="en-US" sz="2150" dirty="0"/>
              <a:t> </a:t>
            </a:r>
            <a:r>
              <a:rPr lang="en-US" sz="2150" dirty="0" err="1"/>
              <a:t>hiểu</a:t>
            </a:r>
            <a:r>
              <a:rPr lang="en-US" sz="2150" dirty="0"/>
              <a:t> </a:t>
            </a:r>
            <a:r>
              <a:rPr lang="en-US" sz="2150" dirty="0" err="1"/>
              <a:t>rằng</a:t>
            </a:r>
            <a:r>
              <a:rPr lang="en-US" sz="2150" dirty="0"/>
              <a:t> Hegel </a:t>
            </a:r>
            <a:r>
              <a:rPr lang="en-US" sz="2150" dirty="0" err="1"/>
              <a:t>không</a:t>
            </a:r>
            <a:r>
              <a:rPr lang="en-US" sz="2150" dirty="0"/>
              <a:t> </a:t>
            </a:r>
            <a:r>
              <a:rPr lang="en-US" sz="2150" dirty="0" err="1"/>
              <a:t>phủ</a:t>
            </a:r>
            <a:r>
              <a:rPr lang="en-US" sz="2150" dirty="0"/>
              <a:t> </a:t>
            </a:r>
            <a:r>
              <a:rPr lang="en-US" sz="2150" dirty="0" err="1"/>
              <a:t>định</a:t>
            </a:r>
            <a:r>
              <a:rPr lang="en-US" sz="2150" dirty="0"/>
              <a:t> </a:t>
            </a:r>
            <a:r>
              <a:rPr lang="en-US" sz="2150" dirty="0" err="1"/>
              <a:t>pháp</a:t>
            </a:r>
            <a:r>
              <a:rPr lang="en-US" sz="2150" dirty="0"/>
              <a:t> </a:t>
            </a:r>
            <a:r>
              <a:rPr lang="en-US" sz="2150" dirty="0" err="1"/>
              <a:t>quyền</a:t>
            </a:r>
            <a:r>
              <a:rPr lang="en-US" sz="2150" dirty="0"/>
              <a:t> </a:t>
            </a:r>
            <a:r>
              <a:rPr lang="en-US" sz="2150" dirty="0" err="1"/>
              <a:t>tự</a:t>
            </a:r>
            <a:r>
              <a:rPr lang="en-US" sz="2150" dirty="0"/>
              <a:t> </a:t>
            </a:r>
            <a:r>
              <a:rPr lang="en-US" sz="2150" dirty="0" err="1"/>
              <a:t>nhiên</a:t>
            </a:r>
            <a:r>
              <a:rPr lang="en-US" sz="2150" dirty="0"/>
              <a:t> (natural right/law) </a:t>
            </a:r>
            <a:r>
              <a:rPr lang="en-US" sz="2150" dirty="0" err="1"/>
              <a:t>mà</a:t>
            </a:r>
            <a:r>
              <a:rPr lang="en-US" sz="2150" dirty="0"/>
              <a:t> </a:t>
            </a:r>
            <a:r>
              <a:rPr lang="en-US" sz="2150" dirty="0" err="1"/>
              <a:t>chỉ</a:t>
            </a:r>
            <a:r>
              <a:rPr lang="en-US" sz="2150" dirty="0"/>
              <a:t> </a:t>
            </a:r>
            <a:r>
              <a:rPr lang="en-US" sz="2150" dirty="0" err="1"/>
              <a:t>mở</a:t>
            </a:r>
            <a:r>
              <a:rPr lang="en-US" sz="2150" dirty="0"/>
              <a:t> </a:t>
            </a:r>
            <a:r>
              <a:rPr lang="en-US" sz="2150" dirty="0" err="1"/>
              <a:t>rộng</a:t>
            </a:r>
            <a:r>
              <a:rPr lang="en-US" sz="2150" dirty="0"/>
              <a:t> </a:t>
            </a:r>
            <a:r>
              <a:rPr lang="en-US" sz="2150" dirty="0" err="1"/>
              <a:t>pháp</a:t>
            </a:r>
            <a:r>
              <a:rPr lang="en-US" sz="2150" dirty="0"/>
              <a:t> </a:t>
            </a:r>
            <a:r>
              <a:rPr lang="en-US" sz="2150" dirty="0" err="1"/>
              <a:t>quyền</a:t>
            </a:r>
            <a:r>
              <a:rPr lang="en-US" sz="2150" dirty="0"/>
              <a:t> </a:t>
            </a:r>
            <a:r>
              <a:rPr lang="en-US" sz="2150" dirty="0" err="1"/>
              <a:t>tự</a:t>
            </a:r>
            <a:r>
              <a:rPr lang="en-US" sz="2150" dirty="0"/>
              <a:t> </a:t>
            </a:r>
            <a:r>
              <a:rPr lang="en-US" sz="2150" dirty="0" err="1"/>
              <a:t>nhiên</a:t>
            </a:r>
            <a:r>
              <a:rPr lang="en-US" sz="2150" dirty="0"/>
              <a:t> </a:t>
            </a:r>
            <a:r>
              <a:rPr lang="en-US" sz="2150" dirty="0" err="1"/>
              <a:t>thành</a:t>
            </a:r>
            <a:r>
              <a:rPr lang="en-US" sz="2150" dirty="0"/>
              <a:t> </a:t>
            </a:r>
            <a:r>
              <a:rPr lang="en-US" sz="2150" dirty="0" err="1"/>
              <a:t>pháp</a:t>
            </a:r>
            <a:r>
              <a:rPr lang="en-US" sz="2150" dirty="0"/>
              <a:t> </a:t>
            </a:r>
            <a:r>
              <a:rPr lang="en-US" sz="2150" dirty="0" err="1"/>
              <a:t>quyền</a:t>
            </a:r>
            <a:r>
              <a:rPr lang="en-US" sz="2150" dirty="0"/>
              <a:t> </a:t>
            </a:r>
            <a:r>
              <a:rPr lang="en-US" sz="2150" dirty="0" err="1"/>
              <a:t>lý</a:t>
            </a:r>
            <a:r>
              <a:rPr lang="en-US" sz="2150" dirty="0"/>
              <a:t> </a:t>
            </a:r>
            <a:r>
              <a:rPr lang="en-US" sz="2150" dirty="0" err="1"/>
              <a:t>tính</a:t>
            </a:r>
            <a:r>
              <a:rPr lang="en-US" sz="2150" dirty="0"/>
              <a:t> (rational right/law) </a:t>
            </a:r>
            <a:r>
              <a:rPr lang="en-US" sz="2150" dirty="0" err="1"/>
              <a:t>thể</a:t>
            </a:r>
            <a:r>
              <a:rPr lang="en-US" sz="2150" dirty="0"/>
              <a:t> </a:t>
            </a:r>
            <a:r>
              <a:rPr lang="en-US" sz="2150" dirty="0" err="1"/>
              <a:t>hiện</a:t>
            </a:r>
            <a:r>
              <a:rPr lang="en-US" sz="2150" dirty="0"/>
              <a:t> </a:t>
            </a:r>
            <a:r>
              <a:rPr lang="en-US" sz="2150" dirty="0" err="1"/>
              <a:t>lý</a:t>
            </a:r>
            <a:r>
              <a:rPr lang="en-US" sz="2150" dirty="0"/>
              <a:t> </a:t>
            </a:r>
            <a:r>
              <a:rPr lang="en-US" sz="2150" dirty="0" err="1"/>
              <a:t>trí</a:t>
            </a:r>
            <a:r>
              <a:rPr lang="en-US" sz="2150" dirty="0"/>
              <a:t> (reason) </a:t>
            </a:r>
            <a:r>
              <a:rPr lang="en-US" sz="2150" dirty="0" err="1"/>
              <a:t>và</a:t>
            </a:r>
            <a:r>
              <a:rPr lang="en-US" sz="2150" dirty="0"/>
              <a:t> ý </a:t>
            </a:r>
            <a:r>
              <a:rPr lang="en-US" sz="2150" dirty="0" err="1"/>
              <a:t>lực</a:t>
            </a:r>
            <a:r>
              <a:rPr lang="en-US" sz="2150" dirty="0"/>
              <a:t>/ý </a:t>
            </a:r>
            <a:r>
              <a:rPr lang="en-US" sz="2150" dirty="0" err="1"/>
              <a:t>chí</a:t>
            </a:r>
            <a:r>
              <a:rPr lang="en-US" sz="2150" dirty="0"/>
              <a:t> </a:t>
            </a:r>
            <a:r>
              <a:rPr lang="en-US" sz="2150" dirty="0" err="1"/>
              <a:t>tự</a:t>
            </a:r>
            <a:r>
              <a:rPr lang="en-US" sz="2150" dirty="0"/>
              <a:t> do (free will) </a:t>
            </a:r>
            <a:r>
              <a:rPr lang="en-US" sz="2150" dirty="0" err="1"/>
              <a:t>của</a:t>
            </a:r>
            <a:r>
              <a:rPr lang="en-US" sz="2150" dirty="0"/>
              <a:t> con </a:t>
            </a:r>
            <a:r>
              <a:rPr lang="en-US" sz="2150" dirty="0" err="1"/>
              <a:t>người</a:t>
            </a:r>
            <a:r>
              <a:rPr lang="en-US" sz="2150" dirty="0"/>
              <a:t> </a:t>
            </a:r>
            <a:r>
              <a:rPr lang="en-US" sz="2150" dirty="0" err="1"/>
              <a:t>trong</a:t>
            </a:r>
            <a:r>
              <a:rPr lang="en-US" sz="2150" dirty="0"/>
              <a:t> </a:t>
            </a:r>
            <a:r>
              <a:rPr lang="en-US" sz="2150" dirty="0" err="1"/>
              <a:t>sự</a:t>
            </a:r>
            <a:r>
              <a:rPr lang="en-US" sz="2150" dirty="0"/>
              <a:t> </a:t>
            </a:r>
            <a:r>
              <a:rPr lang="en-US" sz="2150" dirty="0" err="1"/>
              <a:t>phát</a:t>
            </a:r>
            <a:r>
              <a:rPr lang="en-US" sz="2150" dirty="0"/>
              <a:t> </a:t>
            </a:r>
            <a:r>
              <a:rPr lang="en-US" sz="2150" dirty="0" err="1"/>
              <a:t>triển</a:t>
            </a:r>
            <a:r>
              <a:rPr lang="en-US" sz="2150" dirty="0"/>
              <a:t> </a:t>
            </a:r>
            <a:r>
              <a:rPr lang="en-US" sz="2150" dirty="0" err="1"/>
              <a:t>lịch</a:t>
            </a:r>
            <a:r>
              <a:rPr lang="en-US" sz="2150" dirty="0"/>
              <a:t> </a:t>
            </a:r>
            <a:r>
              <a:rPr lang="en-US" sz="2150" dirty="0" err="1"/>
              <a:t>sử</a:t>
            </a:r>
            <a:r>
              <a:rPr lang="en-US" sz="2150" dirty="0"/>
              <a:t> </a:t>
            </a:r>
            <a:r>
              <a:rPr lang="en-US" sz="2150" dirty="0" err="1"/>
              <a:t>và</a:t>
            </a:r>
            <a:r>
              <a:rPr lang="en-US" sz="2150" dirty="0"/>
              <a:t> </a:t>
            </a:r>
            <a:r>
              <a:rPr lang="en-US" sz="2150" dirty="0" err="1"/>
              <a:t>xã</a:t>
            </a:r>
            <a:r>
              <a:rPr lang="en-US" sz="2150" dirty="0"/>
              <a:t> </a:t>
            </a:r>
            <a:r>
              <a:rPr lang="en-US" sz="2150" dirty="0" err="1"/>
              <a:t>hội</a:t>
            </a:r>
            <a:r>
              <a:rPr lang="en-US" sz="2150" dirty="0"/>
              <a:t> </a:t>
            </a:r>
            <a:r>
              <a:rPr lang="en-US" sz="2150" dirty="0" err="1"/>
              <a:t>loài</a:t>
            </a:r>
            <a:r>
              <a:rPr lang="en-US" sz="2150" dirty="0"/>
              <a:t> </a:t>
            </a:r>
            <a:r>
              <a:rPr lang="en-US" sz="2150" dirty="0" err="1"/>
              <a:t>người</a:t>
            </a:r>
            <a:r>
              <a:rPr lang="en-US" sz="2150" dirty="0"/>
              <a:t>, </a:t>
            </a:r>
            <a:r>
              <a:rPr lang="en-US" sz="2150" dirty="0" err="1"/>
              <a:t>nhấn</a:t>
            </a:r>
            <a:r>
              <a:rPr lang="en-US" sz="2150" dirty="0"/>
              <a:t> </a:t>
            </a:r>
            <a:r>
              <a:rPr lang="en-US" sz="2150" dirty="0" err="1"/>
              <a:t>mạnh</a:t>
            </a:r>
            <a:r>
              <a:rPr lang="en-US" sz="2150" dirty="0"/>
              <a:t> </a:t>
            </a:r>
            <a:r>
              <a:rPr lang="en-US" sz="2150" dirty="0" err="1"/>
              <a:t>lý</a:t>
            </a:r>
            <a:r>
              <a:rPr lang="en-US" sz="2150" dirty="0"/>
              <a:t> </a:t>
            </a:r>
            <a:r>
              <a:rPr lang="en-US" sz="2150" dirty="0" err="1"/>
              <a:t>trí</a:t>
            </a:r>
            <a:r>
              <a:rPr lang="en-US" sz="2150" dirty="0"/>
              <a:t> </a:t>
            </a:r>
            <a:r>
              <a:rPr lang="en-US" sz="2150" dirty="0" err="1"/>
              <a:t>và</a:t>
            </a:r>
            <a:r>
              <a:rPr lang="en-US" sz="2150" dirty="0"/>
              <a:t> ý </a:t>
            </a:r>
            <a:r>
              <a:rPr lang="en-US" sz="2150" dirty="0" err="1"/>
              <a:t>lực</a:t>
            </a:r>
            <a:r>
              <a:rPr lang="en-US" sz="2150" dirty="0"/>
              <a:t> con </a:t>
            </a:r>
            <a:r>
              <a:rPr lang="en-US" sz="2150" dirty="0" err="1"/>
              <a:t>người</a:t>
            </a:r>
            <a:r>
              <a:rPr lang="en-US" sz="2150" dirty="0"/>
              <a:t> </a:t>
            </a:r>
            <a:r>
              <a:rPr lang="en-US" sz="2150" dirty="0" err="1"/>
              <a:t>trong</a:t>
            </a:r>
            <a:r>
              <a:rPr lang="en-US" sz="2150" dirty="0"/>
              <a:t> </a:t>
            </a:r>
            <a:r>
              <a:rPr lang="en-US" sz="2150" dirty="0" err="1"/>
              <a:t>xã</a:t>
            </a:r>
            <a:r>
              <a:rPr lang="en-US" sz="2150" dirty="0"/>
              <a:t> </a:t>
            </a:r>
            <a:r>
              <a:rPr lang="en-US" sz="2150" dirty="0" err="1"/>
              <a:t>hội</a:t>
            </a:r>
            <a:r>
              <a:rPr lang="en-US" sz="2150" dirty="0"/>
              <a:t> </a:t>
            </a:r>
            <a:r>
              <a:rPr lang="en-US" sz="2150" dirty="0" err="1"/>
              <a:t>sao</a:t>
            </a:r>
            <a:r>
              <a:rPr lang="en-US" sz="2150" dirty="0"/>
              <a:t> </a:t>
            </a:r>
            <a:r>
              <a:rPr lang="en-US" sz="2150" dirty="0" err="1"/>
              <a:t>cho</a:t>
            </a:r>
            <a:r>
              <a:rPr lang="en-US" sz="2150" dirty="0"/>
              <a:t> </a:t>
            </a:r>
            <a:r>
              <a:rPr lang="en-US" sz="2150" dirty="0" err="1"/>
              <a:t>tương</a:t>
            </a:r>
            <a:r>
              <a:rPr lang="en-US" sz="2150" dirty="0"/>
              <a:t> </a:t>
            </a:r>
            <a:r>
              <a:rPr lang="en-US" sz="2150" dirty="0" err="1"/>
              <a:t>hợp</a:t>
            </a:r>
            <a:r>
              <a:rPr lang="en-US" sz="2150" dirty="0"/>
              <a:t> </a:t>
            </a:r>
            <a:r>
              <a:rPr lang="en-US" sz="2150" dirty="0" err="1"/>
              <a:t>với</a:t>
            </a:r>
            <a:r>
              <a:rPr lang="en-US" sz="2150" dirty="0"/>
              <a:t> </a:t>
            </a:r>
            <a:r>
              <a:rPr lang="en-US" sz="2150" dirty="0" err="1"/>
              <a:t>những</a:t>
            </a:r>
            <a:r>
              <a:rPr lang="en-US" sz="2150" dirty="0"/>
              <a:t> </a:t>
            </a:r>
            <a:r>
              <a:rPr lang="en-US" sz="2150" dirty="0" err="1"/>
              <a:t>nguyên</a:t>
            </a:r>
            <a:r>
              <a:rPr lang="en-US" sz="2150" dirty="0"/>
              <a:t> </a:t>
            </a:r>
            <a:r>
              <a:rPr lang="en-US" sz="2150" dirty="0" err="1"/>
              <a:t>tắc</a:t>
            </a:r>
            <a:r>
              <a:rPr lang="en-US" sz="2150" dirty="0"/>
              <a:t> </a:t>
            </a:r>
            <a:r>
              <a:rPr lang="en-US" sz="2150" dirty="0" err="1"/>
              <a:t>tự</a:t>
            </a:r>
            <a:r>
              <a:rPr lang="en-US" sz="2150" dirty="0"/>
              <a:t> </a:t>
            </a:r>
            <a:r>
              <a:rPr lang="en-US" sz="2150" dirty="0" err="1"/>
              <a:t>nhiên</a:t>
            </a:r>
            <a:r>
              <a:rPr lang="en-US" sz="2150" dirty="0"/>
              <a:t> </a:t>
            </a:r>
            <a:r>
              <a:rPr lang="en-US" sz="2150" dirty="0" err="1"/>
              <a:t>và</a:t>
            </a:r>
            <a:r>
              <a:rPr lang="en-US" sz="2150" dirty="0"/>
              <a:t> </a:t>
            </a:r>
            <a:r>
              <a:rPr lang="en-US" sz="2150" dirty="0" err="1"/>
              <a:t>bất</a:t>
            </a:r>
            <a:r>
              <a:rPr lang="en-US" sz="2150" dirty="0"/>
              <a:t> </a:t>
            </a:r>
            <a:r>
              <a:rPr lang="en-US" sz="2150" dirty="0" err="1"/>
              <a:t>biến</a:t>
            </a:r>
            <a:r>
              <a:rPr lang="en-US" sz="2150" dirty="0"/>
              <a:t> </a:t>
            </a:r>
            <a:r>
              <a:rPr lang="en-US" sz="2150" dirty="0" err="1"/>
              <a:t>của</a:t>
            </a:r>
            <a:r>
              <a:rPr lang="en-US" sz="2150" dirty="0"/>
              <a:t> </a:t>
            </a:r>
            <a:r>
              <a:rPr lang="en-US" sz="2150" dirty="0" err="1"/>
              <a:t>pháp</a:t>
            </a:r>
            <a:r>
              <a:rPr lang="en-US" sz="2150" dirty="0"/>
              <a:t> </a:t>
            </a:r>
            <a:r>
              <a:rPr lang="en-US" sz="2150" dirty="0" err="1"/>
              <a:t>quyền</a:t>
            </a:r>
            <a:r>
              <a:rPr lang="en-US" sz="2150" dirty="0"/>
              <a:t> </a:t>
            </a:r>
            <a:r>
              <a:rPr lang="en-US" sz="2150" dirty="0" err="1"/>
              <a:t>tự</a:t>
            </a:r>
            <a:r>
              <a:rPr lang="en-US" sz="2150" dirty="0"/>
              <a:t> </a:t>
            </a:r>
            <a:r>
              <a:rPr lang="en-US" sz="2150" dirty="0" err="1"/>
              <a:t>nhiên</a:t>
            </a:r>
            <a:r>
              <a:rPr lang="en-US" sz="2150" dirty="0"/>
              <a:t>. </a:t>
            </a:r>
            <a:r>
              <a:rPr lang="en-US" sz="2150" dirty="0" err="1"/>
              <a:t>Pháp</a:t>
            </a:r>
            <a:r>
              <a:rPr lang="en-US" sz="2150" dirty="0"/>
              <a:t> </a:t>
            </a:r>
            <a:r>
              <a:rPr lang="en-US" sz="2150" dirty="0" err="1"/>
              <a:t>quyền</a:t>
            </a:r>
            <a:r>
              <a:rPr lang="en-US" sz="2150" dirty="0"/>
              <a:t> </a:t>
            </a:r>
            <a:r>
              <a:rPr lang="en-US" sz="2150" dirty="0" err="1"/>
              <a:t>lý</a:t>
            </a:r>
            <a:r>
              <a:rPr lang="en-US" sz="2150" dirty="0"/>
              <a:t> </a:t>
            </a:r>
            <a:r>
              <a:rPr lang="en-US" sz="2150" dirty="0" err="1"/>
              <a:t>tính</a:t>
            </a:r>
            <a:r>
              <a:rPr lang="en-US" sz="2150" dirty="0"/>
              <a:t> </a:t>
            </a:r>
            <a:r>
              <a:rPr lang="en-US" sz="2150" dirty="0" err="1"/>
              <a:t>tiếp</a:t>
            </a:r>
            <a:r>
              <a:rPr lang="en-US" sz="2150" dirty="0"/>
              <a:t> </a:t>
            </a:r>
            <a:r>
              <a:rPr lang="en-US" sz="2150" dirty="0" err="1"/>
              <a:t>theo</a:t>
            </a:r>
            <a:r>
              <a:rPr lang="en-US" sz="2150" dirty="0"/>
              <a:t> </a:t>
            </a:r>
            <a:r>
              <a:rPr lang="en-US" sz="2150" dirty="0" err="1"/>
              <a:t>là</a:t>
            </a:r>
            <a:r>
              <a:rPr lang="en-US" sz="2150" dirty="0"/>
              <a:t> </a:t>
            </a:r>
            <a:r>
              <a:rPr lang="en-US" sz="2150" dirty="0" err="1"/>
              <a:t>cơ</a:t>
            </a:r>
            <a:r>
              <a:rPr lang="en-US" sz="2150" dirty="0"/>
              <a:t> </a:t>
            </a:r>
            <a:r>
              <a:rPr lang="en-US" sz="2150" dirty="0" err="1"/>
              <a:t>sở</a:t>
            </a:r>
            <a:r>
              <a:rPr lang="en-US" sz="2150" dirty="0"/>
              <a:t> </a:t>
            </a:r>
            <a:r>
              <a:rPr lang="en-US" sz="2150" dirty="0" err="1"/>
              <a:t>hình</a:t>
            </a:r>
            <a:r>
              <a:rPr lang="en-US" sz="2150" dirty="0"/>
              <a:t> </a:t>
            </a:r>
            <a:r>
              <a:rPr lang="en-US" sz="2150" dirty="0" err="1"/>
              <a:t>thành</a:t>
            </a:r>
            <a:r>
              <a:rPr lang="en-US" sz="2150" dirty="0"/>
              <a:t> </a:t>
            </a:r>
            <a:r>
              <a:rPr lang="en-US" sz="2150" dirty="0" err="1"/>
              <a:t>pháp</a:t>
            </a:r>
            <a:r>
              <a:rPr lang="en-US" sz="2150" dirty="0"/>
              <a:t> </a:t>
            </a:r>
            <a:r>
              <a:rPr lang="en-US" sz="2150" dirty="0" err="1"/>
              <a:t>quyền</a:t>
            </a:r>
            <a:r>
              <a:rPr lang="en-US" sz="2150" dirty="0"/>
              <a:t> </a:t>
            </a:r>
            <a:r>
              <a:rPr lang="en-US" sz="2150" dirty="0" err="1"/>
              <a:t>thực</a:t>
            </a:r>
            <a:r>
              <a:rPr lang="en-US" sz="2150" dirty="0"/>
              <a:t> </a:t>
            </a:r>
            <a:r>
              <a:rPr lang="en-US" sz="2150" dirty="0" err="1"/>
              <a:t>định</a:t>
            </a:r>
            <a:r>
              <a:rPr lang="en-US" sz="2150" dirty="0"/>
              <a:t> (positives right/law) hay </a:t>
            </a:r>
            <a:r>
              <a:rPr lang="en-US" sz="2150" dirty="0" err="1"/>
              <a:t>pháp</a:t>
            </a:r>
            <a:r>
              <a:rPr lang="en-US" sz="2150" dirty="0"/>
              <a:t> </a:t>
            </a:r>
            <a:r>
              <a:rPr lang="en-US" sz="2150" dirty="0" err="1"/>
              <a:t>quyền</a:t>
            </a:r>
            <a:r>
              <a:rPr lang="en-US" sz="2150" dirty="0"/>
              <a:t> </a:t>
            </a:r>
            <a:r>
              <a:rPr lang="en-US" sz="2150" dirty="0" err="1"/>
              <a:t>nhà</a:t>
            </a:r>
            <a:r>
              <a:rPr lang="en-US" sz="2150" dirty="0"/>
              <a:t> </a:t>
            </a:r>
            <a:r>
              <a:rPr lang="en-US" sz="2150" dirty="0" err="1"/>
              <a:t>nước</a:t>
            </a:r>
            <a:r>
              <a:rPr lang="en-US" sz="2150" dirty="0"/>
              <a:t> (state right/law) </a:t>
            </a:r>
            <a:r>
              <a:rPr lang="en-US" sz="2150" dirty="0" err="1"/>
              <a:t>tức</a:t>
            </a:r>
            <a:r>
              <a:rPr lang="en-US" sz="2150" dirty="0"/>
              <a:t> </a:t>
            </a:r>
            <a:r>
              <a:rPr lang="en-US" sz="2150" dirty="0" err="1"/>
              <a:t>hệ</a:t>
            </a:r>
            <a:r>
              <a:rPr lang="en-US" sz="2150" dirty="0"/>
              <a:t> </a:t>
            </a:r>
            <a:r>
              <a:rPr lang="en-US" sz="2150" dirty="0" err="1"/>
              <a:t>thống</a:t>
            </a:r>
            <a:r>
              <a:rPr lang="en-US" sz="2150" dirty="0"/>
              <a:t> </a:t>
            </a:r>
            <a:r>
              <a:rPr lang="en-US" sz="2150" dirty="0" err="1"/>
              <a:t>luật</a:t>
            </a:r>
            <a:r>
              <a:rPr lang="en-US" sz="2150" dirty="0"/>
              <a:t> </a:t>
            </a:r>
            <a:r>
              <a:rPr lang="en-US" sz="2150" dirty="0" err="1"/>
              <a:t>pháp</a:t>
            </a:r>
            <a:r>
              <a:rPr lang="en-US" sz="2150" dirty="0"/>
              <a:t> </a:t>
            </a:r>
            <a:r>
              <a:rPr lang="en-US" sz="2150" dirty="0" err="1"/>
              <a:t>quản</a:t>
            </a:r>
            <a:r>
              <a:rPr lang="en-US" sz="2150" dirty="0"/>
              <a:t> </a:t>
            </a:r>
            <a:r>
              <a:rPr lang="en-US" sz="2150" dirty="0" err="1"/>
              <a:t>trị</a:t>
            </a:r>
            <a:r>
              <a:rPr lang="en-US" sz="2150" dirty="0"/>
              <a:t> </a:t>
            </a:r>
            <a:r>
              <a:rPr lang="en-US" sz="2150" dirty="0" err="1"/>
              <a:t>nhà</a:t>
            </a:r>
            <a:r>
              <a:rPr lang="en-US" sz="2150" dirty="0"/>
              <a:t> </a:t>
            </a:r>
            <a:r>
              <a:rPr lang="en-US" sz="2150" dirty="0" err="1"/>
              <a:t>nước</a:t>
            </a:r>
            <a:r>
              <a:rPr lang="en-US" sz="2150" dirty="0"/>
              <a:t> </a:t>
            </a:r>
            <a:r>
              <a:rPr lang="en-US" sz="2150" dirty="0" err="1"/>
              <a:t>và</a:t>
            </a:r>
            <a:r>
              <a:rPr lang="en-US" sz="2150" dirty="0"/>
              <a:t> </a:t>
            </a:r>
            <a:r>
              <a:rPr lang="en-US" sz="2150" dirty="0" err="1"/>
              <a:t>xã</a:t>
            </a:r>
            <a:r>
              <a:rPr lang="en-US" sz="2150" dirty="0"/>
              <a:t> </a:t>
            </a:r>
            <a:r>
              <a:rPr lang="en-US" sz="2150" dirty="0" err="1"/>
              <a:t>hội</a:t>
            </a:r>
            <a:r>
              <a:rPr lang="en-US" sz="2150" dirty="0"/>
              <a:t>. </a:t>
            </a:r>
            <a:r>
              <a:rPr lang="en-US" sz="2150" dirty="0" err="1"/>
              <a:t>Khi</a:t>
            </a:r>
            <a:r>
              <a:rPr lang="en-US" sz="2150" dirty="0"/>
              <a:t> </a:t>
            </a:r>
            <a:r>
              <a:rPr lang="en-US" sz="2150" dirty="0" err="1"/>
              <a:t>chưa</a:t>
            </a:r>
            <a:r>
              <a:rPr lang="en-US" sz="2150" dirty="0"/>
              <a:t> </a:t>
            </a:r>
            <a:r>
              <a:rPr lang="en-US" sz="2150" dirty="0" err="1"/>
              <a:t>thể</a:t>
            </a:r>
            <a:r>
              <a:rPr lang="en-US" sz="2150" dirty="0"/>
              <a:t> </a:t>
            </a:r>
            <a:r>
              <a:rPr lang="en-US" sz="2150" dirty="0" err="1"/>
              <a:t>kiểm</a:t>
            </a:r>
            <a:r>
              <a:rPr lang="en-US" sz="2150" dirty="0"/>
              <a:t> </a:t>
            </a:r>
            <a:r>
              <a:rPr lang="en-US" sz="2150" dirty="0" err="1"/>
              <a:t>định</a:t>
            </a:r>
            <a:r>
              <a:rPr lang="en-US" sz="2150" dirty="0"/>
              <a:t> </a:t>
            </a:r>
            <a:r>
              <a:rPr lang="en-US" sz="2150" dirty="0" err="1"/>
              <a:t>pháp</a:t>
            </a:r>
            <a:r>
              <a:rPr lang="en-US" sz="2150" dirty="0"/>
              <a:t> </a:t>
            </a:r>
            <a:r>
              <a:rPr lang="en-US" sz="2150" dirty="0" err="1"/>
              <a:t>quyền</a:t>
            </a:r>
            <a:r>
              <a:rPr lang="en-US" sz="2150" dirty="0"/>
              <a:t> </a:t>
            </a:r>
            <a:r>
              <a:rPr lang="en-US" sz="2150" dirty="0" err="1"/>
              <a:t>thực</a:t>
            </a:r>
            <a:r>
              <a:rPr lang="en-US" sz="2150" dirty="0"/>
              <a:t> </a:t>
            </a:r>
            <a:r>
              <a:rPr lang="en-US" sz="2150" dirty="0" err="1"/>
              <a:t>định</a:t>
            </a:r>
            <a:r>
              <a:rPr lang="en-US" sz="2150" dirty="0"/>
              <a:t> </a:t>
            </a:r>
            <a:r>
              <a:rPr lang="en-US" sz="2150" dirty="0" err="1"/>
              <a:t>đang</a:t>
            </a:r>
            <a:r>
              <a:rPr lang="en-US" sz="2150" dirty="0"/>
              <a:t> </a:t>
            </a:r>
            <a:r>
              <a:rPr lang="en-US" sz="2150" dirty="0" err="1"/>
              <a:t>tự</a:t>
            </a:r>
            <a:r>
              <a:rPr lang="en-US" sz="2150" dirty="0"/>
              <a:t> </a:t>
            </a:r>
            <a:r>
              <a:rPr lang="en-US" sz="2150" dirty="0" err="1"/>
              <a:t>hoàn</a:t>
            </a:r>
            <a:r>
              <a:rPr lang="en-US" sz="2150" dirty="0"/>
              <a:t> </a:t>
            </a:r>
            <a:r>
              <a:rPr lang="en-US" sz="2150" dirty="0" err="1"/>
              <a:t>thiện</a:t>
            </a:r>
            <a:r>
              <a:rPr lang="en-US" sz="2150" dirty="0"/>
              <a:t> </a:t>
            </a:r>
            <a:r>
              <a:rPr lang="en-US" sz="2150" dirty="0" err="1"/>
              <a:t>với</a:t>
            </a:r>
            <a:r>
              <a:rPr lang="en-US" sz="2150" dirty="0"/>
              <a:t> </a:t>
            </a:r>
            <a:r>
              <a:rPr lang="en-US" sz="2150" dirty="0" err="1"/>
              <a:t>nhiều</a:t>
            </a:r>
            <a:r>
              <a:rPr lang="en-US" sz="2150" dirty="0"/>
              <a:t> </a:t>
            </a:r>
            <a:r>
              <a:rPr lang="en-US" sz="2150" dirty="0" err="1"/>
              <a:t>biến</a:t>
            </a:r>
            <a:r>
              <a:rPr lang="en-US" sz="2150" dirty="0"/>
              <a:t> </a:t>
            </a:r>
            <a:r>
              <a:rPr lang="en-US" sz="2150" dirty="0" err="1"/>
              <a:t>thể</a:t>
            </a:r>
            <a:r>
              <a:rPr lang="en-US" sz="2150" dirty="0"/>
              <a:t> </a:t>
            </a:r>
            <a:r>
              <a:rPr lang="en-US" sz="2150" dirty="0" err="1"/>
              <a:t>trong</a:t>
            </a:r>
            <a:r>
              <a:rPr lang="en-US" sz="2150" dirty="0"/>
              <a:t> </a:t>
            </a:r>
            <a:r>
              <a:rPr lang="en-US" sz="2150" dirty="0" err="1"/>
              <a:t>các</a:t>
            </a:r>
            <a:r>
              <a:rPr lang="en-US" sz="2150" dirty="0"/>
              <a:t> </a:t>
            </a:r>
            <a:r>
              <a:rPr lang="en-US" sz="2150" dirty="0" err="1"/>
              <a:t>nhà</a:t>
            </a:r>
            <a:r>
              <a:rPr lang="en-US" sz="2150" dirty="0"/>
              <a:t> </a:t>
            </a:r>
            <a:r>
              <a:rPr lang="en-US" sz="2150" dirty="0" err="1"/>
              <a:t>nước</a:t>
            </a:r>
            <a:r>
              <a:rPr lang="en-US" sz="2150" dirty="0"/>
              <a:t> </a:t>
            </a:r>
            <a:r>
              <a:rPr lang="en-US" sz="2150" dirty="0" err="1"/>
              <a:t>khác</a:t>
            </a:r>
            <a:r>
              <a:rPr lang="en-US" sz="2150" dirty="0"/>
              <a:t> </a:t>
            </a:r>
            <a:r>
              <a:rPr lang="en-US" sz="2150" dirty="0" err="1"/>
              <a:t>nhau</a:t>
            </a:r>
            <a:r>
              <a:rPr lang="en-US" sz="2150" dirty="0"/>
              <a:t> </a:t>
            </a:r>
            <a:r>
              <a:rPr lang="en-US" sz="2150" dirty="0" err="1"/>
              <a:t>thì</a:t>
            </a:r>
            <a:r>
              <a:rPr lang="en-US" sz="2150" dirty="0"/>
              <a:t> </a:t>
            </a:r>
            <a:r>
              <a:rPr lang="en-US" sz="2150" dirty="0" err="1"/>
              <a:t>pháp</a:t>
            </a:r>
            <a:r>
              <a:rPr lang="en-US" sz="2150" dirty="0"/>
              <a:t> </a:t>
            </a:r>
            <a:r>
              <a:rPr lang="en-US" sz="2150" dirty="0" err="1"/>
              <a:t>quyền</a:t>
            </a:r>
            <a:r>
              <a:rPr lang="en-US" sz="2150" dirty="0"/>
              <a:t> </a:t>
            </a:r>
            <a:r>
              <a:rPr lang="en-US" sz="2150" dirty="0" err="1"/>
              <a:t>lý</a:t>
            </a:r>
            <a:r>
              <a:rPr lang="en-US" sz="2150" dirty="0"/>
              <a:t> </a:t>
            </a:r>
            <a:r>
              <a:rPr lang="en-US" sz="2150" dirty="0" err="1"/>
              <a:t>tính</a:t>
            </a:r>
            <a:r>
              <a:rPr lang="en-US" sz="2150" dirty="0"/>
              <a:t> </a:t>
            </a:r>
            <a:r>
              <a:rPr lang="en-US" sz="2150" dirty="0" err="1"/>
              <a:t>là</a:t>
            </a:r>
            <a:r>
              <a:rPr lang="en-US" sz="2150" dirty="0"/>
              <a:t> </a:t>
            </a:r>
            <a:r>
              <a:rPr lang="en-US" sz="2150" dirty="0" err="1"/>
              <a:t>cột</a:t>
            </a:r>
            <a:r>
              <a:rPr lang="en-US" sz="2150" dirty="0"/>
              <a:t> </a:t>
            </a:r>
            <a:r>
              <a:rPr lang="en-US" sz="2150" dirty="0" err="1"/>
              <a:t>mốc</a:t>
            </a:r>
            <a:r>
              <a:rPr lang="en-US" sz="2150" dirty="0"/>
              <a:t> </a:t>
            </a:r>
            <a:r>
              <a:rPr lang="en-US" sz="2150" dirty="0" err="1"/>
              <a:t>tham</a:t>
            </a:r>
            <a:r>
              <a:rPr lang="en-US" sz="2150" dirty="0"/>
              <a:t> </a:t>
            </a:r>
            <a:r>
              <a:rPr lang="en-US" sz="2150" dirty="0" err="1"/>
              <a:t>chiếu</a:t>
            </a:r>
            <a:r>
              <a:rPr lang="en-US" sz="2150" dirty="0"/>
              <a:t> </a:t>
            </a:r>
            <a:r>
              <a:rPr lang="en-US" sz="2150" dirty="0" err="1"/>
              <a:t>để</a:t>
            </a:r>
            <a:r>
              <a:rPr lang="en-US" sz="2150" dirty="0"/>
              <a:t> </a:t>
            </a:r>
            <a:r>
              <a:rPr lang="en-US" sz="2150" dirty="0" err="1"/>
              <a:t>đánh</a:t>
            </a:r>
            <a:r>
              <a:rPr lang="en-US" sz="2150" dirty="0"/>
              <a:t> </a:t>
            </a:r>
            <a:r>
              <a:rPr lang="en-US" sz="2150" dirty="0" err="1"/>
              <a:t>giá</a:t>
            </a:r>
            <a:r>
              <a:rPr lang="en-US" sz="2150" dirty="0"/>
              <a:t> </a:t>
            </a:r>
            <a:r>
              <a:rPr lang="en-US" sz="2150" dirty="0" err="1"/>
              <a:t>pháp</a:t>
            </a:r>
            <a:r>
              <a:rPr lang="en-US" sz="2150" dirty="0"/>
              <a:t> </a:t>
            </a:r>
            <a:r>
              <a:rPr lang="en-US" sz="2150" dirty="0" err="1"/>
              <a:t>quyền</a:t>
            </a:r>
            <a:r>
              <a:rPr lang="en-US" sz="2150" dirty="0"/>
              <a:t> </a:t>
            </a:r>
            <a:r>
              <a:rPr lang="en-US" sz="2150" dirty="0" err="1"/>
              <a:t>thực</a:t>
            </a:r>
            <a:r>
              <a:rPr lang="en-US" sz="2150" dirty="0"/>
              <a:t> </a:t>
            </a:r>
            <a:r>
              <a:rPr lang="en-US" sz="2150" dirty="0" err="1"/>
              <a:t>định</a:t>
            </a:r>
            <a:r>
              <a:rPr lang="en-US" sz="2150" dirty="0"/>
              <a:t>, do </a:t>
            </a:r>
            <a:r>
              <a:rPr lang="en-US" sz="2150" dirty="0" err="1"/>
              <a:t>đó</a:t>
            </a:r>
            <a:r>
              <a:rPr lang="en-US" sz="2150" dirty="0"/>
              <a:t> </a:t>
            </a:r>
            <a:r>
              <a:rPr lang="en-US" sz="2150" dirty="0" err="1"/>
              <a:t>pháp</a:t>
            </a:r>
            <a:r>
              <a:rPr lang="en-US" sz="2150" dirty="0"/>
              <a:t> </a:t>
            </a:r>
            <a:r>
              <a:rPr lang="en-US" sz="2150" dirty="0" err="1"/>
              <a:t>quyền</a:t>
            </a:r>
            <a:r>
              <a:rPr lang="en-US" sz="2150" dirty="0"/>
              <a:t> </a:t>
            </a:r>
            <a:r>
              <a:rPr lang="en-US" sz="2150" dirty="0" err="1"/>
              <a:t>lý</a:t>
            </a:r>
            <a:r>
              <a:rPr lang="en-US" sz="2150" dirty="0"/>
              <a:t> </a:t>
            </a:r>
            <a:r>
              <a:rPr lang="en-US" sz="2150" dirty="0" err="1"/>
              <a:t>tính</a:t>
            </a:r>
            <a:r>
              <a:rPr lang="en-US" sz="2150" dirty="0"/>
              <a:t> </a:t>
            </a:r>
            <a:r>
              <a:rPr lang="en-US" sz="2150" dirty="0" err="1"/>
              <a:t>là</a:t>
            </a:r>
            <a:r>
              <a:rPr lang="en-US" sz="2150" dirty="0"/>
              <a:t> </a:t>
            </a:r>
            <a:r>
              <a:rPr lang="en-US" sz="2150" dirty="0" err="1"/>
              <a:t>đối</a:t>
            </a:r>
            <a:r>
              <a:rPr lang="en-US" sz="2150" dirty="0"/>
              <a:t> </a:t>
            </a:r>
            <a:r>
              <a:rPr lang="en-US" sz="2150" dirty="0" err="1"/>
              <a:t>tượng</a:t>
            </a:r>
            <a:r>
              <a:rPr lang="en-US" sz="2150" dirty="0"/>
              <a:t> </a:t>
            </a:r>
            <a:r>
              <a:rPr lang="en-US" sz="2150" dirty="0" err="1"/>
              <a:t>của</a:t>
            </a:r>
            <a:r>
              <a:rPr lang="en-US" sz="2150" dirty="0"/>
              <a:t> </a:t>
            </a:r>
            <a:r>
              <a:rPr lang="en-US" sz="2150" dirty="0" err="1"/>
              <a:t>triết</a:t>
            </a:r>
            <a:r>
              <a:rPr lang="en-US" sz="2150" dirty="0"/>
              <a:t> </a:t>
            </a:r>
            <a:r>
              <a:rPr lang="en-US" sz="2150" dirty="0" err="1"/>
              <a:t>học</a:t>
            </a:r>
            <a:r>
              <a:rPr lang="en-US" sz="2150" dirty="0"/>
              <a:t> </a:t>
            </a:r>
            <a:r>
              <a:rPr lang="en-US" sz="2150" dirty="0" err="1"/>
              <a:t>pháp</a:t>
            </a:r>
            <a:r>
              <a:rPr lang="en-US" sz="2150" dirty="0"/>
              <a:t> </a:t>
            </a:r>
            <a:r>
              <a:rPr lang="en-US" sz="2150" dirty="0" err="1"/>
              <a:t>quyền</a:t>
            </a:r>
            <a:r>
              <a:rPr lang="en-US" sz="2150" dirty="0"/>
              <a:t> </a:t>
            </a:r>
            <a:r>
              <a:rPr lang="en-US" sz="2150" dirty="0" err="1"/>
              <a:t>và</a:t>
            </a:r>
            <a:r>
              <a:rPr lang="en-US" sz="2150" dirty="0"/>
              <a:t> </a:t>
            </a:r>
            <a:r>
              <a:rPr lang="en-US" sz="2150" dirty="0" err="1"/>
              <a:t>pháp</a:t>
            </a:r>
            <a:r>
              <a:rPr lang="en-US" sz="2150" dirty="0"/>
              <a:t> </a:t>
            </a:r>
            <a:r>
              <a:rPr lang="en-US" sz="2150" dirty="0" err="1"/>
              <a:t>quyền</a:t>
            </a:r>
            <a:r>
              <a:rPr lang="en-US" sz="2150" dirty="0"/>
              <a:t> </a:t>
            </a:r>
            <a:r>
              <a:rPr lang="en-US" sz="2150" dirty="0" err="1"/>
              <a:t>thực</a:t>
            </a:r>
            <a:r>
              <a:rPr lang="en-US" sz="2150" dirty="0"/>
              <a:t> </a:t>
            </a:r>
            <a:r>
              <a:rPr lang="en-US" sz="2150" dirty="0" err="1"/>
              <a:t>định</a:t>
            </a:r>
            <a:r>
              <a:rPr lang="en-US" sz="2150" dirty="0"/>
              <a:t> </a:t>
            </a:r>
            <a:r>
              <a:rPr lang="en-US" sz="2150" dirty="0" err="1"/>
              <a:t>là</a:t>
            </a:r>
            <a:r>
              <a:rPr lang="en-US" sz="2150" dirty="0"/>
              <a:t> </a:t>
            </a:r>
            <a:r>
              <a:rPr lang="en-US" sz="2150" dirty="0" err="1"/>
              <a:t>đối</a:t>
            </a:r>
            <a:r>
              <a:rPr lang="en-US" sz="2150" dirty="0"/>
              <a:t> </a:t>
            </a:r>
            <a:r>
              <a:rPr lang="en-US" sz="2150" dirty="0" err="1"/>
              <a:t>tượng</a:t>
            </a:r>
            <a:r>
              <a:rPr lang="en-US" sz="2150" dirty="0"/>
              <a:t> </a:t>
            </a:r>
            <a:r>
              <a:rPr lang="en-US" sz="2150" dirty="0" err="1"/>
              <a:t>của</a:t>
            </a:r>
            <a:r>
              <a:rPr lang="en-US" sz="2150" dirty="0"/>
              <a:t> </a:t>
            </a:r>
            <a:r>
              <a:rPr lang="en-US" sz="2150" dirty="0" err="1"/>
              <a:t>nhà</a:t>
            </a:r>
            <a:r>
              <a:rPr lang="en-US" sz="2150" dirty="0"/>
              <a:t> </a:t>
            </a:r>
            <a:r>
              <a:rPr lang="en-US" sz="2150" dirty="0" err="1"/>
              <a:t>nước</a:t>
            </a:r>
            <a:r>
              <a:rPr lang="en-US" sz="2150" dirty="0"/>
              <a:t> (</a:t>
            </a:r>
            <a:r>
              <a:rPr lang="en-US" sz="2150" dirty="0" err="1"/>
              <a:t>Các</a:t>
            </a:r>
            <a:r>
              <a:rPr lang="en-US" sz="2150" dirty="0"/>
              <a:t> </a:t>
            </a:r>
            <a:r>
              <a:rPr lang="en-US" sz="2150" dirty="0" err="1"/>
              <a:t>nguyên</a:t>
            </a:r>
            <a:r>
              <a:rPr lang="en-US" sz="2150" dirty="0"/>
              <a:t> </a:t>
            </a:r>
            <a:r>
              <a:rPr lang="en-US" sz="2150" dirty="0" err="1"/>
              <a:t>lý</a:t>
            </a:r>
            <a:r>
              <a:rPr lang="en-US" sz="2150" dirty="0"/>
              <a:t> </a:t>
            </a:r>
            <a:r>
              <a:rPr lang="en-US" sz="2150" dirty="0" err="1"/>
              <a:t>của</a:t>
            </a:r>
            <a:r>
              <a:rPr lang="en-US" sz="2150" dirty="0"/>
              <a:t> </a:t>
            </a:r>
            <a:r>
              <a:rPr lang="en-US" sz="2150" dirty="0" err="1"/>
              <a:t>triết</a:t>
            </a:r>
            <a:r>
              <a:rPr lang="en-US" sz="2150" dirty="0"/>
              <a:t> </a:t>
            </a:r>
            <a:r>
              <a:rPr lang="en-US" sz="2150" dirty="0" err="1"/>
              <a:t>học</a:t>
            </a:r>
            <a:r>
              <a:rPr lang="en-US" sz="2150" dirty="0"/>
              <a:t> </a:t>
            </a:r>
            <a:r>
              <a:rPr lang="en-US" sz="2150" dirty="0" err="1"/>
              <a:t>pháp</a:t>
            </a:r>
            <a:r>
              <a:rPr lang="en-US" sz="2150" dirty="0"/>
              <a:t> </a:t>
            </a:r>
            <a:r>
              <a:rPr lang="en-US" sz="2150" dirty="0" err="1"/>
              <a:t>quyền</a:t>
            </a:r>
            <a:r>
              <a:rPr lang="en-US" sz="2150" dirty="0"/>
              <a:t> – Hegel), </a:t>
            </a:r>
            <a:r>
              <a:rPr lang="en-US" sz="2150" dirty="0" err="1"/>
              <a:t>đồng</a:t>
            </a:r>
            <a:r>
              <a:rPr lang="en-US" sz="2150" dirty="0"/>
              <a:t> </a:t>
            </a:r>
            <a:r>
              <a:rPr lang="en-US" sz="2150" dirty="0" err="1"/>
              <a:t>thời</a:t>
            </a:r>
            <a:r>
              <a:rPr lang="en-US" sz="2150" dirty="0"/>
              <a:t> </a:t>
            </a:r>
            <a:r>
              <a:rPr lang="en-US" sz="2150" dirty="0" err="1"/>
              <a:t>có</a:t>
            </a:r>
            <a:r>
              <a:rPr lang="en-US" sz="2150" dirty="0"/>
              <a:t> </a:t>
            </a:r>
            <a:r>
              <a:rPr lang="en-US" sz="2150" dirty="0" err="1"/>
              <a:t>thể</a:t>
            </a:r>
            <a:r>
              <a:rPr lang="en-US" sz="2150" dirty="0"/>
              <a:t> </a:t>
            </a:r>
            <a:r>
              <a:rPr lang="en-US" sz="2150" dirty="0" err="1"/>
              <a:t>xem</a:t>
            </a:r>
            <a:r>
              <a:rPr lang="en-US" sz="2150" dirty="0"/>
              <a:t> </a:t>
            </a:r>
            <a:r>
              <a:rPr lang="en-US" sz="2150" dirty="0" err="1"/>
              <a:t>nhà</a:t>
            </a:r>
            <a:r>
              <a:rPr lang="en-US" sz="2150" dirty="0"/>
              <a:t> </a:t>
            </a:r>
            <a:r>
              <a:rPr lang="en-US" sz="2150" dirty="0" err="1"/>
              <a:t>nước</a:t>
            </a:r>
            <a:r>
              <a:rPr lang="en-US" sz="2150" dirty="0"/>
              <a:t> </a:t>
            </a:r>
            <a:r>
              <a:rPr lang="en-US" sz="2150" dirty="0" err="1"/>
              <a:t>là</a:t>
            </a:r>
            <a:r>
              <a:rPr lang="en-US" sz="2150" dirty="0"/>
              <a:t> </a:t>
            </a:r>
            <a:r>
              <a:rPr lang="en-US" sz="2150" dirty="0" err="1"/>
              <a:t>hiện</a:t>
            </a:r>
            <a:r>
              <a:rPr lang="en-US" sz="2150" dirty="0"/>
              <a:t> </a:t>
            </a:r>
            <a:r>
              <a:rPr lang="en-US" sz="2150" dirty="0" err="1"/>
              <a:t>thân</a:t>
            </a:r>
            <a:r>
              <a:rPr lang="en-US" sz="2150" dirty="0"/>
              <a:t> </a:t>
            </a:r>
            <a:r>
              <a:rPr lang="en-US" sz="2150" dirty="0" err="1"/>
              <a:t>của</a:t>
            </a:r>
            <a:r>
              <a:rPr lang="en-US" sz="2150" dirty="0"/>
              <a:t> </a:t>
            </a:r>
            <a:r>
              <a:rPr lang="en-US" sz="2150" dirty="0" err="1"/>
              <a:t>pháp</a:t>
            </a:r>
            <a:r>
              <a:rPr lang="en-US" sz="2150" dirty="0"/>
              <a:t> </a:t>
            </a:r>
            <a:r>
              <a:rPr lang="en-US" sz="2150" dirty="0" err="1"/>
              <a:t>quyền</a:t>
            </a:r>
            <a:r>
              <a:rPr lang="en-US" sz="2150" dirty="0"/>
              <a:t> </a:t>
            </a:r>
            <a:r>
              <a:rPr lang="en-US" sz="2150" dirty="0" err="1"/>
              <a:t>lý</a:t>
            </a:r>
            <a:r>
              <a:rPr lang="en-US" sz="2150" dirty="0"/>
              <a:t> </a:t>
            </a:r>
            <a:r>
              <a:rPr lang="en-US" sz="2150" dirty="0" err="1"/>
              <a:t>tính</a:t>
            </a:r>
            <a:r>
              <a:rPr lang="en-US" sz="2150" dirty="0"/>
              <a:t>. </a:t>
            </a:r>
            <a:r>
              <a:rPr lang="en-US" sz="2150" dirty="0" err="1"/>
              <a:t>Tuy</a:t>
            </a:r>
            <a:r>
              <a:rPr lang="en-US" sz="2150" dirty="0"/>
              <a:t> </a:t>
            </a:r>
            <a:r>
              <a:rPr lang="en-US" sz="2150" dirty="0" err="1"/>
              <a:t>nhiên</a:t>
            </a:r>
            <a:r>
              <a:rPr lang="en-US" sz="2150" dirty="0"/>
              <a:t>, </a:t>
            </a:r>
            <a:r>
              <a:rPr lang="en-US" sz="2150" dirty="0" err="1"/>
              <a:t>trong</a:t>
            </a:r>
            <a:r>
              <a:rPr lang="en-US" sz="2150" dirty="0"/>
              <a:t> </a:t>
            </a:r>
            <a:r>
              <a:rPr lang="en-US" sz="2150" dirty="0" err="1"/>
              <a:t>nghiên</a:t>
            </a:r>
            <a:r>
              <a:rPr lang="en-US" sz="2150" dirty="0"/>
              <a:t> </a:t>
            </a:r>
            <a:r>
              <a:rPr lang="en-US" sz="2150" dirty="0" err="1"/>
              <a:t>cứu</a:t>
            </a:r>
            <a:r>
              <a:rPr lang="en-US" sz="2150" dirty="0"/>
              <a:t> </a:t>
            </a:r>
            <a:r>
              <a:rPr lang="en-US" sz="2150" dirty="0" err="1"/>
              <a:t>này</a:t>
            </a:r>
            <a:r>
              <a:rPr lang="en-US" sz="2150" dirty="0"/>
              <a:t>, </a:t>
            </a:r>
            <a:r>
              <a:rPr lang="en-US" sz="2150" dirty="0" err="1"/>
              <a:t>nếu</a:t>
            </a:r>
            <a:r>
              <a:rPr lang="en-US" sz="2150" dirty="0"/>
              <a:t> </a:t>
            </a:r>
            <a:r>
              <a:rPr lang="en-US" sz="2150" dirty="0" err="1"/>
              <a:t>xem</a:t>
            </a:r>
            <a:r>
              <a:rPr lang="en-US" sz="2150" dirty="0"/>
              <a:t> </a:t>
            </a:r>
            <a:r>
              <a:rPr lang="en-US" sz="2150" dirty="0" err="1"/>
              <a:t>lịch</a:t>
            </a:r>
            <a:r>
              <a:rPr lang="en-US" sz="2150" dirty="0"/>
              <a:t> </a:t>
            </a:r>
            <a:r>
              <a:rPr lang="en-US" sz="2150" dirty="0" err="1"/>
              <a:t>sử</a:t>
            </a:r>
            <a:r>
              <a:rPr lang="en-US" sz="2150" dirty="0"/>
              <a:t> </a:t>
            </a:r>
            <a:r>
              <a:rPr lang="en-US" sz="2150" dirty="0" err="1"/>
              <a:t>và</a:t>
            </a:r>
            <a:r>
              <a:rPr lang="en-US" sz="2150" dirty="0"/>
              <a:t> </a:t>
            </a:r>
            <a:r>
              <a:rPr lang="en-US" sz="2150" dirty="0" err="1"/>
              <a:t>xã</a:t>
            </a:r>
            <a:r>
              <a:rPr lang="en-US" sz="2150" dirty="0"/>
              <a:t> </a:t>
            </a:r>
            <a:r>
              <a:rPr lang="en-US" sz="2150" dirty="0" err="1"/>
              <a:t>hội</a:t>
            </a:r>
            <a:r>
              <a:rPr lang="en-US" sz="2150" dirty="0"/>
              <a:t> </a:t>
            </a:r>
            <a:r>
              <a:rPr lang="en-US" sz="2150" dirty="0" err="1"/>
              <a:t>như</a:t>
            </a:r>
            <a:r>
              <a:rPr lang="en-US" sz="2150" dirty="0"/>
              <a:t> </a:t>
            </a:r>
            <a:r>
              <a:rPr lang="en-US" sz="2150" dirty="0" err="1"/>
              <a:t>những</a:t>
            </a:r>
            <a:r>
              <a:rPr lang="en-US" sz="2150" dirty="0"/>
              <a:t> ý </a:t>
            </a:r>
            <a:r>
              <a:rPr lang="en-US" sz="2150" dirty="0" err="1"/>
              <a:t>niệm</a:t>
            </a:r>
            <a:r>
              <a:rPr lang="en-US" sz="2150" dirty="0"/>
              <a:t> </a:t>
            </a:r>
            <a:r>
              <a:rPr lang="en-US" sz="2150" dirty="0" err="1"/>
              <a:t>thì</a:t>
            </a:r>
            <a:r>
              <a:rPr lang="en-US" sz="2150" dirty="0"/>
              <a:t> </a:t>
            </a:r>
            <a:r>
              <a:rPr lang="en-US" sz="2150" dirty="0" err="1"/>
              <a:t>pháp</a:t>
            </a:r>
            <a:r>
              <a:rPr lang="en-US" sz="2150" dirty="0"/>
              <a:t> </a:t>
            </a:r>
            <a:r>
              <a:rPr lang="en-US" sz="2150" dirty="0" err="1"/>
              <a:t>quyền</a:t>
            </a:r>
            <a:r>
              <a:rPr lang="en-US" sz="2150" dirty="0"/>
              <a:t> </a:t>
            </a:r>
            <a:r>
              <a:rPr lang="en-US" sz="2150" dirty="0" err="1"/>
              <a:t>lý</a:t>
            </a:r>
            <a:r>
              <a:rPr lang="en-US" sz="2150" dirty="0"/>
              <a:t> </a:t>
            </a:r>
            <a:r>
              <a:rPr lang="en-US" sz="2150" dirty="0" err="1"/>
              <a:t>tính</a:t>
            </a:r>
            <a:r>
              <a:rPr lang="en-US" sz="2150" dirty="0"/>
              <a:t> </a:t>
            </a:r>
            <a:r>
              <a:rPr lang="en-US" sz="2150" dirty="0" err="1"/>
              <a:t>hợp</a:t>
            </a:r>
            <a:r>
              <a:rPr lang="en-US" sz="2150" dirty="0"/>
              <a:t> </a:t>
            </a:r>
            <a:r>
              <a:rPr lang="en-US" sz="2150" dirty="0" err="1"/>
              <a:t>nhất</a:t>
            </a:r>
            <a:r>
              <a:rPr lang="en-US" sz="2150" dirty="0"/>
              <a:t> </a:t>
            </a:r>
            <a:r>
              <a:rPr lang="en-US" sz="2150" dirty="0" err="1"/>
              <a:t>với</a:t>
            </a:r>
            <a:r>
              <a:rPr lang="en-US" sz="2150" dirty="0"/>
              <a:t> </a:t>
            </a:r>
            <a:r>
              <a:rPr lang="en-US" sz="2150" dirty="0" err="1"/>
              <a:t>pháp</a:t>
            </a:r>
            <a:r>
              <a:rPr lang="en-US" sz="2150" dirty="0"/>
              <a:t> </a:t>
            </a:r>
            <a:r>
              <a:rPr lang="en-US" sz="2150" dirty="0" err="1"/>
              <a:t>quyền</a:t>
            </a:r>
            <a:r>
              <a:rPr lang="en-US" sz="2150" dirty="0"/>
              <a:t> </a:t>
            </a:r>
            <a:r>
              <a:rPr lang="en-US" sz="2150" dirty="0" err="1"/>
              <a:t>tự</a:t>
            </a:r>
            <a:r>
              <a:rPr lang="en-US" sz="2150" dirty="0"/>
              <a:t> </a:t>
            </a:r>
            <a:r>
              <a:rPr lang="en-US" sz="2150" dirty="0" err="1"/>
              <a:t>nhiên</a:t>
            </a:r>
            <a:r>
              <a:rPr lang="en-US" sz="2150" dirty="0"/>
              <a:t> </a:t>
            </a:r>
            <a:r>
              <a:rPr lang="en-US" sz="2150" dirty="0" err="1"/>
              <a:t>nên</a:t>
            </a:r>
            <a:r>
              <a:rPr lang="en-US" sz="2150" dirty="0"/>
              <a:t> </a:t>
            </a:r>
            <a:r>
              <a:rPr lang="en-US" sz="2150" dirty="0" err="1"/>
              <a:t>pháp</a:t>
            </a:r>
            <a:r>
              <a:rPr lang="en-US" sz="2150" dirty="0"/>
              <a:t> </a:t>
            </a:r>
            <a:r>
              <a:rPr lang="en-US" sz="2150" dirty="0" err="1"/>
              <a:t>quyền</a:t>
            </a:r>
            <a:r>
              <a:rPr lang="en-US" sz="2150" dirty="0"/>
              <a:t> </a:t>
            </a:r>
            <a:r>
              <a:rPr lang="en-US" sz="2150" dirty="0" err="1"/>
              <a:t>thực</a:t>
            </a:r>
            <a:r>
              <a:rPr lang="en-US" sz="2150" dirty="0"/>
              <a:t> </a:t>
            </a:r>
            <a:r>
              <a:rPr lang="en-US" sz="2150" dirty="0" err="1"/>
              <a:t>định</a:t>
            </a:r>
            <a:r>
              <a:rPr lang="en-US" sz="2150" dirty="0"/>
              <a:t> </a:t>
            </a:r>
            <a:r>
              <a:rPr lang="en-US" sz="2150" dirty="0" err="1"/>
              <a:t>là</a:t>
            </a:r>
            <a:r>
              <a:rPr lang="en-US" sz="2150" dirty="0"/>
              <a:t> ý </a:t>
            </a:r>
            <a:r>
              <a:rPr lang="en-US" sz="2150" dirty="0" err="1"/>
              <a:t>niệm</a:t>
            </a:r>
            <a:r>
              <a:rPr lang="en-US" sz="2150" dirty="0"/>
              <a:t> </a:t>
            </a:r>
            <a:r>
              <a:rPr lang="en-US" sz="2150" dirty="0" err="1"/>
              <a:t>phái</a:t>
            </a:r>
            <a:r>
              <a:rPr lang="en-US" sz="2150" dirty="0"/>
              <a:t> </a:t>
            </a:r>
            <a:r>
              <a:rPr lang="en-US" sz="2150" dirty="0" err="1"/>
              <a:t>sinh</a:t>
            </a:r>
            <a:r>
              <a:rPr lang="en-US" sz="2150" dirty="0"/>
              <a:t>, </a:t>
            </a:r>
            <a:r>
              <a:rPr lang="en-US" sz="2150" dirty="0" err="1"/>
              <a:t>như</a:t>
            </a:r>
            <a:r>
              <a:rPr lang="en-US" sz="2150" dirty="0"/>
              <a:t> </a:t>
            </a:r>
            <a:r>
              <a:rPr lang="en-US" sz="2150" dirty="0" err="1"/>
              <a:t>vậy</a:t>
            </a:r>
            <a:r>
              <a:rPr lang="en-US" sz="2150" dirty="0"/>
              <a:t> </a:t>
            </a:r>
            <a:r>
              <a:rPr lang="en-US" sz="2150" dirty="0" err="1"/>
              <a:t>giải</a:t>
            </a:r>
            <a:r>
              <a:rPr lang="en-US" sz="2150" dirty="0"/>
              <a:t> </a:t>
            </a:r>
            <a:r>
              <a:rPr lang="en-US" sz="2150" dirty="0" err="1"/>
              <a:t>tỏa</a:t>
            </a:r>
            <a:r>
              <a:rPr lang="en-US" sz="2150" dirty="0"/>
              <a:t> </a:t>
            </a:r>
            <a:r>
              <a:rPr lang="en-US" sz="2150" dirty="0" err="1"/>
              <a:t>được</a:t>
            </a:r>
            <a:r>
              <a:rPr lang="en-US" sz="2150" dirty="0"/>
              <a:t> </a:t>
            </a:r>
            <a:r>
              <a:rPr lang="en-US" sz="2150" dirty="0" err="1"/>
              <a:t>khúc</a:t>
            </a:r>
            <a:r>
              <a:rPr lang="en-US" sz="2150" dirty="0"/>
              <a:t> </a:t>
            </a:r>
            <a:r>
              <a:rPr lang="en-US" sz="2150" dirty="0" err="1"/>
              <a:t>mắc</a:t>
            </a:r>
            <a:r>
              <a:rPr lang="en-US" sz="2150" dirty="0"/>
              <a:t> </a:t>
            </a:r>
            <a:r>
              <a:rPr lang="en-US" sz="2150" dirty="0" err="1"/>
              <a:t>để</a:t>
            </a:r>
            <a:r>
              <a:rPr lang="en-US" sz="2150" dirty="0"/>
              <a:t> </a:t>
            </a:r>
            <a:r>
              <a:rPr lang="en-US" sz="2150" dirty="0" err="1"/>
              <a:t>khẳng</a:t>
            </a:r>
            <a:r>
              <a:rPr lang="en-US" sz="2150" dirty="0"/>
              <a:t> </a:t>
            </a:r>
            <a:r>
              <a:rPr lang="en-US" sz="2150" dirty="0" err="1"/>
              <a:t>định</a:t>
            </a:r>
            <a:r>
              <a:rPr lang="en-US" sz="2150" dirty="0"/>
              <a:t> </a:t>
            </a:r>
            <a:r>
              <a:rPr lang="en-US" sz="2150" dirty="0" err="1"/>
              <a:t>rằng</a:t>
            </a:r>
            <a:r>
              <a:rPr lang="en-US" sz="2150" dirty="0"/>
              <a:t> </a:t>
            </a:r>
            <a:r>
              <a:rPr lang="en-US" sz="2150" dirty="0" err="1"/>
              <a:t>hợp</a:t>
            </a:r>
            <a:r>
              <a:rPr lang="en-US" sz="2150" dirty="0"/>
              <a:t> </a:t>
            </a:r>
            <a:r>
              <a:rPr lang="en-US" sz="2150" dirty="0" err="1"/>
              <a:t>lý</a:t>
            </a:r>
            <a:r>
              <a:rPr lang="en-US" sz="2150" dirty="0"/>
              <a:t> </a:t>
            </a:r>
            <a:r>
              <a:rPr lang="en-US" sz="2150" dirty="0" err="1"/>
              <a:t>tính</a:t>
            </a:r>
            <a:r>
              <a:rPr lang="en-US" sz="2150" dirty="0"/>
              <a:t> </a:t>
            </a:r>
            <a:r>
              <a:rPr lang="en-US" sz="2150" dirty="0" err="1"/>
              <a:t>của</a:t>
            </a:r>
            <a:r>
              <a:rPr lang="en-US" sz="2150" dirty="0"/>
              <a:t> ý </a:t>
            </a:r>
            <a:r>
              <a:rPr lang="en-US" sz="2150" dirty="0" err="1"/>
              <a:t>lực</a:t>
            </a:r>
            <a:r>
              <a:rPr lang="en-US" sz="2150" dirty="0"/>
              <a:t> con </a:t>
            </a:r>
            <a:r>
              <a:rPr lang="en-US" sz="2150" dirty="0" err="1"/>
              <a:t>người</a:t>
            </a:r>
            <a:r>
              <a:rPr lang="en-US" sz="2150" dirty="0"/>
              <a:t> </a:t>
            </a:r>
            <a:r>
              <a:rPr lang="en-US" sz="2150" dirty="0" err="1"/>
              <a:t>trong</a:t>
            </a:r>
            <a:r>
              <a:rPr lang="en-US" sz="2150" dirty="0"/>
              <a:t> </a:t>
            </a:r>
            <a:r>
              <a:rPr lang="en-US" sz="2150" dirty="0" err="1"/>
              <a:t>xã</a:t>
            </a:r>
            <a:r>
              <a:rPr lang="en-US" sz="2150" dirty="0"/>
              <a:t> </a:t>
            </a:r>
            <a:r>
              <a:rPr lang="en-US" sz="2150" dirty="0" err="1"/>
              <a:t>hội</a:t>
            </a:r>
            <a:r>
              <a:rPr lang="en-US" sz="2150" dirty="0"/>
              <a:t> </a:t>
            </a:r>
            <a:r>
              <a:rPr lang="en-US" sz="2150" dirty="0" err="1"/>
              <a:t>rộng</a:t>
            </a:r>
            <a:r>
              <a:rPr lang="en-US" sz="2150" dirty="0"/>
              <a:t> </a:t>
            </a:r>
            <a:r>
              <a:rPr lang="en-US" sz="2150" dirty="0" err="1"/>
              <a:t>lớn</a:t>
            </a:r>
            <a:r>
              <a:rPr lang="en-US" sz="2150" dirty="0"/>
              <a:t> </a:t>
            </a:r>
            <a:r>
              <a:rPr lang="en-US" sz="2150" dirty="0" err="1"/>
              <a:t>sẽ</a:t>
            </a:r>
            <a:r>
              <a:rPr lang="en-US" sz="2150" dirty="0"/>
              <a:t> </a:t>
            </a:r>
            <a:r>
              <a:rPr lang="en-US" sz="2150" dirty="0" err="1"/>
              <a:t>có</a:t>
            </a:r>
            <a:r>
              <a:rPr lang="en-US" sz="2150" dirty="0"/>
              <a:t> </a:t>
            </a:r>
            <a:r>
              <a:rPr lang="en-US" sz="2150" dirty="0" err="1"/>
              <a:t>khả</a:t>
            </a:r>
            <a:r>
              <a:rPr lang="en-US" sz="2150" dirty="0"/>
              <a:t> </a:t>
            </a:r>
            <a:r>
              <a:rPr lang="en-US" sz="2150" dirty="0" err="1"/>
              <a:t>năng</a:t>
            </a:r>
            <a:r>
              <a:rPr lang="en-US" sz="2150" dirty="0"/>
              <a:t> </a:t>
            </a:r>
            <a:r>
              <a:rPr lang="en-US" sz="2150" dirty="0" err="1"/>
              <a:t>cao</a:t>
            </a:r>
            <a:r>
              <a:rPr lang="en-US" sz="2150" dirty="0"/>
              <a:t> </a:t>
            </a:r>
            <a:r>
              <a:rPr lang="en-US" sz="2150" dirty="0" err="1"/>
              <a:t>hoặc</a:t>
            </a:r>
            <a:r>
              <a:rPr lang="en-US" sz="2150" dirty="0"/>
              <a:t> </a:t>
            </a:r>
            <a:r>
              <a:rPr lang="en-US" sz="2150" dirty="0" err="1"/>
              <a:t>tiệm</a:t>
            </a:r>
            <a:r>
              <a:rPr lang="en-US" sz="2150" dirty="0"/>
              <a:t> </a:t>
            </a:r>
            <a:r>
              <a:rPr lang="en-US" sz="2150" dirty="0" err="1"/>
              <a:t>cận</a:t>
            </a:r>
            <a:r>
              <a:rPr lang="en-US" sz="2150" dirty="0"/>
              <a:t> </a:t>
            </a:r>
            <a:r>
              <a:rPr lang="en-US" sz="2150" dirty="0" err="1"/>
              <a:t>với</a:t>
            </a:r>
            <a:r>
              <a:rPr lang="en-US" sz="2150" dirty="0"/>
              <a:t> </a:t>
            </a:r>
            <a:r>
              <a:rPr lang="en-US" sz="2150" dirty="0" err="1"/>
              <a:t>hợp</a:t>
            </a:r>
            <a:r>
              <a:rPr lang="en-US" sz="2150" dirty="0"/>
              <a:t> </a:t>
            </a:r>
            <a:r>
              <a:rPr lang="en-US" sz="2150" dirty="0" err="1"/>
              <a:t>lý</a:t>
            </a:r>
            <a:r>
              <a:rPr lang="en-US" sz="2150" dirty="0"/>
              <a:t> </a:t>
            </a:r>
            <a:r>
              <a:rPr lang="en-US" sz="2150" dirty="0" err="1"/>
              <a:t>tính</a:t>
            </a:r>
            <a:r>
              <a:rPr lang="en-US" sz="2150" dirty="0"/>
              <a:t> </a:t>
            </a:r>
            <a:r>
              <a:rPr lang="en-US" sz="2150" dirty="0" err="1"/>
              <a:t>của</a:t>
            </a:r>
            <a:r>
              <a:rPr lang="en-US" sz="2150" dirty="0"/>
              <a:t> </a:t>
            </a:r>
            <a:r>
              <a:rPr lang="en-US" sz="2150" dirty="0" err="1"/>
              <a:t>tự</a:t>
            </a:r>
            <a:r>
              <a:rPr lang="en-US" sz="2150" dirty="0"/>
              <a:t> </a:t>
            </a:r>
            <a:r>
              <a:rPr lang="en-US" sz="2150" dirty="0" err="1"/>
              <a:t>nhiên</a:t>
            </a:r>
            <a:r>
              <a:rPr lang="en-US" sz="2150" dirty="0"/>
              <a:t> </a:t>
            </a:r>
            <a:r>
              <a:rPr lang="en-US" sz="2150" dirty="0" err="1"/>
              <a:t>với</a:t>
            </a:r>
            <a:r>
              <a:rPr lang="en-US" sz="2150" dirty="0"/>
              <a:t> </a:t>
            </a:r>
            <a:r>
              <a:rPr lang="en-US" sz="2150" dirty="0" err="1"/>
              <a:t>lưu</a:t>
            </a:r>
            <a:r>
              <a:rPr lang="en-US" sz="2150" dirty="0"/>
              <a:t> ý </a:t>
            </a:r>
            <a:r>
              <a:rPr lang="en-US" sz="2150" dirty="0" err="1"/>
              <a:t>rằng</a:t>
            </a:r>
            <a:r>
              <a:rPr lang="en-US" sz="2150" dirty="0"/>
              <a:t> </a:t>
            </a:r>
            <a:r>
              <a:rPr lang="en-US" sz="2150" dirty="0" err="1"/>
              <a:t>quan</a:t>
            </a:r>
            <a:r>
              <a:rPr lang="en-US" sz="2150" dirty="0"/>
              <a:t> </a:t>
            </a:r>
            <a:r>
              <a:rPr lang="en-US" sz="2150" dirty="0" err="1"/>
              <a:t>điểm</a:t>
            </a:r>
            <a:r>
              <a:rPr lang="en-US" sz="2150" dirty="0"/>
              <a:t> </a:t>
            </a:r>
            <a:r>
              <a:rPr lang="en-US" sz="2150" dirty="0" err="1"/>
              <a:t>của</a:t>
            </a:r>
            <a:r>
              <a:rPr lang="en-US" sz="2150" dirty="0"/>
              <a:t> Hegel </a:t>
            </a:r>
            <a:r>
              <a:rPr lang="en-US" sz="2150" dirty="0" err="1"/>
              <a:t>được</a:t>
            </a:r>
            <a:r>
              <a:rPr lang="en-US" sz="2150" dirty="0"/>
              <a:t> </a:t>
            </a:r>
            <a:r>
              <a:rPr lang="en-US" sz="2150" dirty="0" err="1"/>
              <a:t>phát</a:t>
            </a:r>
            <a:r>
              <a:rPr lang="en-US" sz="2150" dirty="0"/>
              <a:t> </a:t>
            </a:r>
            <a:r>
              <a:rPr lang="en-US" sz="2150" dirty="0" err="1"/>
              <a:t>biểu</a:t>
            </a:r>
            <a:r>
              <a:rPr lang="en-US" sz="2150" dirty="0"/>
              <a:t> </a:t>
            </a:r>
            <a:r>
              <a:rPr lang="en-US" sz="2150" dirty="0" err="1"/>
              <a:t>chính</a:t>
            </a:r>
            <a:r>
              <a:rPr lang="en-US" sz="2150" dirty="0"/>
              <a:t> </a:t>
            </a:r>
            <a:r>
              <a:rPr lang="en-US" sz="2150" dirty="0" err="1"/>
              <a:t>xác</a:t>
            </a:r>
            <a:r>
              <a:rPr lang="en-US" sz="2150" dirty="0"/>
              <a:t> </a:t>
            </a:r>
            <a:r>
              <a:rPr lang="en-US" sz="2150" dirty="0" err="1"/>
              <a:t>là</a:t>
            </a:r>
            <a:r>
              <a:rPr lang="en-US" sz="2150" dirty="0"/>
              <a:t> </a:t>
            </a:r>
            <a:r>
              <a:rPr lang="en-US" sz="2150" dirty="0" err="1"/>
              <a:t>sự</a:t>
            </a:r>
            <a:r>
              <a:rPr lang="en-US" sz="2150" dirty="0"/>
              <a:t> </a:t>
            </a:r>
            <a:r>
              <a:rPr lang="en-US" sz="2150" dirty="0" err="1"/>
              <a:t>đồng</a:t>
            </a:r>
            <a:r>
              <a:rPr lang="en-US" sz="2150" dirty="0"/>
              <a:t> </a:t>
            </a:r>
            <a:r>
              <a:rPr lang="en-US" sz="2150" dirty="0" err="1"/>
              <a:t>nhất</a:t>
            </a:r>
            <a:r>
              <a:rPr lang="en-US" sz="2150" dirty="0"/>
              <a:t> </a:t>
            </a:r>
            <a:r>
              <a:rPr lang="en-US" sz="2150" dirty="0" err="1"/>
              <a:t>giữa</a:t>
            </a:r>
            <a:r>
              <a:rPr lang="en-US" sz="2150" dirty="0"/>
              <a:t> </a:t>
            </a:r>
            <a:r>
              <a:rPr lang="en-US" sz="2150" dirty="0" err="1"/>
              <a:t>hợp</a:t>
            </a:r>
            <a:r>
              <a:rPr lang="en-US" sz="2150" dirty="0"/>
              <a:t> </a:t>
            </a:r>
            <a:r>
              <a:rPr lang="en-US" sz="2150" dirty="0" err="1"/>
              <a:t>lý</a:t>
            </a:r>
            <a:r>
              <a:rPr lang="en-US" sz="2150" dirty="0"/>
              <a:t> </a:t>
            </a:r>
            <a:r>
              <a:rPr lang="en-US" sz="2150" dirty="0" err="1"/>
              <a:t>tính</a:t>
            </a:r>
            <a:r>
              <a:rPr lang="en-US" sz="2150" dirty="0"/>
              <a:t> </a:t>
            </a:r>
            <a:r>
              <a:rPr lang="en-US" sz="2150" dirty="0" err="1"/>
              <a:t>và</a:t>
            </a:r>
            <a:r>
              <a:rPr lang="en-US" sz="2150" dirty="0"/>
              <a:t> </a:t>
            </a:r>
            <a:r>
              <a:rPr lang="en-US" sz="2150" dirty="0" err="1"/>
              <a:t>tồn</a:t>
            </a:r>
            <a:r>
              <a:rPr lang="en-US" sz="2150" dirty="0"/>
              <a:t> </a:t>
            </a:r>
            <a:r>
              <a:rPr lang="en-US" sz="2150" dirty="0" err="1"/>
              <a:t>tại</a:t>
            </a:r>
            <a:r>
              <a:rPr lang="en-US" sz="2150" dirty="0"/>
              <a:t>, </a:t>
            </a:r>
            <a:r>
              <a:rPr lang="en-US" sz="2150" dirty="0" err="1"/>
              <a:t>cái</a:t>
            </a:r>
            <a:r>
              <a:rPr lang="en-US" sz="2150" dirty="0"/>
              <a:t> </a:t>
            </a:r>
            <a:r>
              <a:rPr lang="en-US" sz="2150" dirty="0" err="1"/>
              <a:t>gì</a:t>
            </a:r>
            <a:r>
              <a:rPr lang="en-US" sz="2150" dirty="0"/>
              <a:t> </a:t>
            </a:r>
            <a:r>
              <a:rPr lang="en-US" sz="2150" dirty="0" err="1"/>
              <a:t>hiện</a:t>
            </a:r>
            <a:r>
              <a:rPr lang="en-US" sz="2150" dirty="0"/>
              <a:t> </a:t>
            </a:r>
            <a:r>
              <a:rPr lang="en-US" sz="2150" dirty="0" err="1"/>
              <a:t>thực</a:t>
            </a:r>
            <a:r>
              <a:rPr lang="en-US" sz="2150" dirty="0"/>
              <a:t> </a:t>
            </a:r>
            <a:r>
              <a:rPr lang="en-US" sz="2150" dirty="0" err="1"/>
              <a:t>thì</a:t>
            </a:r>
            <a:r>
              <a:rPr lang="en-US" sz="2150" dirty="0"/>
              <a:t> </a:t>
            </a:r>
            <a:r>
              <a:rPr lang="en-US" sz="2150" dirty="0" err="1"/>
              <a:t>hợp</a:t>
            </a:r>
            <a:r>
              <a:rPr lang="en-US" sz="2150" dirty="0"/>
              <a:t> </a:t>
            </a:r>
            <a:r>
              <a:rPr lang="en-US" sz="2150" dirty="0" err="1"/>
              <a:t>lý</a:t>
            </a:r>
            <a:r>
              <a:rPr lang="en-US" sz="2150" dirty="0"/>
              <a:t> </a:t>
            </a:r>
            <a:r>
              <a:rPr lang="en-US" sz="2150" dirty="0" err="1"/>
              <a:t>tính</a:t>
            </a:r>
            <a:r>
              <a:rPr lang="en-US" sz="2150" dirty="0"/>
              <a:t> </a:t>
            </a:r>
            <a:r>
              <a:rPr lang="en-US" sz="2150" dirty="0" err="1"/>
              <a:t>và</a:t>
            </a:r>
            <a:r>
              <a:rPr lang="en-US" sz="2150" dirty="0"/>
              <a:t> </a:t>
            </a:r>
            <a:r>
              <a:rPr lang="en-US" sz="2150" dirty="0" err="1"/>
              <a:t>cái</a:t>
            </a:r>
            <a:r>
              <a:rPr lang="en-US" sz="2150" dirty="0"/>
              <a:t> </a:t>
            </a:r>
            <a:r>
              <a:rPr lang="en-US" sz="2150" dirty="0" err="1"/>
              <a:t>gì</a:t>
            </a:r>
            <a:r>
              <a:rPr lang="en-US" sz="2150" dirty="0"/>
              <a:t> </a:t>
            </a:r>
            <a:r>
              <a:rPr lang="en-US" sz="2150" dirty="0" err="1"/>
              <a:t>hợp</a:t>
            </a:r>
            <a:r>
              <a:rPr lang="en-US" sz="2150" dirty="0"/>
              <a:t> </a:t>
            </a:r>
            <a:r>
              <a:rPr lang="en-US" sz="2150" dirty="0" err="1"/>
              <a:t>lý</a:t>
            </a:r>
            <a:r>
              <a:rPr lang="en-US" sz="2150" dirty="0"/>
              <a:t> </a:t>
            </a:r>
            <a:r>
              <a:rPr lang="en-US" sz="2150" dirty="0" err="1"/>
              <a:t>tính</a:t>
            </a:r>
            <a:r>
              <a:rPr lang="en-US" sz="2150" dirty="0"/>
              <a:t> </a:t>
            </a:r>
            <a:r>
              <a:rPr lang="en-US" sz="2150" dirty="0" err="1"/>
              <a:t>thì</a:t>
            </a:r>
            <a:r>
              <a:rPr lang="en-US" sz="2150" dirty="0"/>
              <a:t> </a:t>
            </a:r>
            <a:r>
              <a:rPr lang="en-US" sz="2150" dirty="0" err="1"/>
              <a:t>hiện</a:t>
            </a:r>
            <a:r>
              <a:rPr lang="en-US" sz="2150" dirty="0"/>
              <a:t> </a:t>
            </a:r>
            <a:r>
              <a:rPr lang="en-US" sz="2150" dirty="0" err="1"/>
              <a:t>thực</a:t>
            </a:r>
            <a:r>
              <a:rPr lang="en-US" sz="2150" dirty="0"/>
              <a:t>.</a:t>
            </a:r>
            <a:endParaRPr lang="en-US" sz="215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3074003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Vòng</a:t>
            </a:r>
            <a:r>
              <a:rPr lang="en-US" dirty="0"/>
              <a:t> </a:t>
            </a:r>
            <a:r>
              <a:rPr lang="en-US" dirty="0" err="1"/>
              <a:t>vèo</a:t>
            </a:r>
            <a:r>
              <a:rPr lang="en-US" dirty="0"/>
              <a:t> </a:t>
            </a:r>
            <a:r>
              <a:rPr lang="en-US" dirty="0" err="1"/>
              <a:t>và</a:t>
            </a:r>
            <a:r>
              <a:rPr lang="en-US" dirty="0"/>
              <a:t> </a:t>
            </a:r>
            <a:r>
              <a:rPr lang="en-US" dirty="0" err="1"/>
              <a:t>lắt</a:t>
            </a:r>
            <a:r>
              <a:rPr lang="en-US" dirty="0"/>
              <a:t> </a:t>
            </a:r>
            <a:r>
              <a:rPr lang="en-US" dirty="0" err="1"/>
              <a:t>léo</a:t>
            </a:r>
            <a:endParaRPr lang="en-US" dirty="0"/>
          </a:p>
        </p:txBody>
      </p:sp>
      <p:sp>
        <p:nvSpPr>
          <p:cNvPr id="3" name="Content Placeholder 2"/>
          <p:cNvSpPr>
            <a:spLocks noGrp="1"/>
          </p:cNvSpPr>
          <p:nvPr>
            <p:ph idx="1"/>
          </p:nvPr>
        </p:nvSpPr>
        <p:spPr>
          <a:xfrm>
            <a:off x="264160" y="914399"/>
            <a:ext cx="11643360" cy="5176066"/>
          </a:xfrm>
        </p:spPr>
        <p:txBody>
          <a:bodyPr>
            <a:noAutofit/>
          </a:bodyPr>
          <a:lstStyle/>
          <a:p>
            <a:pPr marL="0" indent="0">
              <a:buNone/>
            </a:pPr>
            <a:r>
              <a:rPr lang="en-US" sz="2100" dirty="0" err="1"/>
              <a:t>Hegen</a:t>
            </a:r>
            <a:r>
              <a:rPr lang="en-US" sz="2100" dirty="0"/>
              <a:t> </a:t>
            </a:r>
            <a:r>
              <a:rPr lang="en-US" sz="2100" dirty="0" err="1"/>
              <a:t>cho</a:t>
            </a:r>
            <a:r>
              <a:rPr lang="en-US" sz="2100" dirty="0"/>
              <a:t> </a:t>
            </a:r>
            <a:r>
              <a:rPr lang="en-US" sz="2100" dirty="0" err="1"/>
              <a:t>rằng</a:t>
            </a:r>
            <a:r>
              <a:rPr lang="en-US" sz="2100" dirty="0"/>
              <a:t> </a:t>
            </a:r>
            <a:r>
              <a:rPr lang="en-US" sz="2100" dirty="0" err="1"/>
              <a:t>hiện</a:t>
            </a:r>
            <a:r>
              <a:rPr lang="en-US" sz="2100" dirty="0"/>
              <a:t> </a:t>
            </a:r>
            <a:r>
              <a:rPr lang="en-US" sz="2100" dirty="0" err="1"/>
              <a:t>thực</a:t>
            </a:r>
            <a:r>
              <a:rPr lang="en-US" sz="2100" dirty="0"/>
              <a:t> </a:t>
            </a:r>
            <a:r>
              <a:rPr lang="en-US" sz="2100" dirty="0" err="1"/>
              <a:t>là</a:t>
            </a:r>
            <a:r>
              <a:rPr lang="en-US" sz="2100" dirty="0"/>
              <a:t> </a:t>
            </a:r>
            <a:r>
              <a:rPr lang="en-US" sz="2100" dirty="0" err="1"/>
              <a:t>hiện</a:t>
            </a:r>
            <a:r>
              <a:rPr lang="en-US" sz="2100" dirty="0"/>
              <a:t> </a:t>
            </a:r>
            <a:r>
              <a:rPr lang="en-US" sz="2100" dirty="0" err="1"/>
              <a:t>thực</a:t>
            </a:r>
            <a:r>
              <a:rPr lang="en-US" sz="2100" dirty="0"/>
              <a:t> </a:t>
            </a:r>
            <a:r>
              <a:rPr lang="en-US" sz="2100" dirty="0" err="1"/>
              <a:t>của</a:t>
            </a:r>
            <a:r>
              <a:rPr lang="en-US" sz="2100" dirty="0"/>
              <a:t> “</a:t>
            </a:r>
            <a:r>
              <a:rPr lang="en-US" sz="2100" dirty="0" err="1"/>
              <a:t>bản</a:t>
            </a:r>
            <a:r>
              <a:rPr lang="en-US" sz="2100" dirty="0"/>
              <a:t> </a:t>
            </a:r>
            <a:r>
              <a:rPr lang="en-US" sz="2100" dirty="0" err="1"/>
              <a:t>thân</a:t>
            </a:r>
            <a:r>
              <a:rPr lang="en-US" sz="2100" dirty="0"/>
              <a:t> </a:t>
            </a:r>
            <a:r>
              <a:rPr lang="en-US" sz="2100" dirty="0" err="1"/>
              <a:t>khái</a:t>
            </a:r>
            <a:r>
              <a:rPr lang="en-US" sz="2100" dirty="0"/>
              <a:t> </a:t>
            </a:r>
            <a:r>
              <a:rPr lang="en-US" sz="2100" dirty="0" err="1"/>
              <a:t>niệm</a:t>
            </a:r>
            <a:r>
              <a:rPr lang="en-US" sz="2100" dirty="0"/>
              <a:t>/ý </a:t>
            </a:r>
            <a:r>
              <a:rPr lang="en-US" sz="2100" dirty="0" err="1"/>
              <a:t>niệm</a:t>
            </a:r>
            <a:r>
              <a:rPr lang="en-US" sz="2100" dirty="0"/>
              <a:t> (concept)” </a:t>
            </a:r>
            <a:r>
              <a:rPr lang="en-US" sz="2100" dirty="0" err="1"/>
              <a:t>chứ</a:t>
            </a:r>
            <a:r>
              <a:rPr lang="en-US" sz="2100" dirty="0"/>
              <a:t> </a:t>
            </a:r>
            <a:r>
              <a:rPr lang="en-US" sz="2100" dirty="0" err="1"/>
              <a:t>không</a:t>
            </a:r>
            <a:r>
              <a:rPr lang="en-US" sz="2100" dirty="0"/>
              <a:t> </a:t>
            </a:r>
            <a:r>
              <a:rPr lang="en-US" sz="2100" dirty="0" err="1"/>
              <a:t>phải</a:t>
            </a:r>
            <a:r>
              <a:rPr lang="en-US" sz="2100" dirty="0"/>
              <a:t> </a:t>
            </a:r>
            <a:r>
              <a:rPr lang="en-US" sz="2100" dirty="0" err="1"/>
              <a:t>hiện</a:t>
            </a:r>
            <a:r>
              <a:rPr lang="en-US" sz="2100" dirty="0"/>
              <a:t> </a:t>
            </a:r>
            <a:r>
              <a:rPr lang="en-US" sz="2100" dirty="0" err="1"/>
              <a:t>thực</a:t>
            </a:r>
            <a:r>
              <a:rPr lang="en-US" sz="2100" dirty="0"/>
              <a:t> </a:t>
            </a:r>
            <a:r>
              <a:rPr lang="en-US" sz="2100" dirty="0" err="1"/>
              <a:t>của</a:t>
            </a:r>
            <a:r>
              <a:rPr lang="en-US" sz="2100" dirty="0"/>
              <a:t> “</a:t>
            </a:r>
            <a:r>
              <a:rPr lang="en-US" sz="2100" dirty="0" err="1"/>
              <a:t>khái</a:t>
            </a:r>
            <a:r>
              <a:rPr lang="en-US" sz="2100" dirty="0"/>
              <a:t> </a:t>
            </a:r>
            <a:r>
              <a:rPr lang="en-US" sz="2100" dirty="0" err="1"/>
              <a:t>niệm</a:t>
            </a:r>
            <a:r>
              <a:rPr lang="en-US" sz="2100" dirty="0"/>
              <a:t> </a:t>
            </a:r>
            <a:r>
              <a:rPr lang="en-US" sz="2100" dirty="0" err="1"/>
              <a:t>của</a:t>
            </a:r>
            <a:r>
              <a:rPr lang="en-US" sz="2100" dirty="0"/>
              <a:t> </a:t>
            </a:r>
            <a:r>
              <a:rPr lang="en-US" sz="2100" dirty="0" err="1"/>
              <a:t>chúng</a:t>
            </a:r>
            <a:r>
              <a:rPr lang="en-US" sz="2100" dirty="0"/>
              <a:t> ta”, </a:t>
            </a:r>
            <a:r>
              <a:rPr lang="en-US" sz="2100" dirty="0" err="1"/>
              <a:t>nhưng</a:t>
            </a:r>
            <a:r>
              <a:rPr lang="en-US" sz="2100" dirty="0"/>
              <a:t> </a:t>
            </a:r>
            <a:r>
              <a:rPr lang="en-US" sz="2100" dirty="0" err="1"/>
              <a:t>lập</a:t>
            </a:r>
            <a:r>
              <a:rPr lang="en-US" sz="2100" dirty="0"/>
              <a:t> </a:t>
            </a:r>
            <a:r>
              <a:rPr lang="en-US" sz="2100" dirty="0" err="1"/>
              <a:t>luận</a:t>
            </a:r>
            <a:r>
              <a:rPr lang="en-US" sz="2100" dirty="0"/>
              <a:t> </a:t>
            </a:r>
            <a:r>
              <a:rPr lang="en-US" sz="2100" dirty="0" err="1"/>
              <a:t>này</a:t>
            </a:r>
            <a:r>
              <a:rPr lang="en-US" sz="2100" dirty="0"/>
              <a:t> </a:t>
            </a:r>
            <a:r>
              <a:rPr lang="en-US" sz="2100" dirty="0" err="1"/>
              <a:t>sẽ</a:t>
            </a:r>
            <a:r>
              <a:rPr lang="en-US" sz="2100" dirty="0"/>
              <a:t> </a:t>
            </a:r>
            <a:r>
              <a:rPr lang="en-US" sz="2100" dirty="0" err="1"/>
              <a:t>gặp</a:t>
            </a:r>
            <a:r>
              <a:rPr lang="en-US" sz="2100" dirty="0"/>
              <a:t> </a:t>
            </a:r>
            <a:r>
              <a:rPr lang="en-US" sz="2100" dirty="0" err="1"/>
              <a:t>phải</a:t>
            </a:r>
            <a:r>
              <a:rPr lang="en-US" sz="2100" dirty="0"/>
              <a:t> </a:t>
            </a:r>
            <a:r>
              <a:rPr lang="en-US" sz="2100" dirty="0" err="1"/>
              <a:t>nghịch</a:t>
            </a:r>
            <a:r>
              <a:rPr lang="en-US" sz="2100" dirty="0"/>
              <a:t> </a:t>
            </a:r>
            <a:r>
              <a:rPr lang="en-US" sz="2100" dirty="0" err="1"/>
              <a:t>lý</a:t>
            </a:r>
            <a:r>
              <a:rPr lang="en-US" sz="2100" dirty="0"/>
              <a:t> </a:t>
            </a:r>
            <a:r>
              <a:rPr lang="en-US" sz="2100" dirty="0" err="1"/>
              <a:t>khi</a:t>
            </a:r>
            <a:r>
              <a:rPr lang="en-US" sz="2100" dirty="0"/>
              <a:t> </a:t>
            </a:r>
            <a:r>
              <a:rPr lang="en-US" sz="2100" dirty="0" err="1"/>
              <a:t>thực</a:t>
            </a:r>
            <a:r>
              <a:rPr lang="en-US" sz="2100" dirty="0"/>
              <a:t> </a:t>
            </a:r>
            <a:r>
              <a:rPr lang="en-US" sz="2100" dirty="0" err="1"/>
              <a:t>tại</a:t>
            </a:r>
            <a:r>
              <a:rPr lang="en-US" sz="2100" dirty="0"/>
              <a:t> </a:t>
            </a:r>
            <a:r>
              <a:rPr lang="en-US" sz="2100" dirty="0" err="1"/>
              <a:t>phụ</a:t>
            </a:r>
            <a:r>
              <a:rPr lang="en-US" sz="2100" dirty="0"/>
              <a:t> </a:t>
            </a:r>
            <a:r>
              <a:rPr lang="en-US" sz="2100" dirty="0" err="1"/>
              <a:t>thuộc</a:t>
            </a:r>
            <a:r>
              <a:rPr lang="en-US" sz="2100" dirty="0"/>
              <a:t> </a:t>
            </a:r>
            <a:r>
              <a:rPr lang="en-US" sz="2100" dirty="0" err="1"/>
              <a:t>vào</a:t>
            </a:r>
            <a:r>
              <a:rPr lang="en-US" sz="2100" dirty="0"/>
              <a:t> ý </a:t>
            </a:r>
            <a:r>
              <a:rPr lang="en-US" sz="2100" dirty="0" err="1"/>
              <a:t>thức</a:t>
            </a:r>
            <a:r>
              <a:rPr lang="en-US" sz="2100" dirty="0"/>
              <a:t> </a:t>
            </a:r>
            <a:r>
              <a:rPr lang="en-US" sz="2100" dirty="0" err="1"/>
              <a:t>của</a:t>
            </a:r>
            <a:r>
              <a:rPr lang="en-US" sz="2100" dirty="0"/>
              <a:t> con </a:t>
            </a:r>
            <a:r>
              <a:rPr lang="en-US" sz="2100" dirty="0" err="1"/>
              <a:t>người</a:t>
            </a:r>
            <a:r>
              <a:rPr lang="en-US" sz="2100" dirty="0"/>
              <a:t> </a:t>
            </a:r>
            <a:r>
              <a:rPr lang="en-US" sz="2100" dirty="0" err="1"/>
              <a:t>theo</a:t>
            </a:r>
            <a:r>
              <a:rPr lang="en-US" sz="2100" dirty="0"/>
              <a:t> </a:t>
            </a:r>
            <a:r>
              <a:rPr lang="en-US" sz="2100" dirty="0" err="1"/>
              <a:t>những</a:t>
            </a:r>
            <a:r>
              <a:rPr lang="en-US" sz="2100" dirty="0"/>
              <a:t> </a:t>
            </a:r>
            <a:r>
              <a:rPr lang="en-US" sz="2100" dirty="0" err="1"/>
              <a:t>phát</a:t>
            </a:r>
            <a:r>
              <a:rPr lang="en-US" sz="2100" dirty="0"/>
              <a:t> </a:t>
            </a:r>
            <a:r>
              <a:rPr lang="en-US" sz="2100" dirty="0" err="1"/>
              <a:t>kiến</a:t>
            </a:r>
            <a:r>
              <a:rPr lang="en-US" sz="2100" dirty="0"/>
              <a:t> </a:t>
            </a:r>
            <a:r>
              <a:rPr lang="en-US" sz="2100" dirty="0" err="1"/>
              <a:t>vật</a:t>
            </a:r>
            <a:r>
              <a:rPr lang="en-US" sz="2100" dirty="0"/>
              <a:t> </a:t>
            </a:r>
            <a:r>
              <a:rPr lang="en-US" sz="2100" dirty="0" err="1"/>
              <a:t>lý</a:t>
            </a:r>
            <a:r>
              <a:rPr lang="en-US" sz="2100" dirty="0"/>
              <a:t> </a:t>
            </a:r>
            <a:r>
              <a:rPr lang="en-US" sz="2100" dirty="0" err="1"/>
              <a:t>học</a:t>
            </a:r>
            <a:r>
              <a:rPr lang="en-US" sz="2100" dirty="0"/>
              <a:t> </a:t>
            </a:r>
            <a:r>
              <a:rPr lang="en-US" sz="2100" dirty="0" err="1"/>
              <a:t>gần</a:t>
            </a:r>
            <a:r>
              <a:rPr lang="en-US" sz="2100" dirty="0"/>
              <a:t> </a:t>
            </a:r>
            <a:r>
              <a:rPr lang="en-US" sz="2100" dirty="0" err="1"/>
              <a:t>đây</a:t>
            </a:r>
            <a:r>
              <a:rPr lang="en-US" sz="2100" dirty="0"/>
              <a:t> </a:t>
            </a:r>
            <a:r>
              <a:rPr lang="en-US" sz="2100" dirty="0" err="1"/>
              <a:t>nếu</a:t>
            </a:r>
            <a:r>
              <a:rPr lang="en-US" sz="2100" dirty="0"/>
              <a:t> </a:t>
            </a:r>
            <a:r>
              <a:rPr lang="en-US" sz="2100" dirty="0" err="1"/>
              <a:t>như</a:t>
            </a:r>
            <a:r>
              <a:rPr lang="en-US" sz="2100" dirty="0"/>
              <a:t> </a:t>
            </a:r>
            <a:r>
              <a:rPr lang="en-US" sz="2100" dirty="0" err="1"/>
              <a:t>không</a:t>
            </a:r>
            <a:r>
              <a:rPr lang="en-US" sz="2100" dirty="0"/>
              <a:t> </a:t>
            </a:r>
            <a:r>
              <a:rPr lang="en-US" sz="2100" dirty="0" err="1"/>
              <a:t>thừa</a:t>
            </a:r>
            <a:r>
              <a:rPr lang="en-US" sz="2100" dirty="0"/>
              <a:t> </a:t>
            </a:r>
            <a:r>
              <a:rPr lang="en-US" sz="2100" dirty="0" err="1"/>
              <a:t>nhận</a:t>
            </a:r>
            <a:r>
              <a:rPr lang="en-US" sz="2100" dirty="0"/>
              <a:t> ý </a:t>
            </a:r>
            <a:r>
              <a:rPr lang="en-US" sz="2100" dirty="0" err="1"/>
              <a:t>niệm</a:t>
            </a:r>
            <a:r>
              <a:rPr lang="en-US" sz="2100" dirty="0"/>
              <a:t> </a:t>
            </a:r>
            <a:r>
              <a:rPr lang="en-US" sz="2100" dirty="0" err="1"/>
              <a:t>cũng</a:t>
            </a:r>
            <a:r>
              <a:rPr lang="en-US" sz="2100" dirty="0"/>
              <a:t> </a:t>
            </a:r>
            <a:r>
              <a:rPr lang="en-US" sz="2100" dirty="0" err="1"/>
              <a:t>là</a:t>
            </a:r>
            <a:r>
              <a:rPr lang="en-US" sz="2100" dirty="0"/>
              <a:t> </a:t>
            </a:r>
            <a:r>
              <a:rPr lang="en-US" sz="2100" dirty="0" err="1"/>
              <a:t>thực</a:t>
            </a:r>
            <a:r>
              <a:rPr lang="en-US" sz="2100" dirty="0"/>
              <a:t> </a:t>
            </a:r>
            <a:r>
              <a:rPr lang="en-US" sz="2100" dirty="0" err="1"/>
              <a:t>tại</a:t>
            </a:r>
            <a:r>
              <a:rPr lang="en-US" sz="2100" dirty="0"/>
              <a:t>. </a:t>
            </a:r>
            <a:r>
              <a:rPr lang="en-US" sz="2100" dirty="0" err="1"/>
              <a:t>Suy</a:t>
            </a:r>
            <a:r>
              <a:rPr lang="en-US" sz="2100" dirty="0"/>
              <a:t> </a:t>
            </a:r>
            <a:r>
              <a:rPr lang="en-US" sz="2100" dirty="0" err="1"/>
              <a:t>ra</a:t>
            </a:r>
            <a:r>
              <a:rPr lang="en-US" sz="2100" dirty="0"/>
              <a:t> </a:t>
            </a:r>
            <a:r>
              <a:rPr lang="en-US" sz="2100" dirty="0" err="1"/>
              <a:t>từ</a:t>
            </a:r>
            <a:r>
              <a:rPr lang="en-US" sz="2100" dirty="0"/>
              <a:t> </a:t>
            </a:r>
            <a:r>
              <a:rPr lang="en-US" sz="2100" dirty="0" err="1"/>
              <a:t>lập</a:t>
            </a:r>
            <a:r>
              <a:rPr lang="en-US" sz="2100" dirty="0"/>
              <a:t> </a:t>
            </a:r>
            <a:r>
              <a:rPr lang="en-US" sz="2100" dirty="0" err="1"/>
              <a:t>luận</a:t>
            </a:r>
            <a:r>
              <a:rPr lang="en-US" sz="2100" dirty="0"/>
              <a:t> Hegel, </a:t>
            </a:r>
            <a:r>
              <a:rPr lang="en-US" sz="2100" dirty="0" err="1"/>
              <a:t>điểm</a:t>
            </a:r>
            <a:r>
              <a:rPr lang="en-US" sz="2100" dirty="0"/>
              <a:t> </a:t>
            </a:r>
            <a:r>
              <a:rPr lang="en-US" sz="2100" dirty="0" err="1"/>
              <a:t>khởi</a:t>
            </a:r>
            <a:r>
              <a:rPr lang="en-US" sz="2100" dirty="0"/>
              <a:t> </a:t>
            </a:r>
            <a:r>
              <a:rPr lang="en-US" sz="2100" dirty="0" err="1"/>
              <a:t>đầu</a:t>
            </a:r>
            <a:r>
              <a:rPr lang="en-US" sz="2100" dirty="0"/>
              <a:t> </a:t>
            </a:r>
            <a:r>
              <a:rPr lang="en-US" sz="2100" dirty="0" err="1"/>
              <a:t>của</a:t>
            </a:r>
            <a:r>
              <a:rPr lang="en-US" sz="2100" dirty="0"/>
              <a:t> </a:t>
            </a:r>
            <a:r>
              <a:rPr lang="en-US" sz="2100" dirty="0" err="1"/>
              <a:t>pháp</a:t>
            </a:r>
            <a:r>
              <a:rPr lang="en-US" sz="2100" dirty="0"/>
              <a:t> </a:t>
            </a:r>
            <a:r>
              <a:rPr lang="en-US" sz="2100" dirty="0" err="1"/>
              <a:t>quyền</a:t>
            </a:r>
            <a:r>
              <a:rPr lang="en-US" sz="2100" dirty="0"/>
              <a:t> </a:t>
            </a:r>
            <a:r>
              <a:rPr lang="en-US" sz="2100" dirty="0" err="1"/>
              <a:t>thực</a:t>
            </a:r>
            <a:r>
              <a:rPr lang="en-US" sz="2100" dirty="0"/>
              <a:t> </a:t>
            </a:r>
            <a:r>
              <a:rPr lang="en-US" sz="2100" dirty="0" err="1"/>
              <a:t>định</a:t>
            </a:r>
            <a:r>
              <a:rPr lang="en-US" sz="2100" dirty="0"/>
              <a:t> </a:t>
            </a:r>
            <a:r>
              <a:rPr lang="en-US" sz="2100" dirty="0" err="1"/>
              <a:t>cũng</a:t>
            </a:r>
            <a:r>
              <a:rPr lang="en-US" sz="2100" dirty="0"/>
              <a:t> </a:t>
            </a:r>
            <a:r>
              <a:rPr lang="en-US" sz="2100" dirty="0" err="1"/>
              <a:t>là</a:t>
            </a:r>
            <a:r>
              <a:rPr lang="en-US" sz="2100" dirty="0"/>
              <a:t> </a:t>
            </a:r>
            <a:r>
              <a:rPr lang="en-US" sz="2100" dirty="0" err="1"/>
              <a:t>điểm</a:t>
            </a:r>
            <a:r>
              <a:rPr lang="en-US" sz="2100" dirty="0"/>
              <a:t> </a:t>
            </a:r>
            <a:r>
              <a:rPr lang="en-US" sz="2100" dirty="0" err="1"/>
              <a:t>nối</a:t>
            </a:r>
            <a:r>
              <a:rPr lang="en-US" sz="2100" dirty="0"/>
              <a:t> </a:t>
            </a:r>
            <a:r>
              <a:rPr lang="en-US" sz="2100" dirty="0" err="1"/>
              <a:t>với</a:t>
            </a:r>
            <a:r>
              <a:rPr lang="en-US" sz="2100" dirty="0"/>
              <a:t> </a:t>
            </a:r>
            <a:r>
              <a:rPr lang="en-US" sz="2100" dirty="0" err="1"/>
              <a:t>pháp</a:t>
            </a:r>
            <a:r>
              <a:rPr lang="en-US" sz="2100" dirty="0"/>
              <a:t> </a:t>
            </a:r>
            <a:r>
              <a:rPr lang="en-US" sz="2100" dirty="0" err="1"/>
              <a:t>quyền</a:t>
            </a:r>
            <a:r>
              <a:rPr lang="en-US" sz="2100" dirty="0"/>
              <a:t> </a:t>
            </a:r>
            <a:r>
              <a:rPr lang="en-US" sz="2100" dirty="0" err="1"/>
              <a:t>lý</a:t>
            </a:r>
            <a:r>
              <a:rPr lang="en-US" sz="2100" dirty="0"/>
              <a:t> </a:t>
            </a:r>
            <a:r>
              <a:rPr lang="en-US" sz="2100" dirty="0" err="1"/>
              <a:t>tính</a:t>
            </a:r>
            <a:r>
              <a:rPr lang="en-US" sz="2100" dirty="0"/>
              <a:t> </a:t>
            </a:r>
            <a:r>
              <a:rPr lang="en-US" sz="2100" dirty="0" err="1"/>
              <a:t>là</a:t>
            </a:r>
            <a:r>
              <a:rPr lang="en-US" sz="2100" dirty="0"/>
              <a:t> </a:t>
            </a:r>
            <a:r>
              <a:rPr lang="en-US" sz="2100" dirty="0" err="1"/>
              <a:t>tổng</a:t>
            </a:r>
            <a:r>
              <a:rPr lang="en-US" sz="2100" dirty="0"/>
              <a:t> </a:t>
            </a:r>
            <a:r>
              <a:rPr lang="en-US" sz="2100" dirty="0" err="1"/>
              <a:t>thể</a:t>
            </a:r>
            <a:r>
              <a:rPr lang="en-US" sz="2100" dirty="0"/>
              <a:t> </a:t>
            </a:r>
            <a:r>
              <a:rPr lang="en-US" sz="2100" dirty="0" err="1"/>
              <a:t>các</a:t>
            </a:r>
            <a:r>
              <a:rPr lang="en-US" sz="2100" dirty="0"/>
              <a:t> </a:t>
            </a:r>
            <a:r>
              <a:rPr lang="en-US" sz="2100" dirty="0" err="1"/>
              <a:t>mối</a:t>
            </a:r>
            <a:r>
              <a:rPr lang="en-US" sz="2100" dirty="0"/>
              <a:t> </a:t>
            </a:r>
            <a:r>
              <a:rPr lang="en-US" sz="2100" dirty="0" err="1"/>
              <a:t>liên</a:t>
            </a:r>
            <a:r>
              <a:rPr lang="en-US" sz="2100" dirty="0"/>
              <a:t> </a:t>
            </a:r>
            <a:r>
              <a:rPr lang="en-US" sz="2100" dirty="0" err="1"/>
              <a:t>hệ</a:t>
            </a:r>
            <a:r>
              <a:rPr lang="en-US" sz="2100" dirty="0"/>
              <a:t> </a:t>
            </a:r>
            <a:r>
              <a:rPr lang="en-US" sz="2100" dirty="0" err="1"/>
              <a:t>giữa</a:t>
            </a:r>
            <a:r>
              <a:rPr lang="en-US" sz="2100" dirty="0"/>
              <a:t> </a:t>
            </a:r>
            <a:r>
              <a:rPr lang="en-US" sz="2100" dirty="0" err="1"/>
              <a:t>một</a:t>
            </a:r>
            <a:r>
              <a:rPr lang="en-US" sz="2100" dirty="0"/>
              <a:t> </a:t>
            </a:r>
            <a:r>
              <a:rPr lang="en-US" sz="2100" dirty="0" err="1"/>
              <a:t>người</a:t>
            </a:r>
            <a:r>
              <a:rPr lang="en-US" sz="2100" dirty="0"/>
              <a:t> </a:t>
            </a:r>
            <a:r>
              <a:rPr lang="en-US" sz="2100" dirty="0" err="1"/>
              <a:t>và</a:t>
            </a:r>
            <a:r>
              <a:rPr lang="en-US" sz="2100" dirty="0"/>
              <a:t> </a:t>
            </a:r>
            <a:r>
              <a:rPr lang="en-US" sz="2100" dirty="0" err="1"/>
              <a:t>những</a:t>
            </a:r>
            <a:r>
              <a:rPr lang="en-US" sz="2100" dirty="0"/>
              <a:t> </a:t>
            </a:r>
            <a:r>
              <a:rPr lang="en-US" sz="2100" dirty="0" err="1"/>
              <a:t>người</a:t>
            </a:r>
            <a:r>
              <a:rPr lang="en-US" sz="2100" dirty="0"/>
              <a:t> </a:t>
            </a:r>
            <a:r>
              <a:rPr lang="en-US" sz="2100" dirty="0" err="1"/>
              <a:t>khác</a:t>
            </a:r>
            <a:r>
              <a:rPr lang="en-US" sz="2100" dirty="0"/>
              <a:t> </a:t>
            </a:r>
            <a:r>
              <a:rPr lang="en-US" sz="2100" dirty="0" err="1"/>
              <a:t>thể</a:t>
            </a:r>
            <a:r>
              <a:rPr lang="en-US" sz="2100" dirty="0"/>
              <a:t> </a:t>
            </a:r>
            <a:r>
              <a:rPr lang="en-US" sz="2100" dirty="0" err="1"/>
              <a:t>hiện</a:t>
            </a:r>
            <a:r>
              <a:rPr lang="en-US" sz="2100" dirty="0"/>
              <a:t> qua </a:t>
            </a:r>
            <a:r>
              <a:rPr lang="en-US" sz="2100" dirty="0" err="1"/>
              <a:t>quyền</a:t>
            </a:r>
            <a:r>
              <a:rPr lang="en-US" sz="2100" dirty="0"/>
              <a:t> </a:t>
            </a:r>
            <a:r>
              <a:rPr lang="en-US" sz="2100" dirty="0" err="1"/>
              <a:t>sở</a:t>
            </a:r>
            <a:r>
              <a:rPr lang="en-US" sz="2100" dirty="0"/>
              <a:t> </a:t>
            </a:r>
            <a:r>
              <a:rPr lang="en-US" sz="2100" dirty="0" err="1"/>
              <a:t>hữu</a:t>
            </a:r>
            <a:r>
              <a:rPr lang="en-US" sz="2100" dirty="0"/>
              <a:t> / </a:t>
            </a:r>
            <a:r>
              <a:rPr lang="en-US" sz="2100" dirty="0" err="1"/>
              <a:t>quyền</a:t>
            </a:r>
            <a:r>
              <a:rPr lang="en-US" sz="2100" dirty="0"/>
              <a:t> </a:t>
            </a:r>
            <a:r>
              <a:rPr lang="en-US" sz="2100" dirty="0" err="1"/>
              <a:t>tự</a:t>
            </a:r>
            <a:r>
              <a:rPr lang="en-US" sz="2100" dirty="0"/>
              <a:t> </a:t>
            </a:r>
            <a:r>
              <a:rPr lang="en-US" sz="2100" dirty="0" err="1"/>
              <a:t>chủ</a:t>
            </a:r>
            <a:r>
              <a:rPr lang="en-US" sz="2100" dirty="0"/>
              <a:t> / </a:t>
            </a:r>
            <a:r>
              <a:rPr lang="en-US" sz="2100" dirty="0" err="1"/>
              <a:t>quyền</a:t>
            </a:r>
            <a:r>
              <a:rPr lang="en-US" sz="2100" dirty="0"/>
              <a:t> </a:t>
            </a:r>
            <a:r>
              <a:rPr lang="en-US" sz="2100" dirty="0" err="1"/>
              <a:t>hợp</a:t>
            </a:r>
            <a:r>
              <a:rPr lang="en-US" sz="2100" dirty="0"/>
              <a:t> </a:t>
            </a:r>
            <a:r>
              <a:rPr lang="en-US" sz="2100" dirty="0" err="1"/>
              <a:t>đồng</a:t>
            </a:r>
            <a:r>
              <a:rPr lang="en-US" sz="2100" dirty="0"/>
              <a:t> – </a:t>
            </a:r>
            <a:r>
              <a:rPr lang="en-US" sz="2100" dirty="0" err="1"/>
              <a:t>một</a:t>
            </a:r>
            <a:r>
              <a:rPr lang="en-US" sz="2100" dirty="0"/>
              <a:t> </a:t>
            </a:r>
            <a:r>
              <a:rPr lang="en-US" sz="2100" dirty="0" err="1"/>
              <a:t>hình</a:t>
            </a:r>
            <a:r>
              <a:rPr lang="en-US" sz="2100" dirty="0"/>
              <a:t> </a:t>
            </a:r>
            <a:r>
              <a:rPr lang="en-US" sz="2100" dirty="0" err="1"/>
              <a:t>thức</a:t>
            </a:r>
            <a:r>
              <a:rPr lang="en-US" sz="2100" dirty="0"/>
              <a:t> </a:t>
            </a:r>
            <a:r>
              <a:rPr lang="en-US" sz="2100" dirty="0" err="1"/>
              <a:t>của</a:t>
            </a:r>
            <a:r>
              <a:rPr lang="en-US" sz="2100" dirty="0"/>
              <a:t> </a:t>
            </a:r>
            <a:r>
              <a:rPr lang="en-US" sz="2100" dirty="0" err="1"/>
              <a:t>khế</a:t>
            </a:r>
            <a:r>
              <a:rPr lang="en-US" sz="2100" dirty="0"/>
              <a:t> </a:t>
            </a:r>
            <a:r>
              <a:rPr lang="en-US" sz="2100" dirty="0" err="1"/>
              <a:t>ước</a:t>
            </a:r>
            <a:r>
              <a:rPr lang="en-US" sz="2100" dirty="0"/>
              <a:t>, </a:t>
            </a:r>
            <a:r>
              <a:rPr lang="en-US" sz="2100" dirty="0" err="1"/>
              <a:t>nhưng</a:t>
            </a:r>
            <a:r>
              <a:rPr lang="en-US" sz="2100" dirty="0"/>
              <a:t> </a:t>
            </a:r>
            <a:r>
              <a:rPr lang="en-US" sz="2100" dirty="0" err="1"/>
              <a:t>tại</a:t>
            </a:r>
            <a:r>
              <a:rPr lang="en-US" sz="2100" dirty="0"/>
              <a:t> </a:t>
            </a:r>
            <a:r>
              <a:rPr lang="en-US" sz="2100" dirty="0" err="1"/>
              <a:t>sao</a:t>
            </a:r>
            <a:r>
              <a:rPr lang="en-US" sz="2100" dirty="0"/>
              <a:t> </a:t>
            </a:r>
            <a:r>
              <a:rPr lang="en-US" sz="2100" dirty="0" err="1"/>
              <a:t>quyền</a:t>
            </a:r>
            <a:r>
              <a:rPr lang="en-US" sz="2100" dirty="0"/>
              <a:t> </a:t>
            </a:r>
            <a:r>
              <a:rPr lang="en-US" sz="2100" dirty="0" err="1"/>
              <a:t>sở</a:t>
            </a:r>
            <a:r>
              <a:rPr lang="en-US" sz="2100" dirty="0"/>
              <a:t> </a:t>
            </a:r>
            <a:r>
              <a:rPr lang="en-US" sz="2100" dirty="0" err="1"/>
              <a:t>hữu</a:t>
            </a:r>
            <a:r>
              <a:rPr lang="en-US" sz="2100" dirty="0"/>
              <a:t> </a:t>
            </a:r>
            <a:r>
              <a:rPr lang="en-US" sz="2100" dirty="0" err="1"/>
              <a:t>có</a:t>
            </a:r>
            <a:r>
              <a:rPr lang="en-US" sz="2100" dirty="0"/>
              <a:t> </a:t>
            </a:r>
            <a:r>
              <a:rPr lang="en-US" sz="2100" dirty="0" err="1"/>
              <a:t>vai</a:t>
            </a:r>
            <a:r>
              <a:rPr lang="en-US" sz="2100" dirty="0"/>
              <a:t> </a:t>
            </a:r>
            <a:r>
              <a:rPr lang="en-US" sz="2100" dirty="0" err="1"/>
              <a:t>trò</a:t>
            </a:r>
            <a:r>
              <a:rPr lang="en-US" sz="2100" dirty="0"/>
              <a:t> </a:t>
            </a:r>
            <a:r>
              <a:rPr lang="en-US" sz="2100" dirty="0" err="1"/>
              <a:t>quan</a:t>
            </a:r>
            <a:r>
              <a:rPr lang="en-US" sz="2100" dirty="0"/>
              <a:t> </a:t>
            </a:r>
            <a:r>
              <a:rPr lang="en-US" sz="2100" dirty="0" err="1"/>
              <a:t>trọng</a:t>
            </a:r>
            <a:r>
              <a:rPr lang="en-US" sz="2100" dirty="0"/>
              <a:t> </a:t>
            </a:r>
            <a:r>
              <a:rPr lang="en-US" sz="2100" dirty="0" err="1"/>
              <a:t>như</a:t>
            </a:r>
            <a:r>
              <a:rPr lang="en-US" sz="2100" dirty="0"/>
              <a:t> </a:t>
            </a:r>
            <a:r>
              <a:rPr lang="en-US" sz="2100" dirty="0" err="1"/>
              <a:t>vậy</a:t>
            </a:r>
            <a:r>
              <a:rPr lang="en-US" sz="2100" dirty="0"/>
              <a:t>? </a:t>
            </a:r>
            <a:r>
              <a:rPr lang="en-US" sz="2100" dirty="0" err="1"/>
              <a:t>Vì</a:t>
            </a:r>
            <a:r>
              <a:rPr lang="en-US" sz="2100" dirty="0"/>
              <a:t> </a:t>
            </a:r>
            <a:r>
              <a:rPr lang="en-US" sz="2100" dirty="0" err="1"/>
              <a:t>quyền</a:t>
            </a:r>
            <a:r>
              <a:rPr lang="en-US" sz="2100" dirty="0"/>
              <a:t> </a:t>
            </a:r>
            <a:r>
              <a:rPr lang="en-US" sz="2100" dirty="0" err="1"/>
              <a:t>sở</a:t>
            </a:r>
            <a:r>
              <a:rPr lang="en-US" sz="2100" dirty="0"/>
              <a:t> </a:t>
            </a:r>
            <a:r>
              <a:rPr lang="en-US" sz="2100" dirty="0" err="1"/>
              <a:t>hữu</a:t>
            </a:r>
            <a:r>
              <a:rPr lang="en-US" sz="2100" dirty="0"/>
              <a:t> </a:t>
            </a:r>
            <a:r>
              <a:rPr lang="en-US" sz="2100" dirty="0" err="1"/>
              <a:t>thể</a:t>
            </a:r>
            <a:r>
              <a:rPr lang="en-US" sz="2100" dirty="0"/>
              <a:t> </a:t>
            </a:r>
            <a:r>
              <a:rPr lang="en-US" sz="2100" dirty="0" err="1"/>
              <a:t>hiện</a:t>
            </a:r>
            <a:r>
              <a:rPr lang="en-US" sz="2100" dirty="0"/>
              <a:t> </a:t>
            </a:r>
            <a:r>
              <a:rPr lang="en-US" sz="2100" dirty="0" err="1"/>
              <a:t>cả</a:t>
            </a:r>
            <a:r>
              <a:rPr lang="en-US" sz="2100" dirty="0"/>
              <a:t> </a:t>
            </a:r>
            <a:r>
              <a:rPr lang="en-US" sz="2100" dirty="0" err="1"/>
              <a:t>hai</a:t>
            </a:r>
            <a:r>
              <a:rPr lang="en-US" sz="2100" dirty="0"/>
              <a:t> </a:t>
            </a:r>
            <a:r>
              <a:rPr lang="en-US" sz="2100" dirty="0" err="1"/>
              <a:t>mặt</a:t>
            </a:r>
            <a:r>
              <a:rPr lang="en-US" sz="2100" dirty="0"/>
              <a:t> </a:t>
            </a:r>
            <a:r>
              <a:rPr lang="en-US" sz="2100" dirty="0" err="1"/>
              <a:t>vấn</a:t>
            </a:r>
            <a:r>
              <a:rPr lang="en-US" sz="2100" dirty="0"/>
              <a:t> </a:t>
            </a:r>
            <a:r>
              <a:rPr lang="en-US" sz="2100" dirty="0" err="1"/>
              <a:t>đề</a:t>
            </a:r>
            <a:r>
              <a:rPr lang="en-US" sz="2100" dirty="0"/>
              <a:t>: ý </a:t>
            </a:r>
            <a:r>
              <a:rPr lang="en-US" sz="2100" dirty="0" err="1"/>
              <a:t>lực</a:t>
            </a:r>
            <a:r>
              <a:rPr lang="en-US" sz="2100" dirty="0"/>
              <a:t> (free will) </a:t>
            </a:r>
            <a:r>
              <a:rPr lang="en-US" sz="2100" dirty="0" err="1"/>
              <a:t>và</a:t>
            </a:r>
            <a:r>
              <a:rPr lang="en-US" sz="2100" dirty="0"/>
              <a:t> </a:t>
            </a:r>
            <a:r>
              <a:rPr lang="en-US" sz="2100" dirty="0" err="1"/>
              <a:t>mối</a:t>
            </a:r>
            <a:r>
              <a:rPr lang="en-US" sz="2100" dirty="0"/>
              <a:t> </a:t>
            </a:r>
            <a:r>
              <a:rPr lang="en-US" sz="2100" dirty="0" err="1"/>
              <a:t>quan</a:t>
            </a:r>
            <a:r>
              <a:rPr lang="en-US" sz="2100" dirty="0"/>
              <a:t> </a:t>
            </a:r>
            <a:r>
              <a:rPr lang="en-US" sz="2100" dirty="0" err="1"/>
              <a:t>hệ</a:t>
            </a:r>
            <a:r>
              <a:rPr lang="en-US" sz="2100" dirty="0"/>
              <a:t>, hay </a:t>
            </a:r>
            <a:r>
              <a:rPr lang="en-US" sz="2100" dirty="0" err="1"/>
              <a:t>nói</a:t>
            </a:r>
            <a:r>
              <a:rPr lang="en-US" sz="2100" dirty="0"/>
              <a:t> </a:t>
            </a:r>
            <a:r>
              <a:rPr lang="en-US" sz="2100" dirty="0" err="1"/>
              <a:t>cách</a:t>
            </a:r>
            <a:r>
              <a:rPr lang="en-US" sz="2100" dirty="0"/>
              <a:t> </a:t>
            </a:r>
            <a:r>
              <a:rPr lang="en-US" sz="2100" dirty="0" err="1"/>
              <a:t>khác</a:t>
            </a:r>
            <a:r>
              <a:rPr lang="en-US" sz="2100" dirty="0"/>
              <a:t>, </a:t>
            </a:r>
            <a:r>
              <a:rPr lang="en-US" sz="2100" dirty="0" err="1"/>
              <a:t>quyền</a:t>
            </a:r>
            <a:r>
              <a:rPr lang="en-US" sz="2100" dirty="0"/>
              <a:t> </a:t>
            </a:r>
            <a:r>
              <a:rPr lang="en-US" sz="2100" dirty="0" err="1"/>
              <a:t>sở</a:t>
            </a:r>
            <a:r>
              <a:rPr lang="en-US" sz="2100" dirty="0"/>
              <a:t> </a:t>
            </a:r>
            <a:r>
              <a:rPr lang="en-US" sz="2100" dirty="0" err="1"/>
              <a:t>hữu</a:t>
            </a:r>
            <a:r>
              <a:rPr lang="en-US" sz="2100" dirty="0"/>
              <a:t> </a:t>
            </a:r>
            <a:r>
              <a:rPr lang="en-US" sz="2100" dirty="0" err="1"/>
              <a:t>kết</a:t>
            </a:r>
            <a:r>
              <a:rPr lang="en-US" sz="2100" dirty="0"/>
              <a:t> </a:t>
            </a:r>
            <a:r>
              <a:rPr lang="en-US" sz="2100" dirty="0" err="1"/>
              <a:t>nối</a:t>
            </a:r>
            <a:r>
              <a:rPr lang="en-US" sz="2100" dirty="0"/>
              <a:t> </a:t>
            </a:r>
            <a:r>
              <a:rPr lang="en-US" sz="2100" dirty="0" err="1"/>
              <a:t>mối</a:t>
            </a:r>
            <a:r>
              <a:rPr lang="en-US" sz="2100" dirty="0"/>
              <a:t> </a:t>
            </a:r>
            <a:r>
              <a:rPr lang="en-US" sz="2100" dirty="0" err="1"/>
              <a:t>quan</a:t>
            </a:r>
            <a:r>
              <a:rPr lang="en-US" sz="2100" dirty="0"/>
              <a:t> </a:t>
            </a:r>
            <a:r>
              <a:rPr lang="en-US" sz="2100" dirty="0" err="1"/>
              <a:t>hệ</a:t>
            </a:r>
            <a:r>
              <a:rPr lang="en-US" sz="2100" dirty="0"/>
              <a:t> </a:t>
            </a:r>
            <a:r>
              <a:rPr lang="en-US" sz="2100" dirty="0" err="1"/>
              <a:t>với</a:t>
            </a:r>
            <a:r>
              <a:rPr lang="en-US" sz="2100" dirty="0"/>
              <a:t> ý </a:t>
            </a:r>
            <a:r>
              <a:rPr lang="en-US" sz="2100" dirty="0" err="1"/>
              <a:t>lực</a:t>
            </a:r>
            <a:r>
              <a:rPr lang="en-US" sz="2100" dirty="0"/>
              <a:t> </a:t>
            </a:r>
            <a:r>
              <a:rPr lang="en-US" sz="2100" dirty="0" err="1"/>
              <a:t>cũng</a:t>
            </a:r>
            <a:r>
              <a:rPr lang="en-US" sz="2100" dirty="0"/>
              <a:t> </a:t>
            </a:r>
            <a:r>
              <a:rPr lang="en-US" sz="2100" dirty="0" err="1"/>
              <a:t>như</a:t>
            </a:r>
            <a:r>
              <a:rPr lang="en-US" sz="2100" dirty="0"/>
              <a:t> </a:t>
            </a:r>
            <a:r>
              <a:rPr lang="en-US" sz="2100" dirty="0" err="1"/>
              <a:t>thúc</a:t>
            </a:r>
            <a:r>
              <a:rPr lang="en-US" sz="2100" dirty="0"/>
              <a:t> </a:t>
            </a:r>
            <a:r>
              <a:rPr lang="en-US" sz="2100" dirty="0" err="1"/>
              <a:t>đẩy</a:t>
            </a:r>
            <a:r>
              <a:rPr lang="en-US" sz="2100" dirty="0"/>
              <a:t>/</a:t>
            </a:r>
            <a:r>
              <a:rPr lang="en-US" sz="2100" dirty="0" err="1"/>
              <a:t>khống</a:t>
            </a:r>
            <a:r>
              <a:rPr lang="en-US" sz="2100" dirty="0"/>
              <a:t> </a:t>
            </a:r>
            <a:r>
              <a:rPr lang="en-US" sz="2100" dirty="0" err="1"/>
              <a:t>chế</a:t>
            </a:r>
            <a:r>
              <a:rPr lang="en-US" sz="2100" dirty="0"/>
              <a:t> ý </a:t>
            </a:r>
            <a:r>
              <a:rPr lang="en-US" sz="2100" dirty="0" err="1"/>
              <a:t>lực</a:t>
            </a:r>
            <a:r>
              <a:rPr lang="en-US" sz="2100" dirty="0"/>
              <a:t> </a:t>
            </a:r>
            <a:r>
              <a:rPr lang="en-US" sz="2100" dirty="0" err="1"/>
              <a:t>bởi</a:t>
            </a:r>
            <a:r>
              <a:rPr lang="en-US" sz="2100" dirty="0"/>
              <a:t> </a:t>
            </a:r>
            <a:r>
              <a:rPr lang="en-US" sz="2100" dirty="0" err="1"/>
              <a:t>mối</a:t>
            </a:r>
            <a:r>
              <a:rPr lang="en-US" sz="2100" dirty="0"/>
              <a:t> </a:t>
            </a:r>
            <a:r>
              <a:rPr lang="en-US" sz="2100" dirty="0" err="1"/>
              <a:t>quan</a:t>
            </a:r>
            <a:r>
              <a:rPr lang="en-US" sz="2100" dirty="0"/>
              <a:t> </a:t>
            </a:r>
            <a:r>
              <a:rPr lang="en-US" sz="2100" dirty="0" err="1"/>
              <a:t>hệ</a:t>
            </a:r>
            <a:r>
              <a:rPr lang="en-US" sz="2100" dirty="0"/>
              <a:t>. </a:t>
            </a:r>
            <a:r>
              <a:rPr lang="en-US" sz="2100" dirty="0" err="1"/>
              <a:t>Tổng</a:t>
            </a:r>
            <a:r>
              <a:rPr lang="en-US" sz="2100" dirty="0"/>
              <a:t> </a:t>
            </a:r>
            <a:r>
              <a:rPr lang="en-US" sz="2100" dirty="0" err="1"/>
              <a:t>thể</a:t>
            </a:r>
            <a:r>
              <a:rPr lang="en-US" sz="2100" dirty="0"/>
              <a:t> </a:t>
            </a:r>
            <a:r>
              <a:rPr lang="en-US" sz="2100" dirty="0" err="1"/>
              <a:t>các</a:t>
            </a:r>
            <a:r>
              <a:rPr lang="en-US" sz="2100" dirty="0"/>
              <a:t> </a:t>
            </a:r>
            <a:r>
              <a:rPr lang="en-US" sz="2100" dirty="0" err="1"/>
              <a:t>mối</a:t>
            </a:r>
            <a:r>
              <a:rPr lang="en-US" sz="2100" dirty="0"/>
              <a:t> </a:t>
            </a:r>
            <a:r>
              <a:rPr lang="en-US" sz="2100" dirty="0" err="1"/>
              <a:t>liên</a:t>
            </a:r>
            <a:r>
              <a:rPr lang="en-US" sz="2100" dirty="0"/>
              <a:t> </a:t>
            </a:r>
            <a:r>
              <a:rPr lang="en-US" sz="2100" dirty="0" err="1"/>
              <a:t>hệ</a:t>
            </a:r>
            <a:r>
              <a:rPr lang="en-US" sz="2100" dirty="0"/>
              <a:t> </a:t>
            </a:r>
            <a:r>
              <a:rPr lang="en-US" sz="2100" dirty="0" err="1"/>
              <a:t>góp</a:t>
            </a:r>
            <a:r>
              <a:rPr lang="en-US" sz="2100" dirty="0"/>
              <a:t> </a:t>
            </a:r>
            <a:r>
              <a:rPr lang="en-US" sz="2100" dirty="0" err="1"/>
              <a:t>phần</a:t>
            </a:r>
            <a:r>
              <a:rPr lang="en-US" sz="2100" dirty="0"/>
              <a:t> </a:t>
            </a:r>
            <a:r>
              <a:rPr lang="en-US" sz="2100" dirty="0" err="1"/>
              <a:t>tạo</a:t>
            </a:r>
            <a:r>
              <a:rPr lang="en-US" sz="2100" dirty="0"/>
              <a:t> </a:t>
            </a:r>
            <a:r>
              <a:rPr lang="en-US" sz="2100" dirty="0" err="1"/>
              <a:t>nên</a:t>
            </a:r>
            <a:r>
              <a:rPr lang="en-US" sz="2100" dirty="0"/>
              <a:t> </a:t>
            </a:r>
            <a:r>
              <a:rPr lang="en-US" sz="2100" dirty="0" err="1"/>
              <a:t>hợp</a:t>
            </a:r>
            <a:r>
              <a:rPr lang="en-US" sz="2100" dirty="0"/>
              <a:t> </a:t>
            </a:r>
            <a:r>
              <a:rPr lang="en-US" sz="2100" dirty="0" err="1"/>
              <a:t>lý</a:t>
            </a:r>
            <a:r>
              <a:rPr lang="en-US" sz="2100" dirty="0"/>
              <a:t> </a:t>
            </a:r>
            <a:r>
              <a:rPr lang="en-US" sz="2100" dirty="0" err="1"/>
              <a:t>tính</a:t>
            </a:r>
            <a:r>
              <a:rPr lang="en-US" sz="2100" dirty="0"/>
              <a:t> </a:t>
            </a:r>
            <a:r>
              <a:rPr lang="en-US" sz="2100" dirty="0" err="1"/>
              <a:t>của</a:t>
            </a:r>
            <a:r>
              <a:rPr lang="en-US" sz="2100" dirty="0"/>
              <a:t> ý </a:t>
            </a:r>
            <a:r>
              <a:rPr lang="en-US" sz="2100" dirty="0" err="1"/>
              <a:t>lực</a:t>
            </a:r>
            <a:r>
              <a:rPr lang="en-US" sz="2100" dirty="0"/>
              <a:t> con </a:t>
            </a:r>
            <a:r>
              <a:rPr lang="en-US" sz="2100" dirty="0" err="1"/>
              <a:t>người</a:t>
            </a:r>
            <a:r>
              <a:rPr lang="en-US" sz="2100" dirty="0"/>
              <a:t>, </a:t>
            </a:r>
            <a:r>
              <a:rPr lang="en-US" sz="2100" dirty="0" err="1"/>
              <a:t>tức</a:t>
            </a:r>
            <a:r>
              <a:rPr lang="en-US" sz="2100" dirty="0"/>
              <a:t> </a:t>
            </a:r>
            <a:r>
              <a:rPr lang="en-US" sz="2100" dirty="0" err="1"/>
              <a:t>là</a:t>
            </a:r>
            <a:r>
              <a:rPr lang="en-US" sz="2100" dirty="0"/>
              <a:t> </a:t>
            </a:r>
            <a:r>
              <a:rPr lang="en-US" sz="2100" dirty="0" err="1"/>
              <a:t>tư</a:t>
            </a:r>
            <a:r>
              <a:rPr lang="en-US" sz="2100" dirty="0"/>
              <a:t> </a:t>
            </a:r>
            <a:r>
              <a:rPr lang="en-US" sz="2100" dirty="0" err="1"/>
              <a:t>cách</a:t>
            </a:r>
            <a:r>
              <a:rPr lang="en-US" sz="2100" dirty="0"/>
              <a:t> </a:t>
            </a:r>
            <a:r>
              <a:rPr lang="en-US" sz="2100" dirty="0" err="1"/>
              <a:t>xã</a:t>
            </a:r>
            <a:r>
              <a:rPr lang="en-US" sz="2100" dirty="0"/>
              <a:t> </a:t>
            </a:r>
            <a:r>
              <a:rPr lang="en-US" sz="2100" dirty="0" err="1"/>
              <a:t>hội</a:t>
            </a:r>
            <a:r>
              <a:rPr lang="en-US" sz="2100" dirty="0"/>
              <a:t> </a:t>
            </a:r>
            <a:r>
              <a:rPr lang="en-US" sz="2100" dirty="0" err="1"/>
              <a:t>của</a:t>
            </a:r>
            <a:r>
              <a:rPr lang="en-US" sz="2100" dirty="0"/>
              <a:t> con </a:t>
            </a:r>
            <a:r>
              <a:rPr lang="en-US" sz="2100" dirty="0" err="1"/>
              <a:t>người</a:t>
            </a:r>
            <a:r>
              <a:rPr lang="en-US" sz="2100" dirty="0"/>
              <a:t> </a:t>
            </a:r>
            <a:r>
              <a:rPr lang="en-US" sz="2100" dirty="0" err="1"/>
              <a:t>được</a:t>
            </a:r>
            <a:r>
              <a:rPr lang="en-US" sz="2100" dirty="0"/>
              <a:t> </a:t>
            </a:r>
            <a:r>
              <a:rPr lang="en-US" sz="2100" dirty="0" err="1"/>
              <a:t>quy</a:t>
            </a:r>
            <a:r>
              <a:rPr lang="en-US" sz="2100" dirty="0"/>
              <a:t> </a:t>
            </a:r>
            <a:r>
              <a:rPr lang="en-US" sz="2100" dirty="0" err="1"/>
              <a:t>định</a:t>
            </a:r>
            <a:r>
              <a:rPr lang="en-US" sz="2100" dirty="0"/>
              <a:t> </a:t>
            </a:r>
            <a:r>
              <a:rPr lang="en-US" sz="2100" dirty="0" err="1"/>
              <a:t>bởi</a:t>
            </a:r>
            <a:r>
              <a:rPr lang="en-US" sz="2100" dirty="0"/>
              <a:t> </a:t>
            </a:r>
            <a:r>
              <a:rPr lang="en-US" sz="2100" dirty="0" err="1"/>
              <a:t>quyền</a:t>
            </a:r>
            <a:r>
              <a:rPr lang="en-US" sz="2100" dirty="0"/>
              <a:t> </a:t>
            </a:r>
            <a:r>
              <a:rPr lang="en-US" sz="2100" dirty="0" err="1"/>
              <a:t>sở</a:t>
            </a:r>
            <a:r>
              <a:rPr lang="en-US" sz="2100" dirty="0"/>
              <a:t> </a:t>
            </a:r>
            <a:r>
              <a:rPr lang="en-US" sz="2100" dirty="0" err="1"/>
              <a:t>hữu</a:t>
            </a:r>
            <a:r>
              <a:rPr lang="en-US" sz="2100" dirty="0"/>
              <a:t> </a:t>
            </a:r>
            <a:r>
              <a:rPr lang="en-US" sz="2100" dirty="0" err="1"/>
              <a:t>và</a:t>
            </a:r>
            <a:r>
              <a:rPr lang="en-US" sz="2100" dirty="0"/>
              <a:t> </a:t>
            </a:r>
            <a:r>
              <a:rPr lang="en-US" sz="2100" dirty="0" err="1"/>
              <a:t>quyền</a:t>
            </a:r>
            <a:r>
              <a:rPr lang="en-US" sz="2100" dirty="0"/>
              <a:t> </a:t>
            </a:r>
            <a:r>
              <a:rPr lang="en-US" sz="2100" dirty="0" err="1"/>
              <a:t>tự</a:t>
            </a:r>
            <a:r>
              <a:rPr lang="en-US" sz="2100" dirty="0"/>
              <a:t> </a:t>
            </a:r>
            <a:r>
              <a:rPr lang="en-US" sz="2100" dirty="0" err="1"/>
              <a:t>chủ</a:t>
            </a:r>
            <a:r>
              <a:rPr lang="en-US" sz="2100" dirty="0"/>
              <a:t>, </a:t>
            </a:r>
            <a:r>
              <a:rPr lang="en-US" sz="2100" dirty="0" err="1"/>
              <a:t>nên</a:t>
            </a:r>
            <a:r>
              <a:rPr lang="en-US" sz="2100" dirty="0"/>
              <a:t> </a:t>
            </a:r>
            <a:r>
              <a:rPr lang="en-US" sz="2100" dirty="0" err="1"/>
              <a:t>tổng</a:t>
            </a:r>
            <a:r>
              <a:rPr lang="en-US" sz="2100" dirty="0"/>
              <a:t> </a:t>
            </a:r>
            <a:r>
              <a:rPr lang="en-US" sz="2100" dirty="0" err="1"/>
              <a:t>thể</a:t>
            </a:r>
            <a:r>
              <a:rPr lang="en-US" sz="2100" dirty="0"/>
              <a:t> </a:t>
            </a:r>
            <a:r>
              <a:rPr lang="en-US" sz="2100" dirty="0" err="1"/>
              <a:t>các</a:t>
            </a:r>
            <a:r>
              <a:rPr lang="en-US" sz="2100" dirty="0"/>
              <a:t> </a:t>
            </a:r>
            <a:r>
              <a:rPr lang="en-US" sz="2100" dirty="0" err="1"/>
              <a:t>mối</a:t>
            </a:r>
            <a:r>
              <a:rPr lang="en-US" sz="2100" dirty="0"/>
              <a:t> </a:t>
            </a:r>
            <a:r>
              <a:rPr lang="en-US" sz="2100" dirty="0" err="1"/>
              <a:t>liên</a:t>
            </a:r>
            <a:r>
              <a:rPr lang="en-US" sz="2100" dirty="0"/>
              <a:t> </a:t>
            </a:r>
            <a:r>
              <a:rPr lang="en-US" sz="2100" dirty="0" err="1"/>
              <a:t>hệ</a:t>
            </a:r>
            <a:r>
              <a:rPr lang="en-US" sz="2100" dirty="0"/>
              <a:t> </a:t>
            </a:r>
            <a:r>
              <a:rPr lang="en-US" sz="2100" dirty="0" err="1"/>
              <a:t>này</a:t>
            </a:r>
            <a:r>
              <a:rPr lang="en-US" sz="2100" dirty="0"/>
              <a:t> </a:t>
            </a:r>
            <a:r>
              <a:rPr lang="en-US" sz="2100" dirty="0" err="1"/>
              <a:t>tạo</a:t>
            </a:r>
            <a:r>
              <a:rPr lang="en-US" sz="2100" dirty="0"/>
              <a:t> </a:t>
            </a:r>
            <a:r>
              <a:rPr lang="en-US" sz="2100" dirty="0" err="1"/>
              <a:t>thành</a:t>
            </a:r>
            <a:r>
              <a:rPr lang="en-US" sz="2100" dirty="0"/>
              <a:t> </a:t>
            </a:r>
            <a:r>
              <a:rPr lang="en-US" sz="2100" dirty="0" err="1"/>
              <a:t>pháp</a:t>
            </a:r>
            <a:r>
              <a:rPr lang="en-US" sz="2100" dirty="0"/>
              <a:t> </a:t>
            </a:r>
            <a:r>
              <a:rPr lang="en-US" sz="2100" dirty="0" err="1"/>
              <a:t>quyền</a:t>
            </a:r>
            <a:r>
              <a:rPr lang="en-US" sz="2100" dirty="0"/>
              <a:t> </a:t>
            </a:r>
            <a:r>
              <a:rPr lang="en-US" sz="2100" dirty="0" err="1"/>
              <a:t>trừu</a:t>
            </a:r>
            <a:r>
              <a:rPr lang="en-US" sz="2100" dirty="0"/>
              <a:t> </a:t>
            </a:r>
            <a:r>
              <a:rPr lang="en-US" sz="2100" dirty="0" err="1"/>
              <a:t>tượng</a:t>
            </a:r>
            <a:r>
              <a:rPr lang="en-US" sz="2100" dirty="0"/>
              <a:t> (abstract right/law) </a:t>
            </a:r>
            <a:r>
              <a:rPr lang="en-US" sz="2100" dirty="0" err="1"/>
              <a:t>là</a:t>
            </a:r>
            <a:r>
              <a:rPr lang="en-US" sz="2100" dirty="0"/>
              <a:t> </a:t>
            </a:r>
            <a:r>
              <a:rPr lang="en-US" sz="2100" dirty="0" err="1"/>
              <a:t>mối</a:t>
            </a:r>
            <a:r>
              <a:rPr lang="en-US" sz="2100" dirty="0"/>
              <a:t> </a:t>
            </a:r>
            <a:r>
              <a:rPr lang="en-US" sz="2100" dirty="0" err="1"/>
              <a:t>nối</a:t>
            </a:r>
            <a:r>
              <a:rPr lang="en-US" sz="2100" dirty="0"/>
              <a:t> </a:t>
            </a:r>
            <a:r>
              <a:rPr lang="en-US" sz="2100" dirty="0" err="1"/>
              <a:t>giữa</a:t>
            </a:r>
            <a:r>
              <a:rPr lang="en-US" sz="2100" dirty="0"/>
              <a:t> </a:t>
            </a:r>
            <a:r>
              <a:rPr lang="en-US" sz="2100" dirty="0" err="1"/>
              <a:t>pháp</a:t>
            </a:r>
            <a:r>
              <a:rPr lang="en-US" sz="2100" dirty="0"/>
              <a:t> </a:t>
            </a:r>
            <a:r>
              <a:rPr lang="en-US" sz="2100" dirty="0" err="1"/>
              <a:t>quyền</a:t>
            </a:r>
            <a:r>
              <a:rPr lang="en-US" sz="2100" dirty="0"/>
              <a:t> </a:t>
            </a:r>
            <a:r>
              <a:rPr lang="en-US" sz="2100" dirty="0" err="1"/>
              <a:t>lý</a:t>
            </a:r>
            <a:r>
              <a:rPr lang="en-US" sz="2100" dirty="0"/>
              <a:t> </a:t>
            </a:r>
            <a:r>
              <a:rPr lang="en-US" sz="2100" dirty="0" err="1"/>
              <a:t>tính</a:t>
            </a:r>
            <a:r>
              <a:rPr lang="en-US" sz="2100" dirty="0"/>
              <a:t> </a:t>
            </a:r>
            <a:r>
              <a:rPr lang="en-US" sz="2100" dirty="0" err="1"/>
              <a:t>và</a:t>
            </a:r>
            <a:r>
              <a:rPr lang="en-US" sz="2100" dirty="0"/>
              <a:t> </a:t>
            </a:r>
            <a:r>
              <a:rPr lang="en-US" sz="2100" dirty="0" err="1"/>
              <a:t>pháp</a:t>
            </a:r>
            <a:r>
              <a:rPr lang="en-US" sz="2100" dirty="0"/>
              <a:t> </a:t>
            </a:r>
            <a:r>
              <a:rPr lang="en-US" sz="2100" dirty="0" err="1"/>
              <a:t>quyền</a:t>
            </a:r>
            <a:r>
              <a:rPr lang="en-US" sz="2100" dirty="0"/>
              <a:t> </a:t>
            </a:r>
            <a:r>
              <a:rPr lang="en-US" sz="2100" dirty="0" err="1"/>
              <a:t>thực</a:t>
            </a:r>
            <a:r>
              <a:rPr lang="en-US" sz="2100" dirty="0"/>
              <a:t> </a:t>
            </a:r>
            <a:r>
              <a:rPr lang="en-US" sz="2100" dirty="0" err="1"/>
              <a:t>định</a:t>
            </a:r>
            <a:r>
              <a:rPr lang="en-US" sz="2100" dirty="0"/>
              <a:t>. </a:t>
            </a:r>
            <a:r>
              <a:rPr lang="en-US" sz="2100" dirty="0" err="1"/>
              <a:t>Nói</a:t>
            </a:r>
            <a:r>
              <a:rPr lang="en-US" sz="2100" dirty="0"/>
              <a:t> </a:t>
            </a:r>
            <a:r>
              <a:rPr lang="en-US" sz="2100" dirty="0" err="1"/>
              <a:t>cách</a:t>
            </a:r>
            <a:r>
              <a:rPr lang="en-US" sz="2100" dirty="0"/>
              <a:t> </a:t>
            </a:r>
            <a:r>
              <a:rPr lang="en-US" sz="2100" dirty="0" err="1"/>
              <a:t>khác</a:t>
            </a:r>
            <a:r>
              <a:rPr lang="en-US" sz="2100" dirty="0"/>
              <a:t>, </a:t>
            </a:r>
            <a:r>
              <a:rPr lang="en-US" sz="2100" dirty="0" err="1"/>
              <a:t>với</a:t>
            </a:r>
            <a:r>
              <a:rPr lang="en-US" sz="2100" dirty="0"/>
              <a:t> </a:t>
            </a:r>
            <a:r>
              <a:rPr lang="en-US" sz="2100" dirty="0" err="1"/>
              <a:t>nhãn</a:t>
            </a:r>
            <a:r>
              <a:rPr lang="en-US" sz="2100" dirty="0"/>
              <a:t> </a:t>
            </a:r>
            <a:r>
              <a:rPr lang="en-US" sz="2100" dirty="0" err="1"/>
              <a:t>quan</a:t>
            </a:r>
            <a:r>
              <a:rPr lang="en-US" sz="2100" dirty="0"/>
              <a:t> </a:t>
            </a:r>
            <a:r>
              <a:rPr lang="en-US" sz="2100" dirty="0" err="1"/>
              <a:t>của</a:t>
            </a:r>
            <a:r>
              <a:rPr lang="en-US" sz="2100" dirty="0"/>
              <a:t> </a:t>
            </a:r>
            <a:r>
              <a:rPr lang="en-US" sz="2100" dirty="0" err="1"/>
              <a:t>pháp</a:t>
            </a:r>
            <a:r>
              <a:rPr lang="en-US" sz="2100" dirty="0"/>
              <a:t> </a:t>
            </a:r>
            <a:r>
              <a:rPr lang="en-US" sz="2100" dirty="0" err="1"/>
              <a:t>quyền</a:t>
            </a:r>
            <a:r>
              <a:rPr lang="en-US" sz="2100" dirty="0"/>
              <a:t> </a:t>
            </a:r>
            <a:r>
              <a:rPr lang="en-US" sz="2100" dirty="0" err="1"/>
              <a:t>thì</a:t>
            </a:r>
            <a:r>
              <a:rPr lang="en-US" sz="2100" dirty="0"/>
              <a:t> con </a:t>
            </a:r>
            <a:r>
              <a:rPr lang="en-US" sz="2100" dirty="0" err="1"/>
              <a:t>người</a:t>
            </a:r>
            <a:r>
              <a:rPr lang="en-US" sz="2100" dirty="0"/>
              <a:t> </a:t>
            </a:r>
            <a:r>
              <a:rPr lang="en-US" sz="2100" dirty="0" err="1"/>
              <a:t>được</a:t>
            </a:r>
            <a:r>
              <a:rPr lang="en-US" sz="2100" dirty="0"/>
              <a:t> </a:t>
            </a:r>
            <a:r>
              <a:rPr lang="en-US" sz="2100" dirty="0" err="1"/>
              <a:t>định</a:t>
            </a:r>
            <a:r>
              <a:rPr lang="en-US" sz="2100" dirty="0"/>
              <a:t> </a:t>
            </a:r>
            <a:r>
              <a:rPr lang="en-US" sz="2100" dirty="0" err="1"/>
              <a:t>nghĩa</a:t>
            </a:r>
            <a:r>
              <a:rPr lang="en-US" sz="2100" dirty="0"/>
              <a:t> / </a:t>
            </a:r>
            <a:r>
              <a:rPr lang="en-US" sz="2100" dirty="0" err="1"/>
              <a:t>phân</a:t>
            </a:r>
            <a:r>
              <a:rPr lang="en-US" sz="2100" dirty="0"/>
              <a:t> </a:t>
            </a:r>
            <a:r>
              <a:rPr lang="en-US" sz="2100" dirty="0" err="1"/>
              <a:t>biệt</a:t>
            </a:r>
            <a:r>
              <a:rPr lang="en-US" sz="2100" dirty="0"/>
              <a:t> </a:t>
            </a:r>
            <a:r>
              <a:rPr lang="en-US" sz="2100" dirty="0" err="1"/>
              <a:t>bởi</a:t>
            </a:r>
            <a:r>
              <a:rPr lang="en-US" sz="2100" dirty="0"/>
              <a:t> </a:t>
            </a:r>
            <a:r>
              <a:rPr lang="en-US" sz="2100" dirty="0" err="1"/>
              <a:t>mối</a:t>
            </a:r>
            <a:r>
              <a:rPr lang="en-US" sz="2100" dirty="0"/>
              <a:t> </a:t>
            </a:r>
            <a:r>
              <a:rPr lang="en-US" sz="2100" dirty="0" err="1"/>
              <a:t>liên</a:t>
            </a:r>
            <a:r>
              <a:rPr lang="en-US" sz="2100" dirty="0"/>
              <a:t> </a:t>
            </a:r>
            <a:r>
              <a:rPr lang="en-US" sz="2100" dirty="0" err="1"/>
              <a:t>hệ</a:t>
            </a:r>
            <a:r>
              <a:rPr lang="en-US" sz="2100" dirty="0"/>
              <a:t> </a:t>
            </a:r>
            <a:r>
              <a:rPr lang="en-US" sz="2100" dirty="0" err="1"/>
              <a:t>với</a:t>
            </a:r>
            <a:r>
              <a:rPr lang="en-US" sz="2100" dirty="0"/>
              <a:t> </a:t>
            </a:r>
            <a:r>
              <a:rPr lang="en-US" sz="2100" dirty="0" err="1"/>
              <a:t>xung</a:t>
            </a:r>
            <a:r>
              <a:rPr lang="en-US" sz="2100" dirty="0"/>
              <a:t> </a:t>
            </a:r>
            <a:r>
              <a:rPr lang="en-US" sz="2100" dirty="0" err="1"/>
              <a:t>quanh</a:t>
            </a:r>
            <a:r>
              <a:rPr lang="en-US" sz="2100" dirty="0"/>
              <a:t> </a:t>
            </a:r>
            <a:r>
              <a:rPr lang="en-US" sz="2100" dirty="0" err="1"/>
              <a:t>và</a:t>
            </a:r>
            <a:r>
              <a:rPr lang="en-US" sz="2100" dirty="0"/>
              <a:t> </a:t>
            </a:r>
            <a:r>
              <a:rPr lang="en-US" sz="2100" dirty="0" err="1"/>
              <a:t>chính</a:t>
            </a:r>
            <a:r>
              <a:rPr lang="en-US" sz="2100" dirty="0"/>
              <a:t> </a:t>
            </a:r>
            <a:r>
              <a:rPr lang="en-US" sz="2100" dirty="0" err="1"/>
              <a:t>những</a:t>
            </a:r>
            <a:r>
              <a:rPr lang="en-US" sz="2100" dirty="0"/>
              <a:t> </a:t>
            </a:r>
            <a:r>
              <a:rPr lang="en-US" sz="2100" dirty="0" err="1"/>
              <a:t>mối</a:t>
            </a:r>
            <a:r>
              <a:rPr lang="en-US" sz="2100" dirty="0"/>
              <a:t> </a:t>
            </a:r>
            <a:r>
              <a:rPr lang="en-US" sz="2100" dirty="0" err="1"/>
              <a:t>liên</a:t>
            </a:r>
            <a:r>
              <a:rPr lang="en-US" sz="2100" dirty="0"/>
              <a:t> </a:t>
            </a:r>
            <a:r>
              <a:rPr lang="en-US" sz="2100" dirty="0" err="1"/>
              <a:t>hệ</a:t>
            </a:r>
            <a:r>
              <a:rPr lang="en-US" sz="2100" dirty="0"/>
              <a:t> </a:t>
            </a:r>
            <a:r>
              <a:rPr lang="en-US" sz="2100" dirty="0" err="1"/>
              <a:t>này</a:t>
            </a:r>
            <a:r>
              <a:rPr lang="en-US" sz="2100" dirty="0"/>
              <a:t> </a:t>
            </a:r>
            <a:r>
              <a:rPr lang="en-US" sz="2100" dirty="0" err="1"/>
              <a:t>xác</a:t>
            </a:r>
            <a:r>
              <a:rPr lang="en-US" sz="2100" dirty="0"/>
              <a:t> </a:t>
            </a:r>
            <a:r>
              <a:rPr lang="en-US" sz="2100" dirty="0" err="1"/>
              <a:t>lập</a:t>
            </a:r>
            <a:r>
              <a:rPr lang="en-US" sz="2100" dirty="0"/>
              <a:t> </a:t>
            </a:r>
            <a:r>
              <a:rPr lang="en-US" sz="2100" dirty="0" err="1"/>
              <a:t>trật</a:t>
            </a:r>
            <a:r>
              <a:rPr lang="en-US" sz="2100" dirty="0"/>
              <a:t> </a:t>
            </a:r>
            <a:r>
              <a:rPr lang="en-US" sz="2100" dirty="0" err="1"/>
              <a:t>tự</a:t>
            </a:r>
            <a:r>
              <a:rPr lang="en-US" sz="2100" dirty="0"/>
              <a:t> </a:t>
            </a:r>
            <a:r>
              <a:rPr lang="en-US" sz="2100" dirty="0" err="1"/>
              <a:t>xã</a:t>
            </a:r>
            <a:r>
              <a:rPr lang="en-US" sz="2100" dirty="0"/>
              <a:t> </a:t>
            </a:r>
            <a:r>
              <a:rPr lang="en-US" sz="2100" dirty="0" err="1"/>
              <a:t>hội</a:t>
            </a:r>
            <a:r>
              <a:rPr lang="en-US" sz="2100" dirty="0"/>
              <a:t> </a:t>
            </a:r>
            <a:r>
              <a:rPr lang="en-US" sz="2100" dirty="0" err="1"/>
              <a:t>với</a:t>
            </a:r>
            <a:r>
              <a:rPr lang="en-US" sz="2100" dirty="0"/>
              <a:t> </a:t>
            </a:r>
            <a:r>
              <a:rPr lang="en-US" sz="2100" dirty="0" err="1"/>
              <a:t>lưu</a:t>
            </a:r>
            <a:r>
              <a:rPr lang="en-US" sz="2100" dirty="0"/>
              <a:t> ý </a:t>
            </a:r>
            <a:r>
              <a:rPr lang="en-US" sz="2100" dirty="0" err="1"/>
              <a:t>rằng</a:t>
            </a:r>
            <a:r>
              <a:rPr lang="en-US" sz="2100" dirty="0"/>
              <a:t> </a:t>
            </a:r>
            <a:r>
              <a:rPr lang="en-US" sz="2100" dirty="0" err="1"/>
              <a:t>trật</a:t>
            </a:r>
            <a:r>
              <a:rPr lang="en-US" sz="2100" dirty="0"/>
              <a:t> </a:t>
            </a:r>
            <a:r>
              <a:rPr lang="en-US" sz="2100" dirty="0" err="1"/>
              <a:t>tự</a:t>
            </a:r>
            <a:r>
              <a:rPr lang="en-US" sz="2100" dirty="0"/>
              <a:t> </a:t>
            </a:r>
            <a:r>
              <a:rPr lang="en-US" sz="2100" dirty="0" err="1"/>
              <a:t>và</a:t>
            </a:r>
            <a:r>
              <a:rPr lang="en-US" sz="2100" dirty="0"/>
              <a:t> </a:t>
            </a:r>
            <a:r>
              <a:rPr lang="en-US" sz="2100" dirty="0" err="1"/>
              <a:t>công</a:t>
            </a:r>
            <a:r>
              <a:rPr lang="en-US" sz="2100" dirty="0"/>
              <a:t> </a:t>
            </a:r>
            <a:r>
              <a:rPr lang="en-US" sz="2100" dirty="0" err="1"/>
              <a:t>lý</a:t>
            </a:r>
            <a:r>
              <a:rPr lang="en-US" sz="2100" dirty="0"/>
              <a:t> </a:t>
            </a:r>
            <a:r>
              <a:rPr lang="en-US" sz="2100" dirty="0" err="1"/>
              <a:t>làm</a:t>
            </a:r>
            <a:r>
              <a:rPr lang="en-US" sz="2100" dirty="0"/>
              <a:t> </a:t>
            </a:r>
            <a:r>
              <a:rPr lang="en-US" sz="2100" dirty="0" err="1"/>
              <a:t>cơ</a:t>
            </a:r>
            <a:r>
              <a:rPr lang="en-US" sz="2100" dirty="0"/>
              <a:t> </a:t>
            </a:r>
            <a:r>
              <a:rPr lang="en-US" sz="2100" dirty="0" err="1"/>
              <a:t>sở</a:t>
            </a:r>
            <a:r>
              <a:rPr lang="en-US" sz="2100" dirty="0"/>
              <a:t> </a:t>
            </a:r>
            <a:r>
              <a:rPr lang="en-US" sz="2100" dirty="0" err="1"/>
              <a:t>cho</a:t>
            </a:r>
            <a:r>
              <a:rPr lang="en-US" sz="2100" dirty="0"/>
              <a:t> </a:t>
            </a:r>
            <a:r>
              <a:rPr lang="en-US" sz="2100" dirty="0" err="1"/>
              <a:t>hệ</a:t>
            </a:r>
            <a:r>
              <a:rPr lang="en-US" sz="2100" dirty="0"/>
              <a:t> </a:t>
            </a:r>
            <a:r>
              <a:rPr lang="en-US" sz="2100" dirty="0" err="1"/>
              <a:t>thống</a:t>
            </a:r>
            <a:r>
              <a:rPr lang="en-US" sz="2100" dirty="0"/>
              <a:t> </a:t>
            </a:r>
            <a:r>
              <a:rPr lang="en-US" sz="2100" dirty="0" err="1"/>
              <a:t>luật</a:t>
            </a:r>
            <a:r>
              <a:rPr lang="en-US" sz="2100" dirty="0"/>
              <a:t> </a:t>
            </a:r>
            <a:r>
              <a:rPr lang="en-US" sz="2100" dirty="0" err="1"/>
              <a:t>nhà</a:t>
            </a:r>
            <a:r>
              <a:rPr lang="en-US" sz="2100" dirty="0"/>
              <a:t> </a:t>
            </a:r>
            <a:r>
              <a:rPr lang="en-US" sz="2100" dirty="0" err="1"/>
              <a:t>nước</a:t>
            </a:r>
            <a:r>
              <a:rPr lang="en-US" sz="2100" dirty="0"/>
              <a:t> (state law). </a:t>
            </a:r>
            <a:r>
              <a:rPr lang="en-US" sz="2100" dirty="0" err="1"/>
              <a:t>Như</a:t>
            </a:r>
            <a:r>
              <a:rPr lang="en-US" sz="2100" dirty="0"/>
              <a:t> </a:t>
            </a:r>
            <a:r>
              <a:rPr lang="en-US" sz="2100" dirty="0" err="1"/>
              <a:t>vậy</a:t>
            </a:r>
            <a:r>
              <a:rPr lang="en-US" sz="2100" dirty="0"/>
              <a:t> </a:t>
            </a:r>
            <a:r>
              <a:rPr lang="en-US" sz="2100" dirty="0" err="1"/>
              <a:t>pháp</a:t>
            </a:r>
            <a:r>
              <a:rPr lang="en-US" sz="2100" dirty="0"/>
              <a:t> </a:t>
            </a:r>
            <a:r>
              <a:rPr lang="en-US" sz="2100" dirty="0" err="1"/>
              <a:t>quyền</a:t>
            </a:r>
            <a:r>
              <a:rPr lang="en-US" sz="2100" dirty="0"/>
              <a:t> </a:t>
            </a:r>
            <a:r>
              <a:rPr lang="en-US" sz="2100" dirty="0" err="1"/>
              <a:t>trừu</a:t>
            </a:r>
            <a:r>
              <a:rPr lang="en-US" sz="2100" dirty="0"/>
              <a:t> </a:t>
            </a:r>
            <a:r>
              <a:rPr lang="en-US" sz="2100" dirty="0" err="1"/>
              <a:t>tượng</a:t>
            </a:r>
            <a:r>
              <a:rPr lang="en-US" sz="2100" dirty="0"/>
              <a:t> </a:t>
            </a:r>
            <a:r>
              <a:rPr lang="en-US" sz="2100" dirty="0" err="1"/>
              <a:t>cũng</a:t>
            </a:r>
            <a:r>
              <a:rPr lang="en-US" sz="2100" dirty="0"/>
              <a:t> </a:t>
            </a:r>
            <a:r>
              <a:rPr lang="en-US" sz="2100" dirty="0" err="1"/>
              <a:t>là</a:t>
            </a:r>
            <a:r>
              <a:rPr lang="en-US" sz="2100" dirty="0"/>
              <a:t> </a:t>
            </a:r>
            <a:r>
              <a:rPr lang="en-US" sz="2100" dirty="0" err="1"/>
              <a:t>cơ</a:t>
            </a:r>
            <a:r>
              <a:rPr lang="en-US" sz="2100" dirty="0"/>
              <a:t> </a:t>
            </a:r>
            <a:r>
              <a:rPr lang="en-US" sz="2100" dirty="0" err="1"/>
              <a:t>sở</a:t>
            </a:r>
            <a:r>
              <a:rPr lang="en-US" sz="2100" dirty="0"/>
              <a:t> </a:t>
            </a:r>
            <a:r>
              <a:rPr lang="en-US" sz="2100" dirty="0" err="1"/>
              <a:t>của</a:t>
            </a:r>
            <a:r>
              <a:rPr lang="en-US" sz="2100" dirty="0"/>
              <a:t> </a:t>
            </a:r>
            <a:r>
              <a:rPr lang="en-US" sz="2100" dirty="0" err="1"/>
              <a:t>cái</a:t>
            </a:r>
            <a:r>
              <a:rPr lang="en-US" sz="2100" dirty="0"/>
              <a:t> </a:t>
            </a:r>
            <a:r>
              <a:rPr lang="en-US" sz="2100" dirty="0" err="1"/>
              <a:t>hiện</a:t>
            </a:r>
            <a:r>
              <a:rPr lang="en-US" sz="2100" dirty="0"/>
              <a:t> </a:t>
            </a:r>
            <a:r>
              <a:rPr lang="en-US" sz="2100" dirty="0" err="1"/>
              <a:t>thực</a:t>
            </a:r>
            <a:r>
              <a:rPr lang="en-US" sz="2100" dirty="0"/>
              <a:t> </a:t>
            </a:r>
            <a:r>
              <a:rPr lang="en-US" sz="2100" dirty="0" err="1"/>
              <a:t>hóa</a:t>
            </a:r>
            <a:r>
              <a:rPr lang="en-US" sz="2100" dirty="0"/>
              <a:t> </a:t>
            </a:r>
            <a:r>
              <a:rPr lang="en-US" sz="2100" dirty="0" err="1"/>
              <a:t>pháp</a:t>
            </a:r>
            <a:r>
              <a:rPr lang="en-US" sz="2100" dirty="0"/>
              <a:t> </a:t>
            </a:r>
            <a:r>
              <a:rPr lang="en-US" sz="2100" dirty="0" err="1"/>
              <a:t>quyền</a:t>
            </a:r>
            <a:r>
              <a:rPr lang="en-US" sz="2100" dirty="0"/>
              <a:t> </a:t>
            </a:r>
            <a:r>
              <a:rPr lang="en-US" sz="2100" dirty="0" err="1"/>
              <a:t>lý</a:t>
            </a:r>
            <a:r>
              <a:rPr lang="en-US" sz="2100" dirty="0"/>
              <a:t> </a:t>
            </a:r>
            <a:r>
              <a:rPr lang="en-US" sz="2100" dirty="0" err="1"/>
              <a:t>tính</a:t>
            </a:r>
            <a:r>
              <a:rPr lang="en-US" sz="2100" dirty="0"/>
              <a:t> </a:t>
            </a:r>
            <a:r>
              <a:rPr lang="en-US" sz="2100" dirty="0" err="1"/>
              <a:t>và</a:t>
            </a:r>
            <a:r>
              <a:rPr lang="en-US" sz="2100" dirty="0"/>
              <a:t> </a:t>
            </a:r>
            <a:r>
              <a:rPr lang="en-US" sz="2100" dirty="0" err="1"/>
              <a:t>việc</a:t>
            </a:r>
            <a:r>
              <a:rPr lang="en-US" sz="2100" dirty="0"/>
              <a:t> </a:t>
            </a:r>
            <a:r>
              <a:rPr lang="en-US" sz="2100" dirty="0" err="1"/>
              <a:t>đặt</a:t>
            </a:r>
            <a:r>
              <a:rPr lang="en-US" sz="2100" dirty="0"/>
              <a:t> </a:t>
            </a:r>
            <a:r>
              <a:rPr lang="en-US" sz="2100" dirty="0" err="1"/>
              <a:t>tổng</a:t>
            </a:r>
            <a:r>
              <a:rPr lang="en-US" sz="2100" dirty="0"/>
              <a:t> </a:t>
            </a:r>
            <a:r>
              <a:rPr lang="en-US" sz="2100" dirty="0" err="1"/>
              <a:t>thể</a:t>
            </a:r>
            <a:r>
              <a:rPr lang="en-US" sz="2100" dirty="0"/>
              <a:t> </a:t>
            </a:r>
            <a:r>
              <a:rPr lang="en-US" sz="2100" dirty="0" err="1"/>
              <a:t>các</a:t>
            </a:r>
            <a:r>
              <a:rPr lang="en-US" sz="2100" dirty="0"/>
              <a:t> </a:t>
            </a:r>
            <a:r>
              <a:rPr lang="en-US" sz="2100" dirty="0" err="1"/>
              <a:t>mối</a:t>
            </a:r>
            <a:r>
              <a:rPr lang="en-US" sz="2100" dirty="0"/>
              <a:t> </a:t>
            </a:r>
            <a:r>
              <a:rPr lang="en-US" sz="2100" dirty="0" err="1"/>
              <a:t>liên</a:t>
            </a:r>
            <a:r>
              <a:rPr lang="en-US" sz="2100" dirty="0"/>
              <a:t> </a:t>
            </a:r>
            <a:r>
              <a:rPr lang="en-US" sz="2100" dirty="0" err="1"/>
              <a:t>hệ</a:t>
            </a:r>
            <a:r>
              <a:rPr lang="en-US" sz="2100" dirty="0"/>
              <a:t> </a:t>
            </a:r>
            <a:r>
              <a:rPr lang="en-US" sz="2100" dirty="0" err="1"/>
              <a:t>này</a:t>
            </a:r>
            <a:r>
              <a:rPr lang="en-US" sz="2100" dirty="0"/>
              <a:t> </a:t>
            </a:r>
            <a:r>
              <a:rPr lang="en-US" sz="2100" dirty="0" err="1"/>
              <a:t>cũng</a:t>
            </a:r>
            <a:r>
              <a:rPr lang="en-US" sz="2100" dirty="0"/>
              <a:t> </a:t>
            </a:r>
            <a:r>
              <a:rPr lang="en-US" sz="2100" dirty="0" err="1"/>
              <a:t>là</a:t>
            </a:r>
            <a:r>
              <a:rPr lang="en-US" sz="2100" dirty="0"/>
              <a:t> </a:t>
            </a:r>
            <a:r>
              <a:rPr lang="en-US" sz="2100" dirty="0" err="1"/>
              <a:t>đặt</a:t>
            </a:r>
            <a:r>
              <a:rPr lang="en-US" sz="2100" dirty="0"/>
              <a:t> </a:t>
            </a:r>
            <a:r>
              <a:rPr lang="en-US" sz="2100" dirty="0" err="1"/>
              <a:t>ánh</a:t>
            </a:r>
            <a:r>
              <a:rPr lang="en-US" sz="2100" dirty="0"/>
              <a:t> </a:t>
            </a:r>
            <a:r>
              <a:rPr lang="en-US" sz="2100" dirty="0" err="1"/>
              <a:t>xạ</a:t>
            </a:r>
            <a:r>
              <a:rPr lang="en-US" sz="2100" dirty="0"/>
              <a:t> </a:t>
            </a:r>
            <a:r>
              <a:rPr lang="en-US" sz="2100" dirty="0" err="1"/>
              <a:t>tương</a:t>
            </a:r>
            <a:r>
              <a:rPr lang="en-US" sz="2100" dirty="0"/>
              <a:t> </a:t>
            </a:r>
            <a:r>
              <a:rPr lang="en-US" sz="2100" dirty="0" err="1"/>
              <a:t>giao</a:t>
            </a:r>
            <a:r>
              <a:rPr lang="en-US" sz="2100" dirty="0"/>
              <a:t>. </a:t>
            </a:r>
            <a:r>
              <a:rPr lang="en-US" sz="2100" dirty="0" err="1"/>
              <a:t>Một</a:t>
            </a:r>
            <a:r>
              <a:rPr lang="en-US" sz="2100" dirty="0"/>
              <a:t> </a:t>
            </a:r>
            <a:r>
              <a:rPr lang="en-US" sz="2100" dirty="0" err="1"/>
              <a:t>bước</a:t>
            </a:r>
            <a:r>
              <a:rPr lang="en-US" sz="2100" dirty="0"/>
              <a:t> </a:t>
            </a:r>
            <a:r>
              <a:rPr lang="en-US" sz="2100" dirty="0" err="1"/>
              <a:t>rất</a:t>
            </a:r>
            <a:r>
              <a:rPr lang="en-US" sz="2100" dirty="0"/>
              <a:t> </a:t>
            </a:r>
            <a:r>
              <a:rPr lang="en-US" sz="2100" dirty="0" err="1"/>
              <a:t>ngắn</a:t>
            </a:r>
            <a:r>
              <a:rPr lang="en-US" sz="2100" dirty="0"/>
              <a:t> </a:t>
            </a:r>
            <a:r>
              <a:rPr lang="en-US" sz="2100" dirty="0" err="1"/>
              <a:t>từ</a:t>
            </a:r>
            <a:r>
              <a:rPr lang="en-US" sz="2100" dirty="0"/>
              <a:t> </a:t>
            </a:r>
            <a:r>
              <a:rPr lang="en-US" sz="2100" dirty="0" err="1"/>
              <a:t>pháp</a:t>
            </a:r>
            <a:r>
              <a:rPr lang="en-US" sz="2100" dirty="0"/>
              <a:t> </a:t>
            </a:r>
            <a:r>
              <a:rPr lang="en-US" sz="2100" dirty="0" err="1"/>
              <a:t>quyền</a:t>
            </a:r>
            <a:r>
              <a:rPr lang="en-US" sz="2100" dirty="0"/>
              <a:t> </a:t>
            </a:r>
            <a:r>
              <a:rPr lang="en-US" sz="2100" dirty="0" err="1"/>
              <a:t>trừu</a:t>
            </a:r>
            <a:r>
              <a:rPr lang="en-US" sz="2100" dirty="0"/>
              <a:t> </a:t>
            </a:r>
            <a:r>
              <a:rPr lang="en-US" sz="2100" dirty="0" err="1"/>
              <a:t>tượng</a:t>
            </a:r>
            <a:r>
              <a:rPr lang="en-US" sz="2100" dirty="0"/>
              <a:t> </a:t>
            </a:r>
            <a:r>
              <a:rPr lang="en-US" sz="2100" dirty="0" err="1"/>
              <a:t>đến</a:t>
            </a:r>
            <a:r>
              <a:rPr lang="en-US" sz="2100" dirty="0"/>
              <a:t> </a:t>
            </a:r>
            <a:r>
              <a:rPr lang="en-US" sz="2100" dirty="0" err="1"/>
              <a:t>phát</a:t>
            </a:r>
            <a:r>
              <a:rPr lang="en-US" sz="2100" dirty="0"/>
              <a:t> </a:t>
            </a:r>
            <a:r>
              <a:rPr lang="en-US" sz="2100" dirty="0" err="1"/>
              <a:t>biểu</a:t>
            </a:r>
            <a:r>
              <a:rPr lang="en-US" sz="2100" dirty="0"/>
              <a:t> </a:t>
            </a:r>
            <a:r>
              <a:rPr lang="en-US" sz="2100" dirty="0" err="1"/>
              <a:t>hiến</a:t>
            </a:r>
            <a:r>
              <a:rPr lang="en-US" sz="2100" dirty="0"/>
              <a:t> </a:t>
            </a:r>
            <a:r>
              <a:rPr lang="en-US" sz="2100" dirty="0" err="1"/>
              <a:t>pháp</a:t>
            </a:r>
            <a:r>
              <a:rPr lang="en-US" sz="2100" dirty="0"/>
              <a:t> – </a:t>
            </a:r>
            <a:r>
              <a:rPr lang="en-US" sz="2100" dirty="0" err="1"/>
              <a:t>nền</a:t>
            </a:r>
            <a:r>
              <a:rPr lang="en-US" sz="2100" dirty="0"/>
              <a:t> </a:t>
            </a:r>
            <a:r>
              <a:rPr lang="en-US" sz="2100" dirty="0" err="1"/>
              <a:t>tảng</a:t>
            </a:r>
            <a:r>
              <a:rPr lang="en-US" sz="2100" dirty="0"/>
              <a:t> </a:t>
            </a:r>
            <a:r>
              <a:rPr lang="en-US" sz="2100" dirty="0" err="1"/>
              <a:t>của</a:t>
            </a:r>
            <a:r>
              <a:rPr lang="en-US" sz="2100" dirty="0"/>
              <a:t> </a:t>
            </a:r>
            <a:r>
              <a:rPr lang="en-US" sz="2100" dirty="0" err="1"/>
              <a:t>pháp</a:t>
            </a:r>
            <a:r>
              <a:rPr lang="en-US" sz="2100" dirty="0"/>
              <a:t> </a:t>
            </a:r>
            <a:r>
              <a:rPr lang="en-US" sz="2100" dirty="0" err="1"/>
              <a:t>quyền</a:t>
            </a:r>
            <a:r>
              <a:rPr lang="en-US" sz="2100" dirty="0"/>
              <a:t> </a:t>
            </a:r>
            <a:r>
              <a:rPr lang="en-US" sz="2100" dirty="0" err="1"/>
              <a:t>thực</a:t>
            </a:r>
            <a:r>
              <a:rPr lang="en-US" sz="2100" dirty="0"/>
              <a:t> </a:t>
            </a:r>
            <a:r>
              <a:rPr lang="en-US" sz="2100" dirty="0" err="1"/>
              <a:t>định</a:t>
            </a:r>
            <a:r>
              <a:rPr lang="en-US" sz="2100" dirty="0"/>
              <a:t>.</a:t>
            </a:r>
            <a:endParaRPr lang="en-US" sz="21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862272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Chủ</a:t>
            </a:r>
            <a:r>
              <a:rPr lang="en-US" dirty="0"/>
              <a:t> </a:t>
            </a:r>
            <a:r>
              <a:rPr lang="en-US" dirty="0" err="1"/>
              <a:t>nghĩa</a:t>
            </a:r>
            <a:r>
              <a:rPr lang="en-US" dirty="0"/>
              <a:t> </a:t>
            </a:r>
            <a:r>
              <a:rPr lang="en-US" dirty="0" err="1"/>
              <a:t>tự</a:t>
            </a:r>
            <a:r>
              <a:rPr lang="en-US" dirty="0"/>
              <a:t> do </a:t>
            </a:r>
            <a:r>
              <a:rPr lang="en-US" dirty="0" err="1"/>
              <a:t>và</a:t>
            </a:r>
            <a:r>
              <a:rPr lang="en-US" dirty="0"/>
              <a:t> </a:t>
            </a:r>
            <a:r>
              <a:rPr lang="en-US" dirty="0" err="1"/>
              <a:t>bạn</a:t>
            </a:r>
            <a:r>
              <a:rPr lang="en-US" dirty="0"/>
              <a:t> </a:t>
            </a:r>
            <a:r>
              <a:rPr lang="en-US" dirty="0" err="1"/>
              <a:t>bè</a:t>
            </a:r>
            <a:endParaRPr lang="en-US" dirty="0"/>
          </a:p>
        </p:txBody>
      </p:sp>
      <p:sp>
        <p:nvSpPr>
          <p:cNvPr id="3" name="Content Placeholder 2"/>
          <p:cNvSpPr>
            <a:spLocks noGrp="1"/>
          </p:cNvSpPr>
          <p:nvPr>
            <p:ph idx="1"/>
          </p:nvPr>
        </p:nvSpPr>
        <p:spPr/>
        <p:txBody>
          <a:bodyPr>
            <a:noAutofit/>
          </a:bodyPr>
          <a:lstStyle/>
          <a:p>
            <a:pPr marL="0" indent="0">
              <a:buNone/>
            </a:pPr>
            <a:r>
              <a:rPr lang="en-US" sz="2700" dirty="0" err="1"/>
              <a:t>Sau</a:t>
            </a:r>
            <a:r>
              <a:rPr lang="en-US" sz="2700" dirty="0"/>
              <a:t> </a:t>
            </a:r>
            <a:r>
              <a:rPr lang="en-US" sz="2700" dirty="0" err="1"/>
              <a:t>Thế</a:t>
            </a:r>
            <a:r>
              <a:rPr lang="en-US" sz="2700" dirty="0"/>
              <a:t> </a:t>
            </a:r>
            <a:r>
              <a:rPr lang="en-US" sz="2700" dirty="0" err="1"/>
              <a:t>Chiến</a:t>
            </a:r>
            <a:r>
              <a:rPr lang="en-US" sz="2700" dirty="0"/>
              <a:t> II </a:t>
            </a:r>
            <a:r>
              <a:rPr lang="en-US" sz="2700" dirty="0" err="1"/>
              <a:t>xảy</a:t>
            </a:r>
            <a:r>
              <a:rPr lang="en-US" sz="2700" dirty="0"/>
              <a:t> </a:t>
            </a:r>
            <a:r>
              <a:rPr lang="en-US" sz="2700" dirty="0" err="1"/>
              <a:t>ra</a:t>
            </a:r>
            <a:r>
              <a:rPr lang="en-US" sz="2700" dirty="0"/>
              <a:t> </a:t>
            </a:r>
            <a:r>
              <a:rPr lang="en-US" sz="2700" dirty="0" err="1"/>
              <a:t>chiến</a:t>
            </a:r>
            <a:r>
              <a:rPr lang="en-US" sz="2700" dirty="0"/>
              <a:t> </a:t>
            </a:r>
            <a:r>
              <a:rPr lang="en-US" sz="2700" dirty="0" err="1"/>
              <a:t>tranh</a:t>
            </a:r>
            <a:r>
              <a:rPr lang="en-US" sz="2700" dirty="0"/>
              <a:t> </a:t>
            </a:r>
            <a:r>
              <a:rPr lang="en-US" sz="2700" dirty="0" err="1"/>
              <a:t>lạnh</a:t>
            </a:r>
            <a:r>
              <a:rPr lang="en-US" sz="2700" dirty="0"/>
              <a:t> </a:t>
            </a:r>
            <a:r>
              <a:rPr lang="en-US" sz="2700" dirty="0" err="1"/>
              <a:t>mà</a:t>
            </a:r>
            <a:r>
              <a:rPr lang="en-US" sz="2700" dirty="0"/>
              <a:t> </a:t>
            </a:r>
            <a:r>
              <a:rPr lang="en-US" sz="2700" dirty="0" err="1"/>
              <a:t>một</a:t>
            </a:r>
            <a:r>
              <a:rPr lang="en-US" sz="2700" dirty="0"/>
              <a:t> </a:t>
            </a:r>
            <a:r>
              <a:rPr lang="en-US" sz="2700" dirty="0" err="1"/>
              <a:t>số</a:t>
            </a:r>
            <a:r>
              <a:rPr lang="en-US" sz="2700" dirty="0"/>
              <a:t> </a:t>
            </a:r>
            <a:r>
              <a:rPr lang="en-US" sz="2700" dirty="0" err="1"/>
              <a:t>chính</a:t>
            </a:r>
            <a:r>
              <a:rPr lang="en-US" sz="2700" dirty="0"/>
              <a:t> </a:t>
            </a:r>
            <a:r>
              <a:rPr lang="en-US" sz="2700" dirty="0" err="1"/>
              <a:t>khách</a:t>
            </a:r>
            <a:r>
              <a:rPr lang="en-US" sz="2700" dirty="0"/>
              <a:t> </a:t>
            </a:r>
            <a:r>
              <a:rPr lang="en-US" sz="2700" dirty="0" err="1"/>
              <a:t>và</a:t>
            </a:r>
            <a:r>
              <a:rPr lang="en-US" sz="2700" dirty="0"/>
              <a:t> </a:t>
            </a:r>
            <a:r>
              <a:rPr lang="en-US" sz="2700" dirty="0" err="1"/>
              <a:t>học</a:t>
            </a:r>
            <a:r>
              <a:rPr lang="en-US" sz="2700" dirty="0"/>
              <a:t> </a:t>
            </a:r>
            <a:r>
              <a:rPr lang="en-US" sz="2700" dirty="0" err="1"/>
              <a:t>giả</a:t>
            </a:r>
            <a:r>
              <a:rPr lang="en-US" sz="2700" dirty="0"/>
              <a:t> </a:t>
            </a:r>
            <a:r>
              <a:rPr lang="en-US" sz="2700" dirty="0" err="1"/>
              <a:t>cho</a:t>
            </a:r>
            <a:r>
              <a:rPr lang="en-US" sz="2700" dirty="0"/>
              <a:t> </a:t>
            </a:r>
            <a:r>
              <a:rPr lang="en-US" sz="2700" dirty="0" err="1"/>
              <a:t>rằng</a:t>
            </a:r>
            <a:r>
              <a:rPr lang="en-US" sz="2700" dirty="0"/>
              <a:t> </a:t>
            </a:r>
            <a:r>
              <a:rPr lang="en-US" sz="2700" dirty="0" err="1"/>
              <a:t>bắt</a:t>
            </a:r>
            <a:r>
              <a:rPr lang="en-US" sz="2700" dirty="0"/>
              <a:t> </a:t>
            </a:r>
            <a:r>
              <a:rPr lang="en-US" sz="2700" dirty="0" err="1"/>
              <a:t>nguồn</a:t>
            </a:r>
            <a:r>
              <a:rPr lang="en-US" sz="2700" dirty="0"/>
              <a:t> </a:t>
            </a:r>
            <a:r>
              <a:rPr lang="en-US" sz="2700" dirty="0" err="1"/>
              <a:t>từ</a:t>
            </a:r>
            <a:r>
              <a:rPr lang="en-US" sz="2700" dirty="0"/>
              <a:t> ý </a:t>
            </a:r>
            <a:r>
              <a:rPr lang="en-US" sz="2700" dirty="0" err="1"/>
              <a:t>thức</a:t>
            </a:r>
            <a:r>
              <a:rPr lang="en-US" sz="2700" dirty="0"/>
              <a:t> </a:t>
            </a:r>
            <a:r>
              <a:rPr lang="en-US" sz="2700" dirty="0" err="1"/>
              <a:t>hệ</a:t>
            </a:r>
            <a:r>
              <a:rPr lang="en-US" sz="2700" dirty="0"/>
              <a:t> </a:t>
            </a:r>
            <a:r>
              <a:rPr lang="en-US" sz="2700" dirty="0" err="1"/>
              <a:t>nhưng</a:t>
            </a:r>
            <a:r>
              <a:rPr lang="en-US" sz="2700" dirty="0"/>
              <a:t> </a:t>
            </a:r>
            <a:r>
              <a:rPr lang="en-US" sz="2700" dirty="0" err="1"/>
              <a:t>tôi</a:t>
            </a:r>
            <a:r>
              <a:rPr lang="en-US" sz="2700" dirty="0"/>
              <a:t> </a:t>
            </a:r>
            <a:r>
              <a:rPr lang="en-US" sz="2700" dirty="0" err="1"/>
              <a:t>lại</a:t>
            </a:r>
            <a:r>
              <a:rPr lang="en-US" sz="2700" dirty="0"/>
              <a:t> </a:t>
            </a:r>
            <a:r>
              <a:rPr lang="en-US" sz="2700" dirty="0" err="1"/>
              <a:t>nghĩ</a:t>
            </a:r>
            <a:r>
              <a:rPr lang="en-US" sz="2700" dirty="0"/>
              <a:t> </a:t>
            </a:r>
            <a:r>
              <a:rPr lang="en-US" sz="2700" dirty="0" err="1"/>
              <a:t>đến</a:t>
            </a:r>
            <a:r>
              <a:rPr lang="en-US" sz="2700" dirty="0"/>
              <a:t> </a:t>
            </a:r>
            <a:r>
              <a:rPr lang="en-US" sz="2700" dirty="0" err="1"/>
              <a:t>nguồn</a:t>
            </a:r>
            <a:r>
              <a:rPr lang="en-US" sz="2700" dirty="0"/>
              <a:t> </a:t>
            </a:r>
            <a:r>
              <a:rPr lang="en-US" sz="2700" dirty="0" err="1"/>
              <a:t>gốc</a:t>
            </a:r>
            <a:r>
              <a:rPr lang="en-US" sz="2700" dirty="0"/>
              <a:t> </a:t>
            </a:r>
            <a:r>
              <a:rPr lang="en-US" sz="2700" dirty="0" err="1"/>
              <a:t>địa</a:t>
            </a:r>
            <a:r>
              <a:rPr lang="en-US" sz="2700" dirty="0"/>
              <a:t> </a:t>
            </a:r>
            <a:r>
              <a:rPr lang="en-US" sz="2700" dirty="0" err="1"/>
              <a:t>chính</a:t>
            </a:r>
            <a:r>
              <a:rPr lang="en-US" sz="2700" dirty="0"/>
              <a:t> </a:t>
            </a:r>
            <a:r>
              <a:rPr lang="en-US" sz="2700" dirty="0" err="1"/>
              <a:t>trị</a:t>
            </a:r>
            <a:r>
              <a:rPr lang="en-US" sz="2700" dirty="0"/>
              <a:t> </a:t>
            </a:r>
            <a:r>
              <a:rPr lang="en-US" sz="2700" dirty="0" err="1"/>
              <a:t>nhưng</a:t>
            </a:r>
            <a:r>
              <a:rPr lang="en-US" sz="2700" dirty="0"/>
              <a:t> </a:t>
            </a:r>
            <a:r>
              <a:rPr lang="en-US" sz="2700" dirty="0" err="1"/>
              <a:t>vẫn</a:t>
            </a:r>
            <a:r>
              <a:rPr lang="en-US" sz="2700" dirty="0"/>
              <a:t> </a:t>
            </a:r>
            <a:r>
              <a:rPr lang="en-US" sz="2700" dirty="0" err="1"/>
              <a:t>chưa</a:t>
            </a:r>
            <a:r>
              <a:rPr lang="en-US" sz="2700" dirty="0"/>
              <a:t> </a:t>
            </a:r>
            <a:r>
              <a:rPr lang="en-US" sz="2700" dirty="0" err="1"/>
              <a:t>hoàn</a:t>
            </a:r>
            <a:r>
              <a:rPr lang="en-US" sz="2700" dirty="0"/>
              <a:t> </a:t>
            </a:r>
            <a:r>
              <a:rPr lang="en-US" sz="2700" dirty="0" err="1"/>
              <a:t>toàn</a:t>
            </a:r>
            <a:r>
              <a:rPr lang="en-US" sz="2700" dirty="0"/>
              <a:t> </a:t>
            </a:r>
            <a:r>
              <a:rPr lang="en-US" sz="2700" dirty="0" err="1"/>
              <a:t>toàn</a:t>
            </a:r>
            <a:r>
              <a:rPr lang="en-US" sz="2700" dirty="0"/>
              <a:t> </a:t>
            </a:r>
            <a:r>
              <a:rPr lang="en-US" sz="2700" dirty="0" err="1"/>
              <a:t>đúng</a:t>
            </a:r>
            <a:r>
              <a:rPr lang="en-US" sz="2700" dirty="0"/>
              <a:t>, </a:t>
            </a:r>
            <a:r>
              <a:rPr lang="en-US" sz="2700" dirty="0" err="1"/>
              <a:t>nguồn</a:t>
            </a:r>
            <a:r>
              <a:rPr lang="en-US" sz="2700" dirty="0"/>
              <a:t> </a:t>
            </a:r>
            <a:r>
              <a:rPr lang="en-US" sz="2700" dirty="0" err="1"/>
              <a:t>gốc</a:t>
            </a:r>
            <a:r>
              <a:rPr lang="en-US" sz="2700" dirty="0"/>
              <a:t> </a:t>
            </a:r>
            <a:r>
              <a:rPr lang="en-US" sz="2700" dirty="0" err="1"/>
              <a:t>khả</a:t>
            </a:r>
            <a:r>
              <a:rPr lang="en-US" sz="2700" dirty="0"/>
              <a:t> </a:t>
            </a:r>
            <a:r>
              <a:rPr lang="en-US" sz="2700" dirty="0" err="1"/>
              <a:t>dĩ</a:t>
            </a:r>
            <a:r>
              <a:rPr lang="en-US" sz="2700" dirty="0"/>
              <a:t> </a:t>
            </a:r>
            <a:r>
              <a:rPr lang="en-US" sz="2700" dirty="0" err="1"/>
              <a:t>đúng</a:t>
            </a:r>
            <a:r>
              <a:rPr lang="en-US" sz="2700" dirty="0"/>
              <a:t> </a:t>
            </a:r>
            <a:r>
              <a:rPr lang="en-US" sz="2700" dirty="0" err="1"/>
              <a:t>hơn</a:t>
            </a:r>
            <a:r>
              <a:rPr lang="en-US" sz="2700" dirty="0"/>
              <a:t> </a:t>
            </a:r>
            <a:r>
              <a:rPr lang="en-US" sz="2700" dirty="0" err="1"/>
              <a:t>là</a:t>
            </a:r>
            <a:r>
              <a:rPr lang="en-US" sz="2700" dirty="0"/>
              <a:t> </a:t>
            </a:r>
            <a:r>
              <a:rPr lang="en-US" sz="2700" dirty="0" err="1"/>
              <a:t>cơ</a:t>
            </a:r>
            <a:r>
              <a:rPr lang="en-US" sz="2700" dirty="0"/>
              <a:t> </a:t>
            </a:r>
            <a:r>
              <a:rPr lang="en-US" sz="2700" dirty="0" err="1"/>
              <a:t>địa</a:t>
            </a:r>
            <a:r>
              <a:rPr lang="en-US" sz="2700" dirty="0"/>
              <a:t> </a:t>
            </a:r>
            <a:r>
              <a:rPr lang="en-US" sz="2700" dirty="0" err="1"/>
              <a:t>của</a:t>
            </a:r>
            <a:r>
              <a:rPr lang="en-US" sz="2700" dirty="0"/>
              <a:t> </a:t>
            </a:r>
            <a:r>
              <a:rPr lang="en-US" sz="2700" dirty="0" err="1"/>
              <a:t>địa</a:t>
            </a:r>
            <a:r>
              <a:rPr lang="en-US" sz="2700" dirty="0"/>
              <a:t> </a:t>
            </a:r>
            <a:r>
              <a:rPr lang="en-US" sz="2700" dirty="0" err="1"/>
              <a:t>lý</a:t>
            </a:r>
            <a:r>
              <a:rPr lang="en-US" sz="2700" dirty="0"/>
              <a:t>, </a:t>
            </a:r>
            <a:r>
              <a:rPr lang="en-US" sz="2700" dirty="0" err="1"/>
              <a:t>quốc</a:t>
            </a:r>
            <a:r>
              <a:rPr lang="en-US" sz="2700" dirty="0"/>
              <a:t> </a:t>
            </a:r>
            <a:r>
              <a:rPr lang="en-US" sz="2700" dirty="0" err="1"/>
              <a:t>gia</a:t>
            </a:r>
            <a:r>
              <a:rPr lang="en-US" sz="2700" dirty="0"/>
              <a:t>, </a:t>
            </a:r>
            <a:r>
              <a:rPr lang="en-US" sz="2700" dirty="0" err="1"/>
              <a:t>xã</a:t>
            </a:r>
            <a:r>
              <a:rPr lang="en-US" sz="2700" dirty="0"/>
              <a:t> </a:t>
            </a:r>
            <a:r>
              <a:rPr lang="en-US" sz="2700" dirty="0" err="1"/>
              <a:t>hội</a:t>
            </a:r>
            <a:r>
              <a:rPr lang="en-US" sz="2700" dirty="0"/>
              <a:t>, </a:t>
            </a:r>
            <a:r>
              <a:rPr lang="en-US" sz="2700" dirty="0" err="1"/>
              <a:t>dân</a:t>
            </a:r>
            <a:r>
              <a:rPr lang="en-US" sz="2700" dirty="0"/>
              <a:t> </a:t>
            </a:r>
            <a:r>
              <a:rPr lang="en-US" sz="2700" dirty="0" err="1"/>
              <a:t>tộc</a:t>
            </a:r>
            <a:r>
              <a:rPr lang="en-US" sz="2700" dirty="0"/>
              <a:t>, </a:t>
            </a:r>
            <a:r>
              <a:rPr lang="en-US" sz="2700" dirty="0" err="1"/>
              <a:t>văn</a:t>
            </a:r>
            <a:r>
              <a:rPr lang="en-US" sz="2700" dirty="0"/>
              <a:t> </a:t>
            </a:r>
            <a:r>
              <a:rPr lang="en-US" sz="2700" dirty="0" err="1"/>
              <a:t>hóa</a:t>
            </a:r>
            <a:r>
              <a:rPr lang="en-US" sz="2700" dirty="0"/>
              <a:t> </a:t>
            </a:r>
            <a:r>
              <a:rPr lang="en-US" sz="2700" dirty="0" err="1"/>
              <a:t>trộn</a:t>
            </a:r>
            <a:r>
              <a:rPr lang="en-US" sz="2700" dirty="0"/>
              <a:t> </a:t>
            </a:r>
            <a:r>
              <a:rPr lang="en-US" sz="2700" dirty="0" err="1"/>
              <a:t>lẫn</a:t>
            </a:r>
            <a:r>
              <a:rPr lang="en-US" sz="2700" dirty="0"/>
              <a:t> </a:t>
            </a:r>
            <a:r>
              <a:rPr lang="en-US" sz="2700" dirty="0" err="1"/>
              <a:t>vào</a:t>
            </a:r>
            <a:r>
              <a:rPr lang="en-US" sz="2700" dirty="0"/>
              <a:t> </a:t>
            </a:r>
            <a:r>
              <a:rPr lang="en-US" sz="2700" dirty="0" err="1"/>
              <a:t>nhau</a:t>
            </a:r>
            <a:r>
              <a:rPr lang="en-US" sz="2700" dirty="0"/>
              <a:t> </a:t>
            </a:r>
            <a:r>
              <a:rPr lang="en-US" sz="2700" dirty="0" err="1"/>
              <a:t>tô</a:t>
            </a:r>
            <a:r>
              <a:rPr lang="en-US" sz="2700" dirty="0"/>
              <a:t> </a:t>
            </a:r>
            <a:r>
              <a:rPr lang="en-US" sz="2700" dirty="0" err="1"/>
              <a:t>những</a:t>
            </a:r>
            <a:r>
              <a:rPr lang="en-US" sz="2700" dirty="0"/>
              <a:t> </a:t>
            </a:r>
            <a:r>
              <a:rPr lang="en-US" sz="2700" dirty="0" err="1"/>
              <a:t>vệt</a:t>
            </a:r>
            <a:r>
              <a:rPr lang="en-US" sz="2700" dirty="0"/>
              <a:t> </a:t>
            </a:r>
            <a:r>
              <a:rPr lang="en-US" sz="2700" dirty="0" err="1"/>
              <a:t>màu</a:t>
            </a:r>
            <a:r>
              <a:rPr lang="en-US" sz="2700" dirty="0"/>
              <a:t> </a:t>
            </a:r>
            <a:r>
              <a:rPr lang="en-US" sz="2700" dirty="0" err="1"/>
              <a:t>lên</a:t>
            </a:r>
            <a:r>
              <a:rPr lang="en-US" sz="2700" dirty="0"/>
              <a:t> </a:t>
            </a:r>
            <a:r>
              <a:rPr lang="en-US" sz="2700" dirty="0" err="1"/>
              <a:t>bức</a:t>
            </a:r>
            <a:r>
              <a:rPr lang="en-US" sz="2700" dirty="0"/>
              <a:t> </a:t>
            </a:r>
            <a:r>
              <a:rPr lang="en-US" sz="2700" dirty="0" err="1"/>
              <a:t>tranh</a:t>
            </a:r>
            <a:r>
              <a:rPr lang="en-US" sz="2700" dirty="0"/>
              <a:t> </a:t>
            </a:r>
            <a:r>
              <a:rPr lang="en-US" sz="2700" dirty="0" err="1"/>
              <a:t>lợi</a:t>
            </a:r>
            <a:r>
              <a:rPr lang="en-US" sz="2700" dirty="0"/>
              <a:t> </a:t>
            </a:r>
            <a:r>
              <a:rPr lang="en-US" sz="2700" dirty="0" err="1"/>
              <a:t>ích</a:t>
            </a:r>
            <a:r>
              <a:rPr lang="en-US" sz="2700" dirty="0"/>
              <a:t> </a:t>
            </a:r>
            <a:r>
              <a:rPr lang="en-US" sz="2700" dirty="0" err="1"/>
              <a:t>mà</a:t>
            </a:r>
            <a:r>
              <a:rPr lang="en-US" sz="2700" dirty="0"/>
              <a:t> </a:t>
            </a:r>
            <a:r>
              <a:rPr lang="en-US" sz="2700" dirty="0" err="1"/>
              <a:t>hẳn</a:t>
            </a:r>
            <a:r>
              <a:rPr lang="en-US" sz="2700" dirty="0"/>
              <a:t> </a:t>
            </a:r>
            <a:r>
              <a:rPr lang="en-US" sz="2700" dirty="0" err="1"/>
              <a:t>nhiên</a:t>
            </a:r>
            <a:r>
              <a:rPr lang="en-US" sz="2700" dirty="0"/>
              <a:t> </a:t>
            </a:r>
            <a:r>
              <a:rPr lang="en-US" sz="2700" dirty="0" err="1"/>
              <a:t>lợi</a:t>
            </a:r>
            <a:r>
              <a:rPr lang="en-US" sz="2700" dirty="0"/>
              <a:t> </a:t>
            </a:r>
            <a:r>
              <a:rPr lang="en-US" sz="2700" dirty="0" err="1"/>
              <a:t>ích</a:t>
            </a:r>
            <a:r>
              <a:rPr lang="en-US" sz="2700" dirty="0"/>
              <a:t> </a:t>
            </a:r>
            <a:r>
              <a:rPr lang="en-US" sz="2700" dirty="0" err="1"/>
              <a:t>phải</a:t>
            </a:r>
            <a:r>
              <a:rPr lang="en-US" sz="2700" dirty="0"/>
              <a:t> </a:t>
            </a:r>
            <a:r>
              <a:rPr lang="en-US" sz="2700" dirty="0" err="1"/>
              <a:t>hiểu</a:t>
            </a:r>
            <a:r>
              <a:rPr lang="en-US" sz="2700" dirty="0"/>
              <a:t> </a:t>
            </a:r>
            <a:r>
              <a:rPr lang="en-US" sz="2700" dirty="0" err="1"/>
              <a:t>theo</a:t>
            </a:r>
            <a:r>
              <a:rPr lang="en-US" sz="2700" dirty="0"/>
              <a:t> </a:t>
            </a:r>
            <a:r>
              <a:rPr lang="en-US" sz="2700" dirty="0" err="1"/>
              <a:t>nghĩa</a:t>
            </a:r>
            <a:r>
              <a:rPr lang="en-US" sz="2700" dirty="0"/>
              <a:t> </a:t>
            </a:r>
            <a:r>
              <a:rPr lang="en-US" sz="2700" dirty="0" err="1"/>
              <a:t>rộng</a:t>
            </a:r>
            <a:r>
              <a:rPr lang="en-US" sz="2700" dirty="0"/>
              <a:t> </a:t>
            </a:r>
            <a:r>
              <a:rPr lang="en-US" sz="2700" dirty="0" err="1"/>
              <a:t>theo</a:t>
            </a:r>
            <a:r>
              <a:rPr lang="en-US" sz="2700" dirty="0"/>
              <a:t> </a:t>
            </a:r>
            <a:r>
              <a:rPr lang="en-US" sz="2700" dirty="0" err="1"/>
              <a:t>cách</a:t>
            </a:r>
            <a:r>
              <a:rPr lang="en-US" sz="2700" dirty="0"/>
              <a:t> </a:t>
            </a:r>
            <a:r>
              <a:rPr lang="en-US" sz="2700" dirty="0" err="1"/>
              <a:t>hiểu</a:t>
            </a:r>
            <a:r>
              <a:rPr lang="en-US" sz="2700" dirty="0"/>
              <a:t> </a:t>
            </a:r>
            <a:r>
              <a:rPr lang="en-US" sz="2700" dirty="0" err="1"/>
              <a:t>trí</a:t>
            </a:r>
            <a:r>
              <a:rPr lang="en-US" sz="2700" dirty="0"/>
              <a:t> </a:t>
            </a:r>
            <a:r>
              <a:rPr lang="en-US" sz="2700" dirty="0" err="1"/>
              <a:t>lương</a:t>
            </a:r>
            <a:r>
              <a:rPr lang="en-US" sz="2700" dirty="0"/>
              <a:t> tri </a:t>
            </a:r>
            <a:r>
              <a:rPr lang="en-US" sz="2700" dirty="0" err="1"/>
              <a:t>của</a:t>
            </a:r>
            <a:r>
              <a:rPr lang="en-US" sz="2700" dirty="0"/>
              <a:t> </a:t>
            </a:r>
            <a:r>
              <a:rPr lang="en-US" sz="2700" dirty="0" err="1"/>
              <a:t>Vương</a:t>
            </a:r>
            <a:r>
              <a:rPr lang="en-US" sz="2700" dirty="0"/>
              <a:t> </a:t>
            </a:r>
            <a:r>
              <a:rPr lang="en-US" sz="2700" dirty="0" err="1"/>
              <a:t>Dương</a:t>
            </a:r>
            <a:r>
              <a:rPr lang="en-US" sz="2700" dirty="0"/>
              <a:t> Minh </a:t>
            </a:r>
            <a:r>
              <a:rPr lang="en-US" sz="2700" dirty="0" err="1"/>
              <a:t>bao</a:t>
            </a:r>
            <a:r>
              <a:rPr lang="en-US" sz="2700" dirty="0"/>
              <a:t> </a:t>
            </a:r>
            <a:r>
              <a:rPr lang="en-US" sz="2700" dirty="0" err="1"/>
              <a:t>gồm</a:t>
            </a:r>
            <a:r>
              <a:rPr lang="en-US" sz="2700" dirty="0"/>
              <a:t> </a:t>
            </a:r>
            <a:r>
              <a:rPr lang="en-US" sz="2700" dirty="0" err="1"/>
              <a:t>lương</a:t>
            </a:r>
            <a:r>
              <a:rPr lang="en-US" sz="2700" dirty="0"/>
              <a:t> </a:t>
            </a:r>
            <a:r>
              <a:rPr lang="en-US" sz="2700" dirty="0" err="1"/>
              <a:t>tâm</a:t>
            </a:r>
            <a:r>
              <a:rPr lang="en-US" sz="2700" dirty="0"/>
              <a:t>, </a:t>
            </a:r>
            <a:r>
              <a:rPr lang="en-US" sz="2700" dirty="0" err="1"/>
              <a:t>theo</a:t>
            </a:r>
            <a:r>
              <a:rPr lang="en-US" sz="2700" dirty="0"/>
              <a:t> </a:t>
            </a:r>
            <a:r>
              <a:rPr lang="en-US" sz="2700" dirty="0" err="1"/>
              <a:t>đó</a:t>
            </a:r>
            <a:r>
              <a:rPr lang="en-US" sz="2700" dirty="0"/>
              <a:t> </a:t>
            </a:r>
            <a:r>
              <a:rPr lang="en-US" sz="2700" dirty="0" err="1"/>
              <a:t>lợi</a:t>
            </a:r>
            <a:r>
              <a:rPr lang="en-US" sz="2700" dirty="0"/>
              <a:t> </a:t>
            </a:r>
            <a:r>
              <a:rPr lang="en-US" sz="2700" dirty="0" err="1"/>
              <a:t>ích</a:t>
            </a:r>
            <a:r>
              <a:rPr lang="en-US" sz="2700" dirty="0"/>
              <a:t> </a:t>
            </a:r>
            <a:r>
              <a:rPr lang="en-US" sz="2700" dirty="0" err="1"/>
              <a:t>là</a:t>
            </a:r>
            <a:r>
              <a:rPr lang="en-US" sz="2700" dirty="0"/>
              <a:t> </a:t>
            </a:r>
            <a:r>
              <a:rPr lang="en-US" sz="2700" dirty="0" err="1"/>
              <a:t>sự</a:t>
            </a:r>
            <a:r>
              <a:rPr lang="en-US" sz="2700" dirty="0"/>
              <a:t> </a:t>
            </a:r>
            <a:r>
              <a:rPr lang="en-US" sz="2700" dirty="0" err="1"/>
              <a:t>thõa</a:t>
            </a:r>
            <a:r>
              <a:rPr lang="en-US" sz="2700" dirty="0"/>
              <a:t> </a:t>
            </a:r>
            <a:r>
              <a:rPr lang="en-US" sz="2700" dirty="0" err="1"/>
              <a:t>mãn</a:t>
            </a:r>
            <a:r>
              <a:rPr lang="en-US" sz="2700" dirty="0"/>
              <a:t>. </a:t>
            </a:r>
            <a:r>
              <a:rPr lang="en-US" sz="2700" dirty="0" err="1"/>
              <a:t>Lúc</a:t>
            </a:r>
            <a:r>
              <a:rPr lang="en-US" sz="2700" dirty="0"/>
              <a:t> </a:t>
            </a:r>
            <a:r>
              <a:rPr lang="en-US" sz="2700" dirty="0" err="1"/>
              <a:t>này</a:t>
            </a:r>
            <a:r>
              <a:rPr lang="en-US" sz="2700" dirty="0"/>
              <a:t> ý </a:t>
            </a:r>
            <a:r>
              <a:rPr lang="en-US" sz="2700" dirty="0" err="1"/>
              <a:t>thức</a:t>
            </a:r>
            <a:r>
              <a:rPr lang="en-US" sz="2700" dirty="0"/>
              <a:t> </a:t>
            </a:r>
            <a:r>
              <a:rPr lang="en-US" sz="2700" dirty="0" err="1"/>
              <a:t>hệ</a:t>
            </a:r>
            <a:r>
              <a:rPr lang="en-US" sz="2700" dirty="0"/>
              <a:t> </a:t>
            </a:r>
            <a:r>
              <a:rPr lang="en-US" sz="2700" dirty="0" err="1"/>
              <a:t>là</a:t>
            </a:r>
            <a:r>
              <a:rPr lang="en-US" sz="2700" dirty="0"/>
              <a:t> </a:t>
            </a:r>
            <a:r>
              <a:rPr lang="en-US" sz="2700" dirty="0" err="1"/>
              <a:t>tâm</a:t>
            </a:r>
            <a:r>
              <a:rPr lang="en-US" sz="2700" dirty="0"/>
              <a:t> </a:t>
            </a:r>
            <a:r>
              <a:rPr lang="en-US" sz="2700" dirty="0" err="1"/>
              <a:t>lý</a:t>
            </a:r>
            <a:r>
              <a:rPr lang="en-US" sz="2700" dirty="0"/>
              <a:t> </a:t>
            </a:r>
            <a:r>
              <a:rPr lang="en-US" sz="2700" dirty="0" err="1"/>
              <a:t>thưởng</a:t>
            </a:r>
            <a:r>
              <a:rPr lang="en-US" sz="2700" dirty="0"/>
              <a:t> </a:t>
            </a:r>
            <a:r>
              <a:rPr lang="en-US" sz="2700" dirty="0" err="1"/>
              <a:t>ngoạn</a:t>
            </a:r>
            <a:r>
              <a:rPr lang="en-US" sz="2700" dirty="0"/>
              <a:t> </a:t>
            </a:r>
            <a:r>
              <a:rPr lang="en-US" sz="2700" dirty="0" err="1"/>
              <a:t>thể</a:t>
            </a:r>
            <a:r>
              <a:rPr lang="en-US" sz="2700" dirty="0"/>
              <a:t> </a:t>
            </a:r>
            <a:r>
              <a:rPr lang="en-US" sz="2700" dirty="0" err="1"/>
              <a:t>hiện</a:t>
            </a:r>
            <a:r>
              <a:rPr lang="en-US" sz="2700" dirty="0"/>
              <a:t> </a:t>
            </a:r>
            <a:r>
              <a:rPr lang="en-US" sz="2700" dirty="0" err="1"/>
              <a:t>lên</a:t>
            </a:r>
            <a:r>
              <a:rPr lang="en-US" sz="2700" dirty="0"/>
              <a:t> </a:t>
            </a:r>
            <a:r>
              <a:rPr lang="en-US" sz="2700" dirty="0" err="1"/>
              <a:t>nét</a:t>
            </a:r>
            <a:r>
              <a:rPr lang="en-US" sz="2700" dirty="0"/>
              <a:t> </a:t>
            </a:r>
            <a:r>
              <a:rPr lang="en-US" sz="2700" dirty="0" err="1"/>
              <a:t>mặt</a:t>
            </a:r>
            <a:r>
              <a:rPr lang="en-US" sz="2700" dirty="0"/>
              <a:t> </a:t>
            </a:r>
            <a:r>
              <a:rPr lang="en-US" sz="2700" dirty="0" err="1"/>
              <a:t>cũng</a:t>
            </a:r>
            <a:r>
              <a:rPr lang="en-US" sz="2700" dirty="0"/>
              <a:t> </a:t>
            </a:r>
            <a:r>
              <a:rPr lang="en-US" sz="2700" dirty="0" err="1"/>
              <a:t>như</a:t>
            </a:r>
            <a:r>
              <a:rPr lang="en-US" sz="2700" dirty="0"/>
              <a:t> </a:t>
            </a:r>
            <a:r>
              <a:rPr lang="en-US" sz="2700" dirty="0" err="1"/>
              <a:t>luận</a:t>
            </a:r>
            <a:r>
              <a:rPr lang="en-US" sz="2700" dirty="0"/>
              <a:t> </a:t>
            </a:r>
            <a:r>
              <a:rPr lang="en-US" sz="2700" dirty="0" err="1"/>
              <a:t>giải</a:t>
            </a:r>
            <a:r>
              <a:rPr lang="en-US" sz="2700" dirty="0"/>
              <a:t> </a:t>
            </a:r>
            <a:r>
              <a:rPr lang="en-US" sz="2700" dirty="0" err="1"/>
              <a:t>thể</a:t>
            </a:r>
            <a:r>
              <a:rPr lang="en-US" sz="2700" dirty="0"/>
              <a:t> </a:t>
            </a:r>
            <a:r>
              <a:rPr lang="en-US" sz="2700" dirty="0" err="1"/>
              <a:t>hiện</a:t>
            </a:r>
            <a:r>
              <a:rPr lang="en-US" sz="2700" dirty="0"/>
              <a:t> </a:t>
            </a:r>
            <a:r>
              <a:rPr lang="en-US" sz="2700" dirty="0" err="1"/>
              <a:t>bằng</a:t>
            </a:r>
            <a:r>
              <a:rPr lang="en-US" sz="2700" dirty="0"/>
              <a:t> </a:t>
            </a:r>
            <a:r>
              <a:rPr lang="en-US" sz="2700" dirty="0" err="1"/>
              <a:t>bài</a:t>
            </a:r>
            <a:r>
              <a:rPr lang="en-US" sz="2700" dirty="0"/>
              <a:t> </a:t>
            </a:r>
            <a:r>
              <a:rPr lang="en-US" sz="2700" dirty="0" err="1"/>
              <a:t>nghiên</a:t>
            </a:r>
            <a:r>
              <a:rPr lang="en-US" sz="2700" dirty="0"/>
              <a:t> </a:t>
            </a:r>
            <a:r>
              <a:rPr lang="en-US" sz="2700" dirty="0" err="1"/>
              <a:t>cứu</a:t>
            </a:r>
            <a:r>
              <a:rPr lang="en-US" sz="2700" dirty="0"/>
              <a:t> </a:t>
            </a:r>
            <a:r>
              <a:rPr lang="en-US" sz="2700" dirty="0" err="1"/>
              <a:t>của</a:t>
            </a:r>
            <a:r>
              <a:rPr lang="en-US" sz="2700" dirty="0"/>
              <a:t> </a:t>
            </a:r>
            <a:r>
              <a:rPr lang="en-US" sz="2700" dirty="0" err="1"/>
              <a:t>người</a:t>
            </a:r>
            <a:r>
              <a:rPr lang="en-US" sz="2700" dirty="0"/>
              <a:t> </a:t>
            </a:r>
            <a:r>
              <a:rPr lang="en-US" sz="2700" dirty="0" err="1"/>
              <a:t>thưởng</a:t>
            </a:r>
            <a:r>
              <a:rPr lang="en-US" sz="2700" dirty="0"/>
              <a:t> </a:t>
            </a:r>
            <a:r>
              <a:rPr lang="en-US" sz="2700" dirty="0" err="1"/>
              <a:t>ngoạn</a:t>
            </a:r>
            <a:r>
              <a:rPr lang="en-US" sz="2700" dirty="0"/>
              <a:t> </a:t>
            </a:r>
            <a:r>
              <a:rPr lang="en-US" sz="2700" dirty="0" err="1"/>
              <a:t>bất</a:t>
            </a:r>
            <a:r>
              <a:rPr lang="en-US" sz="2700" dirty="0"/>
              <a:t> </a:t>
            </a:r>
            <a:r>
              <a:rPr lang="en-US" sz="2700" dirty="0" err="1"/>
              <a:t>kể</a:t>
            </a:r>
            <a:r>
              <a:rPr lang="en-US" sz="2700" dirty="0"/>
              <a:t> </a:t>
            </a:r>
            <a:r>
              <a:rPr lang="en-US" sz="2700" dirty="0" err="1"/>
              <a:t>chính</a:t>
            </a:r>
            <a:r>
              <a:rPr lang="en-US" sz="2700" dirty="0"/>
              <a:t> </a:t>
            </a:r>
            <a:r>
              <a:rPr lang="en-US" sz="2700" dirty="0" err="1"/>
              <a:t>khách</a:t>
            </a:r>
            <a:r>
              <a:rPr lang="en-US" sz="2700" dirty="0"/>
              <a:t> hay </a:t>
            </a:r>
            <a:r>
              <a:rPr lang="en-US" sz="2700" dirty="0" err="1"/>
              <a:t>học</a:t>
            </a:r>
            <a:r>
              <a:rPr lang="en-US" sz="2700" dirty="0"/>
              <a:t> </a:t>
            </a:r>
            <a:r>
              <a:rPr lang="en-US" sz="2700" dirty="0" err="1"/>
              <a:t>giả</a:t>
            </a:r>
            <a:r>
              <a:rPr lang="en-US" sz="2700" dirty="0"/>
              <a:t>, </a:t>
            </a:r>
            <a:r>
              <a:rPr lang="en-US" sz="2700" dirty="0" err="1"/>
              <a:t>và</a:t>
            </a:r>
            <a:r>
              <a:rPr lang="en-US" sz="2700" dirty="0"/>
              <a:t> </a:t>
            </a:r>
            <a:r>
              <a:rPr lang="en-US" sz="2700" dirty="0" err="1"/>
              <a:t>cũng</a:t>
            </a:r>
            <a:r>
              <a:rPr lang="en-US" sz="2700" dirty="0"/>
              <a:t> </a:t>
            </a:r>
            <a:r>
              <a:rPr lang="en-US" sz="2700" dirty="0" err="1"/>
              <a:t>có</a:t>
            </a:r>
            <a:r>
              <a:rPr lang="en-US" sz="2700" dirty="0"/>
              <a:t> </a:t>
            </a:r>
            <a:r>
              <a:rPr lang="en-US" sz="2700" dirty="0" err="1"/>
              <a:t>thể</a:t>
            </a:r>
            <a:r>
              <a:rPr lang="en-US" sz="2700" dirty="0"/>
              <a:t> </a:t>
            </a:r>
            <a:r>
              <a:rPr lang="en-US" sz="2700" dirty="0" err="1"/>
              <a:t>cho</a:t>
            </a:r>
            <a:r>
              <a:rPr lang="en-US" sz="2700" dirty="0"/>
              <a:t> </a:t>
            </a:r>
            <a:r>
              <a:rPr lang="en-US" sz="2700" dirty="0" err="1"/>
              <a:t>rằng</a:t>
            </a:r>
            <a:r>
              <a:rPr lang="en-US" sz="2700" dirty="0"/>
              <a:t> ý </a:t>
            </a:r>
            <a:r>
              <a:rPr lang="en-US" sz="2700" dirty="0" err="1"/>
              <a:t>thức</a:t>
            </a:r>
            <a:r>
              <a:rPr lang="en-US" sz="2700" dirty="0"/>
              <a:t> </a:t>
            </a:r>
            <a:r>
              <a:rPr lang="en-US" sz="2700" dirty="0" err="1"/>
              <a:t>hệ</a:t>
            </a:r>
            <a:r>
              <a:rPr lang="en-US" sz="2700" dirty="0"/>
              <a:t> </a:t>
            </a:r>
            <a:r>
              <a:rPr lang="en-US" sz="2700" dirty="0" err="1"/>
              <a:t>hợp</a:t>
            </a:r>
            <a:r>
              <a:rPr lang="en-US" sz="2700" dirty="0"/>
              <a:t> </a:t>
            </a:r>
            <a:r>
              <a:rPr lang="en-US" sz="2700" dirty="0" err="1"/>
              <a:t>thức</a:t>
            </a:r>
            <a:r>
              <a:rPr lang="en-US" sz="2700" dirty="0"/>
              <a:t> </a:t>
            </a:r>
            <a:r>
              <a:rPr lang="en-US" sz="2700" dirty="0" err="1"/>
              <a:t>hóa</a:t>
            </a:r>
            <a:r>
              <a:rPr lang="en-US" sz="2700" dirty="0"/>
              <a:t> / </a:t>
            </a:r>
            <a:r>
              <a:rPr lang="en-US" sz="2700" dirty="0" err="1"/>
              <a:t>luật</a:t>
            </a:r>
            <a:r>
              <a:rPr lang="en-US" sz="2700" dirty="0"/>
              <a:t> </a:t>
            </a:r>
            <a:r>
              <a:rPr lang="en-US" sz="2700" dirty="0" err="1"/>
              <a:t>hóa</a:t>
            </a:r>
            <a:r>
              <a:rPr lang="en-US" sz="2700" dirty="0"/>
              <a:t> </a:t>
            </a:r>
            <a:r>
              <a:rPr lang="en-US" sz="2700" dirty="0" err="1"/>
              <a:t>cơ</a:t>
            </a:r>
            <a:r>
              <a:rPr lang="en-US" sz="2700" dirty="0"/>
              <a:t> </a:t>
            </a:r>
            <a:r>
              <a:rPr lang="en-US" sz="2700" dirty="0" err="1"/>
              <a:t>địa</a:t>
            </a:r>
            <a:r>
              <a:rPr lang="en-US" sz="2700" dirty="0"/>
              <a:t>. </a:t>
            </a:r>
            <a:r>
              <a:rPr lang="en-US" sz="2700" dirty="0" err="1"/>
              <a:t>Thay</a:t>
            </a:r>
            <a:r>
              <a:rPr lang="en-US" sz="2700" dirty="0"/>
              <a:t> </a:t>
            </a:r>
            <a:r>
              <a:rPr lang="en-US" sz="2700" dirty="0" err="1"/>
              <a:t>vì</a:t>
            </a:r>
            <a:r>
              <a:rPr lang="en-US" sz="2700" dirty="0"/>
              <a:t> </a:t>
            </a:r>
            <a:r>
              <a:rPr lang="en-US" sz="2700" dirty="0" err="1"/>
              <a:t>nói</a:t>
            </a:r>
            <a:r>
              <a:rPr lang="en-US" sz="2700" dirty="0"/>
              <a:t> </a:t>
            </a:r>
            <a:r>
              <a:rPr lang="en-US" sz="2700" dirty="0" err="1"/>
              <a:t>đến</a:t>
            </a:r>
            <a:r>
              <a:rPr lang="en-US" sz="2700" dirty="0"/>
              <a:t> </a:t>
            </a:r>
            <a:r>
              <a:rPr lang="en-US" sz="2700" dirty="0" err="1"/>
              <a:t>ngữ</a:t>
            </a:r>
            <a:r>
              <a:rPr lang="en-US" sz="2700" dirty="0"/>
              <a:t> </a:t>
            </a:r>
            <a:r>
              <a:rPr lang="en-US" sz="2700" dirty="0" err="1"/>
              <a:t>nghĩa</a:t>
            </a:r>
            <a:r>
              <a:rPr lang="en-US" sz="2700" dirty="0"/>
              <a:t> </a:t>
            </a:r>
            <a:r>
              <a:rPr lang="en-US" sz="2700" dirty="0" err="1"/>
              <a:t>quá</a:t>
            </a:r>
            <a:r>
              <a:rPr lang="en-US" sz="2700" dirty="0"/>
              <a:t> </a:t>
            </a:r>
            <a:r>
              <a:rPr lang="en-US" sz="2700" dirty="0" err="1"/>
              <a:t>rộng</a:t>
            </a:r>
            <a:r>
              <a:rPr lang="en-US" sz="2700" dirty="0"/>
              <a:t> </a:t>
            </a:r>
            <a:r>
              <a:rPr lang="en-US" sz="2700" dirty="0" err="1"/>
              <a:t>của</a:t>
            </a:r>
            <a:r>
              <a:rPr lang="en-US" sz="2700" dirty="0"/>
              <a:t> </a:t>
            </a:r>
            <a:r>
              <a:rPr lang="en-US" sz="2700" dirty="0" err="1"/>
              <a:t>cơ</a:t>
            </a:r>
            <a:r>
              <a:rPr lang="en-US" sz="2700" dirty="0"/>
              <a:t> </a:t>
            </a:r>
            <a:r>
              <a:rPr lang="en-US" sz="2700" dirty="0" err="1"/>
              <a:t>địa</a:t>
            </a:r>
            <a:r>
              <a:rPr lang="en-US" sz="2700" dirty="0"/>
              <a:t>, ta </a:t>
            </a:r>
            <a:r>
              <a:rPr lang="en-US" sz="2700" dirty="0" err="1"/>
              <a:t>hãy</a:t>
            </a:r>
            <a:r>
              <a:rPr lang="en-US" sz="2700" dirty="0"/>
              <a:t> </a:t>
            </a:r>
            <a:r>
              <a:rPr lang="en-US" sz="2700" dirty="0" err="1"/>
              <a:t>thu</a:t>
            </a:r>
            <a:r>
              <a:rPr lang="en-US" sz="2700" dirty="0"/>
              <a:t> </a:t>
            </a:r>
            <a:r>
              <a:rPr lang="en-US" sz="2700" dirty="0" err="1"/>
              <a:t>hẹp</a:t>
            </a:r>
            <a:r>
              <a:rPr lang="en-US" sz="2700" dirty="0"/>
              <a:t> </a:t>
            </a:r>
            <a:r>
              <a:rPr lang="en-US" sz="2700" dirty="0" err="1"/>
              <a:t>vào</a:t>
            </a:r>
            <a:r>
              <a:rPr lang="en-US" sz="2700" dirty="0"/>
              <a:t> </a:t>
            </a:r>
            <a:r>
              <a:rPr lang="en-US" sz="2700" dirty="0" err="1"/>
              <a:t>địa</a:t>
            </a:r>
            <a:r>
              <a:rPr lang="en-US" sz="2700" dirty="0"/>
              <a:t> </a:t>
            </a:r>
            <a:r>
              <a:rPr lang="en-US" sz="2700" dirty="0" err="1"/>
              <a:t>chính</a:t>
            </a:r>
            <a:r>
              <a:rPr lang="en-US" sz="2700" dirty="0"/>
              <a:t> </a:t>
            </a:r>
            <a:r>
              <a:rPr lang="en-US" sz="2700" dirty="0" err="1"/>
              <a:t>trị</a:t>
            </a:r>
            <a:r>
              <a:rPr lang="en-US" sz="2700" dirty="0"/>
              <a:t> </a:t>
            </a:r>
            <a:r>
              <a:rPr lang="en-US" sz="2700" dirty="0" err="1"/>
              <a:t>để</a:t>
            </a:r>
            <a:r>
              <a:rPr lang="en-US" sz="2700" dirty="0"/>
              <a:t> </a:t>
            </a:r>
            <a:r>
              <a:rPr lang="en-US" sz="2700" dirty="0" err="1"/>
              <a:t>dễ</a:t>
            </a:r>
            <a:r>
              <a:rPr lang="en-US" sz="2700" dirty="0"/>
              <a:t> </a:t>
            </a:r>
            <a:r>
              <a:rPr lang="en-US" sz="2700" dirty="0" err="1"/>
              <a:t>tìm</a:t>
            </a:r>
            <a:r>
              <a:rPr lang="en-US" sz="2700" dirty="0"/>
              <a:t> </a:t>
            </a:r>
            <a:r>
              <a:rPr lang="en-US" sz="2700" dirty="0" err="1"/>
              <a:t>hiểu</a:t>
            </a:r>
            <a:r>
              <a:rPr lang="en-US" sz="2700" dirty="0"/>
              <a:t> </a:t>
            </a:r>
            <a:r>
              <a:rPr lang="en-US" sz="2700" dirty="0" err="1"/>
              <a:t>và</a:t>
            </a:r>
            <a:r>
              <a:rPr lang="en-US" sz="2700" dirty="0"/>
              <a:t> </a:t>
            </a:r>
            <a:r>
              <a:rPr lang="en-US" sz="2700" dirty="0" err="1"/>
              <a:t>dễ</a:t>
            </a:r>
            <a:r>
              <a:rPr lang="en-US" sz="2700" dirty="0"/>
              <a:t> </a:t>
            </a:r>
            <a:r>
              <a:rPr lang="en-US" sz="2700" dirty="0" err="1"/>
              <a:t>suy</a:t>
            </a:r>
            <a:r>
              <a:rPr lang="en-US" sz="2700" dirty="0"/>
              <a:t> </a:t>
            </a:r>
            <a:r>
              <a:rPr lang="en-US" sz="2700" dirty="0" err="1"/>
              <a:t>luận</a:t>
            </a:r>
            <a:r>
              <a:rPr lang="en-US" sz="2700" dirty="0"/>
              <a:t> </a:t>
            </a:r>
            <a:r>
              <a:rPr lang="en-US" sz="2700" dirty="0" err="1"/>
              <a:t>từ</a:t>
            </a:r>
            <a:r>
              <a:rPr lang="en-US" sz="2700" dirty="0"/>
              <a:t> </a:t>
            </a:r>
            <a:r>
              <a:rPr lang="en-US" sz="2700" dirty="0" err="1"/>
              <a:t>việc</a:t>
            </a:r>
            <a:r>
              <a:rPr lang="en-US" sz="2700" dirty="0"/>
              <a:t> </a:t>
            </a:r>
            <a:r>
              <a:rPr lang="en-US" sz="2700" dirty="0" err="1"/>
              <a:t>nhỏ</a:t>
            </a:r>
            <a:r>
              <a:rPr lang="en-US" sz="2700" dirty="0"/>
              <a:t> </a:t>
            </a:r>
            <a:r>
              <a:rPr lang="en-US" sz="2700" dirty="0" err="1"/>
              <a:t>ra</a:t>
            </a:r>
            <a:r>
              <a:rPr lang="en-US" sz="2700" dirty="0"/>
              <a:t> </a:t>
            </a:r>
            <a:r>
              <a:rPr lang="en-US" sz="2700" dirty="0" err="1"/>
              <a:t>việc</a:t>
            </a:r>
            <a:r>
              <a:rPr lang="en-US" sz="2700" dirty="0"/>
              <a:t> </a:t>
            </a:r>
            <a:r>
              <a:rPr lang="en-US" sz="2700" dirty="0" err="1"/>
              <a:t>lớn</a:t>
            </a:r>
            <a:r>
              <a:rPr lang="en-US" sz="2700" dirty="0"/>
              <a:t>.</a:t>
            </a:r>
            <a:endParaRPr lang="en-US" sz="27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1047971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Chủ</a:t>
            </a:r>
            <a:r>
              <a:rPr lang="en-US" dirty="0"/>
              <a:t> </a:t>
            </a:r>
            <a:r>
              <a:rPr lang="en-US" dirty="0" err="1"/>
              <a:t>nghĩa</a:t>
            </a:r>
            <a:r>
              <a:rPr lang="en-US" dirty="0"/>
              <a:t> </a:t>
            </a:r>
            <a:r>
              <a:rPr lang="en-US" dirty="0" err="1"/>
              <a:t>tự</a:t>
            </a:r>
            <a:r>
              <a:rPr lang="en-US" dirty="0"/>
              <a:t> do </a:t>
            </a:r>
            <a:r>
              <a:rPr lang="en-US" dirty="0" err="1"/>
              <a:t>và</a:t>
            </a:r>
            <a:r>
              <a:rPr lang="en-US" dirty="0"/>
              <a:t> </a:t>
            </a:r>
            <a:r>
              <a:rPr lang="en-US" dirty="0" err="1"/>
              <a:t>bạn</a:t>
            </a:r>
            <a:r>
              <a:rPr lang="en-US" dirty="0"/>
              <a:t> </a:t>
            </a:r>
            <a:r>
              <a:rPr lang="en-US" dirty="0" err="1"/>
              <a:t>bè</a:t>
            </a:r>
            <a:endParaRPr lang="en-US" dirty="0"/>
          </a:p>
        </p:txBody>
      </p:sp>
      <p:sp>
        <p:nvSpPr>
          <p:cNvPr id="3" name="Content Placeholder 2"/>
          <p:cNvSpPr>
            <a:spLocks noGrp="1"/>
          </p:cNvSpPr>
          <p:nvPr>
            <p:ph idx="1"/>
          </p:nvPr>
        </p:nvSpPr>
        <p:spPr/>
        <p:txBody>
          <a:bodyPr>
            <a:noAutofit/>
          </a:bodyPr>
          <a:lstStyle/>
          <a:p>
            <a:pPr marL="0" indent="0">
              <a:buNone/>
            </a:pPr>
            <a:r>
              <a:rPr lang="en-US" sz="2300" dirty="0"/>
              <a:t>Alfred Thayer Mahan </a:t>
            </a:r>
            <a:r>
              <a:rPr lang="en-US" sz="2300" dirty="0" err="1"/>
              <a:t>vào</a:t>
            </a:r>
            <a:r>
              <a:rPr lang="en-US" sz="2300" dirty="0"/>
              <a:t> </a:t>
            </a:r>
            <a:r>
              <a:rPr lang="en-US" sz="2300" dirty="0" err="1"/>
              <a:t>cuối</a:t>
            </a:r>
            <a:r>
              <a:rPr lang="en-US" sz="2300" dirty="0"/>
              <a:t> </a:t>
            </a:r>
            <a:r>
              <a:rPr lang="en-US" sz="2300" dirty="0" err="1"/>
              <a:t>thế</a:t>
            </a:r>
            <a:r>
              <a:rPr lang="en-US" sz="2300" dirty="0"/>
              <a:t> </a:t>
            </a:r>
            <a:r>
              <a:rPr lang="en-US" sz="2300" dirty="0" err="1"/>
              <a:t>kỷ</a:t>
            </a:r>
            <a:r>
              <a:rPr lang="en-US" sz="2300" dirty="0"/>
              <a:t> 19 </a:t>
            </a:r>
            <a:r>
              <a:rPr lang="en-US" sz="2300" dirty="0" err="1"/>
              <a:t>đề</a:t>
            </a:r>
            <a:r>
              <a:rPr lang="en-US" sz="2300" dirty="0"/>
              <a:t> </a:t>
            </a:r>
            <a:r>
              <a:rPr lang="en-US" sz="2300" dirty="0" err="1"/>
              <a:t>ra</a:t>
            </a:r>
            <a:r>
              <a:rPr lang="en-US" sz="2300" dirty="0"/>
              <a:t> </a:t>
            </a:r>
            <a:r>
              <a:rPr lang="en-US" sz="2300" dirty="0" err="1"/>
              <a:t>chiến</a:t>
            </a:r>
            <a:r>
              <a:rPr lang="en-US" sz="2300" dirty="0"/>
              <a:t> </a:t>
            </a:r>
            <a:r>
              <a:rPr lang="en-US" sz="2300" dirty="0" err="1"/>
              <a:t>lược</a:t>
            </a:r>
            <a:r>
              <a:rPr lang="en-US" sz="2300" dirty="0"/>
              <a:t> </a:t>
            </a:r>
            <a:r>
              <a:rPr lang="en-US" sz="2300" dirty="0" err="1"/>
              <a:t>biển</a:t>
            </a:r>
            <a:r>
              <a:rPr lang="en-US" sz="2300" dirty="0"/>
              <a:t> </a:t>
            </a:r>
            <a:r>
              <a:rPr lang="en-US" sz="2300" dirty="0" err="1"/>
              <a:t>phát</a:t>
            </a:r>
            <a:r>
              <a:rPr lang="en-US" sz="2300" dirty="0"/>
              <a:t> </a:t>
            </a:r>
            <a:r>
              <a:rPr lang="en-US" sz="2300" dirty="0" err="1"/>
              <a:t>huy</a:t>
            </a:r>
            <a:r>
              <a:rPr lang="en-US" sz="2300" dirty="0"/>
              <a:t> </a:t>
            </a:r>
            <a:r>
              <a:rPr lang="en-US" sz="2300" dirty="0" err="1"/>
              <a:t>sức</a:t>
            </a:r>
            <a:r>
              <a:rPr lang="en-US" sz="2300" dirty="0"/>
              <a:t> </a:t>
            </a:r>
            <a:r>
              <a:rPr lang="en-US" sz="2300" dirty="0" err="1"/>
              <a:t>mạnh</a:t>
            </a:r>
            <a:r>
              <a:rPr lang="en-US" sz="2300" dirty="0"/>
              <a:t> </a:t>
            </a:r>
            <a:r>
              <a:rPr lang="en-US" sz="2300" dirty="0" err="1"/>
              <a:t>kinh</a:t>
            </a:r>
            <a:r>
              <a:rPr lang="en-US" sz="2300" dirty="0"/>
              <a:t> </a:t>
            </a:r>
            <a:r>
              <a:rPr lang="en-US" sz="2300" dirty="0" err="1"/>
              <a:t>tế</a:t>
            </a:r>
            <a:r>
              <a:rPr lang="en-US" sz="2300" dirty="0"/>
              <a:t> </a:t>
            </a:r>
            <a:r>
              <a:rPr lang="en-US" sz="2300" dirty="0" err="1"/>
              <a:t>lẫn</a:t>
            </a:r>
            <a:r>
              <a:rPr lang="en-US" sz="2300" dirty="0"/>
              <a:t> </a:t>
            </a:r>
            <a:r>
              <a:rPr lang="en-US" sz="2300" dirty="0" err="1"/>
              <a:t>quân</a:t>
            </a:r>
            <a:r>
              <a:rPr lang="en-US" sz="2300" dirty="0"/>
              <a:t> </a:t>
            </a:r>
            <a:r>
              <a:rPr lang="en-US" sz="2300" dirty="0" err="1"/>
              <a:t>sự</a:t>
            </a:r>
            <a:r>
              <a:rPr lang="en-US" sz="2300" dirty="0"/>
              <a:t> </a:t>
            </a:r>
            <a:r>
              <a:rPr lang="en-US" sz="2300" dirty="0" err="1"/>
              <a:t>bằng</a:t>
            </a:r>
            <a:r>
              <a:rPr lang="en-US" sz="2300" dirty="0"/>
              <a:t> </a:t>
            </a:r>
            <a:r>
              <a:rPr lang="en-US" sz="2300" dirty="0" err="1"/>
              <a:t>bảo</a:t>
            </a:r>
            <a:r>
              <a:rPr lang="en-US" sz="2300" dirty="0"/>
              <a:t> </a:t>
            </a:r>
            <a:r>
              <a:rPr lang="en-US" sz="2300" dirty="0" err="1"/>
              <a:t>hộ</a:t>
            </a:r>
            <a:r>
              <a:rPr lang="en-US" sz="2300" dirty="0"/>
              <a:t> </a:t>
            </a:r>
            <a:r>
              <a:rPr lang="en-US" sz="2300" dirty="0" err="1"/>
              <a:t>thương</a:t>
            </a:r>
            <a:r>
              <a:rPr lang="en-US" sz="2300" dirty="0"/>
              <a:t> </a:t>
            </a:r>
            <a:r>
              <a:rPr lang="en-US" sz="2300" dirty="0" err="1"/>
              <a:t>mại</a:t>
            </a:r>
            <a:r>
              <a:rPr lang="en-US" sz="2300" dirty="0"/>
              <a:t> </a:t>
            </a:r>
            <a:r>
              <a:rPr lang="en-US" sz="2300" dirty="0" err="1"/>
              <a:t>bởi</a:t>
            </a:r>
            <a:r>
              <a:rPr lang="en-US" sz="2300" dirty="0"/>
              <a:t> </a:t>
            </a:r>
            <a:r>
              <a:rPr lang="en-US" sz="2300" dirty="0" err="1"/>
              <a:t>hải</a:t>
            </a:r>
            <a:r>
              <a:rPr lang="en-US" sz="2300" dirty="0"/>
              <a:t> </a:t>
            </a:r>
            <a:r>
              <a:rPr lang="en-US" sz="2300" dirty="0" err="1"/>
              <a:t>quân</a:t>
            </a:r>
            <a:r>
              <a:rPr lang="en-US" sz="2300" dirty="0"/>
              <a:t>, </a:t>
            </a:r>
            <a:r>
              <a:rPr lang="en-US" sz="2300" dirty="0" err="1"/>
              <a:t>làm</a:t>
            </a:r>
            <a:r>
              <a:rPr lang="en-US" sz="2300" dirty="0"/>
              <a:t> </a:t>
            </a:r>
            <a:r>
              <a:rPr lang="en-US" sz="2300" dirty="0" err="1"/>
              <a:t>chủ</a:t>
            </a:r>
            <a:r>
              <a:rPr lang="en-US" sz="2300" dirty="0"/>
              <a:t> </a:t>
            </a:r>
            <a:r>
              <a:rPr lang="en-US" sz="2300" dirty="0" err="1"/>
              <a:t>đại</a:t>
            </a:r>
            <a:r>
              <a:rPr lang="en-US" sz="2300" dirty="0"/>
              <a:t> </a:t>
            </a:r>
            <a:r>
              <a:rPr lang="en-US" sz="2300" dirty="0" err="1"/>
              <a:t>dương</a:t>
            </a:r>
            <a:r>
              <a:rPr lang="en-US" sz="2300" dirty="0"/>
              <a:t> </a:t>
            </a:r>
            <a:r>
              <a:rPr lang="en-US" sz="2300" dirty="0" err="1"/>
              <a:t>vốn</a:t>
            </a:r>
            <a:r>
              <a:rPr lang="en-US" sz="2300" dirty="0"/>
              <a:t> </a:t>
            </a:r>
            <a:r>
              <a:rPr lang="en-US" sz="2300" dirty="0" err="1"/>
              <a:t>chiếm</a:t>
            </a:r>
            <a:r>
              <a:rPr lang="en-US" sz="2300" dirty="0"/>
              <a:t> ¾ </a:t>
            </a:r>
            <a:r>
              <a:rPr lang="en-US" sz="2300" dirty="0" err="1"/>
              <a:t>địa</a:t>
            </a:r>
            <a:r>
              <a:rPr lang="en-US" sz="2300" dirty="0"/>
              <a:t> </a:t>
            </a:r>
            <a:r>
              <a:rPr lang="en-US" sz="2300" dirty="0" err="1"/>
              <a:t>cầu</a:t>
            </a:r>
            <a:r>
              <a:rPr lang="en-US" sz="2300" dirty="0"/>
              <a:t>, </a:t>
            </a:r>
            <a:r>
              <a:rPr lang="en-US" sz="2300" dirty="0" err="1"/>
              <a:t>hợp</a:t>
            </a:r>
            <a:r>
              <a:rPr lang="en-US" sz="2300" dirty="0"/>
              <a:t> </a:t>
            </a:r>
            <a:r>
              <a:rPr lang="en-US" sz="2300" dirty="0" err="1"/>
              <a:t>với</a:t>
            </a:r>
            <a:r>
              <a:rPr lang="en-US" sz="2300" dirty="0"/>
              <a:t> </a:t>
            </a:r>
            <a:r>
              <a:rPr lang="en-US" sz="2300" dirty="0" err="1"/>
              <a:t>tư</a:t>
            </a:r>
            <a:r>
              <a:rPr lang="en-US" sz="2300" dirty="0"/>
              <a:t> </a:t>
            </a:r>
            <a:r>
              <a:rPr lang="en-US" sz="2300" dirty="0" err="1"/>
              <a:t>tưởng</a:t>
            </a:r>
            <a:r>
              <a:rPr lang="en-US" sz="2300" dirty="0"/>
              <a:t> </a:t>
            </a:r>
            <a:r>
              <a:rPr lang="en-US" sz="2300" dirty="0" err="1"/>
              <a:t>khai</a:t>
            </a:r>
            <a:r>
              <a:rPr lang="en-US" sz="2300" dirty="0"/>
              <a:t> </a:t>
            </a:r>
            <a:r>
              <a:rPr lang="en-US" sz="2300" dirty="0" err="1"/>
              <a:t>phóng</a:t>
            </a:r>
            <a:r>
              <a:rPr lang="en-US" sz="2300" dirty="0"/>
              <a:t> </a:t>
            </a:r>
            <a:r>
              <a:rPr lang="en-US" sz="2300" dirty="0" err="1"/>
              <a:t>được</a:t>
            </a:r>
            <a:r>
              <a:rPr lang="en-US" sz="2300" dirty="0"/>
              <a:t> </a:t>
            </a:r>
            <a:r>
              <a:rPr lang="en-US" sz="2300" dirty="0" err="1"/>
              <a:t>người</a:t>
            </a:r>
            <a:r>
              <a:rPr lang="en-US" sz="2300" dirty="0"/>
              <a:t> </a:t>
            </a:r>
            <a:r>
              <a:rPr lang="en-US" sz="2300" dirty="0" err="1"/>
              <a:t>Mỹ</a:t>
            </a:r>
            <a:r>
              <a:rPr lang="en-US" sz="2300" dirty="0"/>
              <a:t> </a:t>
            </a:r>
            <a:r>
              <a:rPr lang="en-US" sz="2300" dirty="0" err="1"/>
              <a:t>nhiệt</a:t>
            </a:r>
            <a:r>
              <a:rPr lang="en-US" sz="2300" dirty="0"/>
              <a:t> </a:t>
            </a:r>
            <a:r>
              <a:rPr lang="en-US" sz="2300" dirty="0" err="1"/>
              <a:t>liệt</a:t>
            </a:r>
            <a:r>
              <a:rPr lang="en-US" sz="2300" dirty="0"/>
              <a:t> </a:t>
            </a:r>
            <a:r>
              <a:rPr lang="en-US" sz="2300" dirty="0" err="1"/>
              <a:t>hưởng</a:t>
            </a:r>
            <a:r>
              <a:rPr lang="en-US" sz="2300" dirty="0"/>
              <a:t> </a:t>
            </a:r>
            <a:r>
              <a:rPr lang="en-US" sz="2300" dirty="0" err="1"/>
              <a:t>ứng</a:t>
            </a:r>
            <a:r>
              <a:rPr lang="en-US" sz="2300" dirty="0"/>
              <a:t> &amp; </a:t>
            </a:r>
            <a:r>
              <a:rPr lang="en-US" sz="2300" dirty="0" err="1"/>
              <a:t>triển</a:t>
            </a:r>
            <a:r>
              <a:rPr lang="en-US" sz="2300" dirty="0"/>
              <a:t> </a:t>
            </a:r>
            <a:r>
              <a:rPr lang="en-US" sz="2300" dirty="0" err="1"/>
              <a:t>khai</a:t>
            </a:r>
            <a:r>
              <a:rPr lang="en-US" sz="2300" dirty="0"/>
              <a:t> </a:t>
            </a:r>
            <a:r>
              <a:rPr lang="en-US" sz="2300" dirty="0" err="1"/>
              <a:t>sức</a:t>
            </a:r>
            <a:r>
              <a:rPr lang="en-US" sz="2300" dirty="0"/>
              <a:t> </a:t>
            </a:r>
            <a:r>
              <a:rPr lang="en-US" sz="2300" dirty="0" err="1"/>
              <a:t>mạnh</a:t>
            </a:r>
            <a:r>
              <a:rPr lang="en-US" sz="2300" dirty="0"/>
              <a:t> </a:t>
            </a:r>
            <a:r>
              <a:rPr lang="en-US" sz="2300" dirty="0" err="1"/>
              <a:t>đạp</a:t>
            </a:r>
            <a:r>
              <a:rPr lang="en-US" sz="2300" dirty="0"/>
              <a:t> </a:t>
            </a:r>
            <a:r>
              <a:rPr lang="en-US" sz="2300" dirty="0" err="1"/>
              <a:t>trên</a:t>
            </a:r>
            <a:r>
              <a:rPr lang="en-US" sz="2300" dirty="0"/>
              <a:t> </a:t>
            </a:r>
            <a:r>
              <a:rPr lang="en-US" sz="2300" dirty="0" err="1"/>
              <a:t>hai</a:t>
            </a:r>
            <a:r>
              <a:rPr lang="en-US" sz="2300" dirty="0"/>
              <a:t> </a:t>
            </a:r>
            <a:r>
              <a:rPr lang="en-US" sz="2300" dirty="0" err="1"/>
              <a:t>đại</a:t>
            </a:r>
            <a:r>
              <a:rPr lang="en-US" sz="2300" dirty="0"/>
              <a:t> </a:t>
            </a:r>
            <a:r>
              <a:rPr lang="en-US" sz="2300" dirty="0" err="1"/>
              <a:t>dương</a:t>
            </a:r>
            <a:r>
              <a:rPr lang="en-US" sz="2300" dirty="0"/>
              <a:t> </a:t>
            </a:r>
            <a:r>
              <a:rPr lang="en-US" sz="2300" dirty="0" err="1"/>
              <a:t>Đại</a:t>
            </a:r>
            <a:r>
              <a:rPr lang="en-US" sz="2300" dirty="0"/>
              <a:t> </a:t>
            </a:r>
            <a:r>
              <a:rPr lang="en-US" sz="2300" dirty="0" err="1"/>
              <a:t>Tây</a:t>
            </a:r>
            <a:r>
              <a:rPr lang="en-US" sz="2300" dirty="0"/>
              <a:t> </a:t>
            </a:r>
            <a:r>
              <a:rPr lang="en-US" sz="2300" dirty="0" err="1"/>
              <a:t>Dương</a:t>
            </a:r>
            <a:r>
              <a:rPr lang="en-US" sz="2300" dirty="0"/>
              <a:t> </a:t>
            </a:r>
            <a:r>
              <a:rPr lang="en-US" sz="2300" dirty="0" err="1"/>
              <a:t>và</a:t>
            </a:r>
            <a:r>
              <a:rPr lang="en-US" sz="2300" dirty="0"/>
              <a:t> </a:t>
            </a:r>
            <a:r>
              <a:rPr lang="en-US" sz="2300" dirty="0" err="1"/>
              <a:t>Thái</a:t>
            </a:r>
            <a:r>
              <a:rPr lang="en-US" sz="2300" dirty="0"/>
              <a:t> </a:t>
            </a:r>
            <a:r>
              <a:rPr lang="en-US" sz="2300" dirty="0" err="1"/>
              <a:t>Bình</a:t>
            </a:r>
            <a:r>
              <a:rPr lang="en-US" sz="2300" dirty="0"/>
              <a:t> </a:t>
            </a:r>
            <a:r>
              <a:rPr lang="en-US" sz="2300" dirty="0" err="1"/>
              <a:t>Dương</a:t>
            </a:r>
            <a:r>
              <a:rPr lang="en-US" sz="2300" dirty="0"/>
              <a:t>, </a:t>
            </a:r>
            <a:r>
              <a:rPr lang="en-US" sz="2300" dirty="0" err="1"/>
              <a:t>nói</a:t>
            </a:r>
            <a:r>
              <a:rPr lang="en-US" sz="2300" dirty="0"/>
              <a:t> </a:t>
            </a:r>
            <a:r>
              <a:rPr lang="en-US" sz="2300" dirty="0" err="1"/>
              <a:t>rằng</a:t>
            </a:r>
            <a:r>
              <a:rPr lang="en-US" sz="2300" dirty="0"/>
              <a:t> </a:t>
            </a:r>
            <a:r>
              <a:rPr lang="en-US" sz="2300" dirty="0" err="1"/>
              <a:t>bá</a:t>
            </a:r>
            <a:r>
              <a:rPr lang="en-US" sz="2300" dirty="0"/>
              <a:t> </a:t>
            </a:r>
            <a:r>
              <a:rPr lang="en-US" sz="2300" dirty="0" err="1"/>
              <a:t>quyền</a:t>
            </a:r>
            <a:r>
              <a:rPr lang="en-US" sz="2300" dirty="0"/>
              <a:t> </a:t>
            </a:r>
            <a:r>
              <a:rPr lang="en-US" sz="2300" dirty="0" err="1"/>
              <a:t>xưng</a:t>
            </a:r>
            <a:r>
              <a:rPr lang="en-US" sz="2300" dirty="0"/>
              <a:t> </a:t>
            </a:r>
            <a:r>
              <a:rPr lang="en-US" sz="2300" dirty="0" err="1"/>
              <a:t>hùng</a:t>
            </a:r>
            <a:r>
              <a:rPr lang="en-US" sz="2300" dirty="0"/>
              <a:t> </a:t>
            </a:r>
            <a:r>
              <a:rPr lang="en-US" sz="2300" dirty="0" err="1"/>
              <a:t>thiên</a:t>
            </a:r>
            <a:r>
              <a:rPr lang="en-US" sz="2300" dirty="0"/>
              <a:t> </a:t>
            </a:r>
            <a:r>
              <a:rPr lang="en-US" sz="2300" dirty="0" err="1"/>
              <a:t>hạ</a:t>
            </a:r>
            <a:r>
              <a:rPr lang="en-US" sz="2300" dirty="0"/>
              <a:t> </a:t>
            </a:r>
            <a:r>
              <a:rPr lang="en-US" sz="2300" dirty="0" err="1"/>
              <a:t>cũng</a:t>
            </a:r>
            <a:r>
              <a:rPr lang="en-US" sz="2300" dirty="0"/>
              <a:t> </a:t>
            </a:r>
            <a:r>
              <a:rPr lang="en-US" sz="2300" dirty="0" err="1"/>
              <a:t>được</a:t>
            </a:r>
            <a:r>
              <a:rPr lang="en-US" sz="2300" dirty="0"/>
              <a:t> </a:t>
            </a:r>
            <a:r>
              <a:rPr lang="en-US" sz="2300" dirty="0" err="1"/>
              <a:t>mà</a:t>
            </a:r>
            <a:r>
              <a:rPr lang="en-US" sz="2300" dirty="0"/>
              <a:t> </a:t>
            </a:r>
            <a:r>
              <a:rPr lang="en-US" sz="2300" dirty="0" err="1"/>
              <a:t>phát</a:t>
            </a:r>
            <a:r>
              <a:rPr lang="en-US" sz="2300" dirty="0"/>
              <a:t> </a:t>
            </a:r>
            <a:r>
              <a:rPr lang="en-US" sz="2300" dirty="0" err="1"/>
              <a:t>huy</a:t>
            </a:r>
            <a:r>
              <a:rPr lang="en-US" sz="2300" dirty="0"/>
              <a:t> </a:t>
            </a:r>
            <a:r>
              <a:rPr lang="en-US" sz="2300" dirty="0" err="1"/>
              <a:t>giá</a:t>
            </a:r>
            <a:r>
              <a:rPr lang="en-US" sz="2300" dirty="0"/>
              <a:t> </a:t>
            </a:r>
            <a:r>
              <a:rPr lang="en-US" sz="2300" dirty="0" err="1"/>
              <a:t>trị</a:t>
            </a:r>
            <a:r>
              <a:rPr lang="en-US" sz="2300" dirty="0"/>
              <a:t> </a:t>
            </a:r>
            <a:r>
              <a:rPr lang="en-US" sz="2300" dirty="0" err="1"/>
              <a:t>Mỹ</a:t>
            </a:r>
            <a:r>
              <a:rPr lang="en-US" sz="2300" dirty="0"/>
              <a:t>, </a:t>
            </a:r>
            <a:r>
              <a:rPr lang="en-US" sz="2300" dirty="0" err="1"/>
              <a:t>gieo</a:t>
            </a:r>
            <a:r>
              <a:rPr lang="en-US" sz="2300" dirty="0"/>
              <a:t> </a:t>
            </a:r>
            <a:r>
              <a:rPr lang="en-US" sz="2300" dirty="0" err="1"/>
              <a:t>hạt</a:t>
            </a:r>
            <a:r>
              <a:rPr lang="en-US" sz="2300" dirty="0"/>
              <a:t> </a:t>
            </a:r>
            <a:r>
              <a:rPr lang="en-US" sz="2300" dirty="0" err="1"/>
              <a:t>giống</a:t>
            </a:r>
            <a:r>
              <a:rPr lang="en-US" sz="2300" dirty="0"/>
              <a:t> </a:t>
            </a:r>
            <a:r>
              <a:rPr lang="en-US" sz="2300" dirty="0" err="1"/>
              <a:t>tự</a:t>
            </a:r>
            <a:r>
              <a:rPr lang="en-US" sz="2300" dirty="0"/>
              <a:t> do </a:t>
            </a:r>
            <a:r>
              <a:rPr lang="en-US" sz="2300" dirty="0" err="1"/>
              <a:t>cũng</a:t>
            </a:r>
            <a:r>
              <a:rPr lang="en-US" sz="2300" dirty="0"/>
              <a:t> </a:t>
            </a:r>
            <a:r>
              <a:rPr lang="en-US" sz="2300" dirty="0" err="1"/>
              <a:t>được</a:t>
            </a:r>
            <a:r>
              <a:rPr lang="en-US" sz="2300" dirty="0"/>
              <a:t>. </a:t>
            </a:r>
            <a:r>
              <a:rPr lang="en-US" sz="2300" dirty="0" err="1"/>
              <a:t>Bất</a:t>
            </a:r>
            <a:r>
              <a:rPr lang="en-US" sz="2300" dirty="0"/>
              <a:t> </a:t>
            </a:r>
            <a:r>
              <a:rPr lang="en-US" sz="2300" dirty="0" err="1"/>
              <a:t>luận</a:t>
            </a:r>
            <a:r>
              <a:rPr lang="en-US" sz="2300" dirty="0"/>
              <a:t> </a:t>
            </a:r>
            <a:r>
              <a:rPr lang="en-US" sz="2300" dirty="0" err="1"/>
              <a:t>thế</a:t>
            </a:r>
            <a:r>
              <a:rPr lang="en-US" sz="2300" dirty="0"/>
              <a:t> </a:t>
            </a:r>
            <a:r>
              <a:rPr lang="en-US" sz="2300" dirty="0" err="1"/>
              <a:t>nào</a:t>
            </a:r>
            <a:r>
              <a:rPr lang="en-US" sz="2300" dirty="0"/>
              <a:t> </a:t>
            </a:r>
            <a:r>
              <a:rPr lang="en-US" sz="2300" dirty="0" err="1"/>
              <a:t>chiến</a:t>
            </a:r>
            <a:r>
              <a:rPr lang="en-US" sz="2300" dirty="0"/>
              <a:t> </a:t>
            </a:r>
            <a:r>
              <a:rPr lang="en-US" sz="2300" dirty="0" err="1"/>
              <a:t>lược</a:t>
            </a:r>
            <a:r>
              <a:rPr lang="en-US" sz="2300" dirty="0"/>
              <a:t> </a:t>
            </a:r>
            <a:r>
              <a:rPr lang="en-US" sz="2300" dirty="0" err="1"/>
              <a:t>hướng</a:t>
            </a:r>
            <a:r>
              <a:rPr lang="en-US" sz="2300" dirty="0"/>
              <a:t> </a:t>
            </a:r>
            <a:r>
              <a:rPr lang="en-US" sz="2300" dirty="0" err="1"/>
              <a:t>đại</a:t>
            </a:r>
            <a:r>
              <a:rPr lang="en-US" sz="2300" dirty="0"/>
              <a:t> </a:t>
            </a:r>
            <a:r>
              <a:rPr lang="en-US" sz="2300" dirty="0" err="1"/>
              <a:t>dương</a:t>
            </a:r>
            <a:r>
              <a:rPr lang="en-US" sz="2300" dirty="0"/>
              <a:t> </a:t>
            </a:r>
            <a:r>
              <a:rPr lang="en-US" sz="2300" dirty="0" err="1"/>
              <a:t>có</a:t>
            </a:r>
            <a:r>
              <a:rPr lang="en-US" sz="2300" dirty="0"/>
              <a:t> </a:t>
            </a:r>
            <a:r>
              <a:rPr lang="en-US" sz="2300" dirty="0" err="1"/>
              <a:t>khí</a:t>
            </a:r>
            <a:r>
              <a:rPr lang="en-US" sz="2300" dirty="0"/>
              <a:t> </a:t>
            </a:r>
            <a:r>
              <a:rPr lang="en-US" sz="2300" dirty="0" err="1"/>
              <a:t>thế</a:t>
            </a:r>
            <a:r>
              <a:rPr lang="en-US" sz="2300" dirty="0"/>
              <a:t> </a:t>
            </a:r>
            <a:r>
              <a:rPr lang="en-US" sz="2300" dirty="0" err="1"/>
              <a:t>tiến</a:t>
            </a:r>
            <a:r>
              <a:rPr lang="en-US" sz="2300" dirty="0"/>
              <a:t> </a:t>
            </a:r>
            <a:r>
              <a:rPr lang="en-US" sz="2300" dirty="0" err="1"/>
              <a:t>công</a:t>
            </a:r>
            <a:r>
              <a:rPr lang="en-US" sz="2300" dirty="0"/>
              <a:t> </a:t>
            </a:r>
            <a:r>
              <a:rPr lang="en-US" sz="2300" dirty="0" err="1"/>
              <a:t>khi</a:t>
            </a:r>
            <a:r>
              <a:rPr lang="en-US" sz="2300" dirty="0"/>
              <a:t> </a:t>
            </a:r>
            <a:r>
              <a:rPr lang="en-US" sz="2300" dirty="0" err="1"/>
              <a:t>nội</a:t>
            </a:r>
            <a:r>
              <a:rPr lang="en-US" sz="2300" dirty="0"/>
              <a:t> </a:t>
            </a:r>
            <a:r>
              <a:rPr lang="en-US" sz="2300" dirty="0" err="1"/>
              <a:t>lực</a:t>
            </a:r>
            <a:r>
              <a:rPr lang="en-US" sz="2300" dirty="0"/>
              <a:t> </a:t>
            </a:r>
            <a:r>
              <a:rPr lang="en-US" sz="2300" dirty="0" err="1"/>
              <a:t>trong</a:t>
            </a:r>
            <a:r>
              <a:rPr lang="en-US" sz="2300" dirty="0"/>
              <a:t> </a:t>
            </a:r>
            <a:r>
              <a:rPr lang="en-US" sz="2300" dirty="0" err="1"/>
              <a:t>thế</a:t>
            </a:r>
            <a:r>
              <a:rPr lang="en-US" sz="2300" dirty="0"/>
              <a:t> </a:t>
            </a:r>
            <a:r>
              <a:rPr lang="en-US" sz="2300" dirty="0" err="1"/>
              <a:t>bất</a:t>
            </a:r>
            <a:r>
              <a:rPr lang="en-US" sz="2300" dirty="0"/>
              <a:t> </a:t>
            </a:r>
            <a:r>
              <a:rPr lang="en-US" sz="2300" dirty="0" err="1"/>
              <a:t>bại</a:t>
            </a:r>
            <a:r>
              <a:rPr lang="en-US" sz="2300" dirty="0"/>
              <a:t>, </a:t>
            </a:r>
            <a:r>
              <a:rPr lang="en-US" sz="2300" dirty="0" err="1"/>
              <a:t>rõ</a:t>
            </a:r>
            <a:r>
              <a:rPr lang="en-US" sz="2300" dirty="0"/>
              <a:t> </a:t>
            </a:r>
            <a:r>
              <a:rPr lang="en-US" sz="2300" dirty="0" err="1"/>
              <a:t>ràng</a:t>
            </a:r>
            <a:r>
              <a:rPr lang="en-US" sz="2300" dirty="0"/>
              <a:t> </a:t>
            </a:r>
            <a:r>
              <a:rPr lang="en-US" sz="2300" dirty="0" err="1"/>
              <a:t>Hoa</a:t>
            </a:r>
            <a:r>
              <a:rPr lang="en-US" sz="2300" dirty="0"/>
              <a:t> </a:t>
            </a:r>
            <a:r>
              <a:rPr lang="en-US" sz="2300" dirty="0" err="1"/>
              <a:t>Kỳ</a:t>
            </a:r>
            <a:r>
              <a:rPr lang="en-US" sz="2300" dirty="0"/>
              <a:t> </a:t>
            </a:r>
            <a:r>
              <a:rPr lang="en-US" sz="2300" dirty="0" err="1"/>
              <a:t>với</a:t>
            </a:r>
            <a:r>
              <a:rPr lang="en-US" sz="2300" dirty="0"/>
              <a:t> </a:t>
            </a:r>
            <a:r>
              <a:rPr lang="en-US" sz="2300" dirty="0" err="1"/>
              <a:t>tài</a:t>
            </a:r>
            <a:r>
              <a:rPr lang="en-US" sz="2300" dirty="0"/>
              <a:t> </a:t>
            </a:r>
            <a:r>
              <a:rPr lang="en-US" sz="2300" dirty="0" err="1"/>
              <a:t>nguyên</a:t>
            </a:r>
            <a:r>
              <a:rPr lang="en-US" sz="2300" dirty="0"/>
              <a:t> </a:t>
            </a:r>
            <a:r>
              <a:rPr lang="en-US" sz="2300" dirty="0" err="1"/>
              <a:t>công</a:t>
            </a:r>
            <a:r>
              <a:rPr lang="en-US" sz="2300" dirty="0"/>
              <a:t> </a:t>
            </a:r>
            <a:r>
              <a:rPr lang="en-US" sz="2300" dirty="0" err="1"/>
              <a:t>nghệ</a:t>
            </a:r>
            <a:r>
              <a:rPr lang="en-US" sz="2300" dirty="0"/>
              <a:t> </a:t>
            </a:r>
            <a:r>
              <a:rPr lang="en-US" sz="2300" dirty="0" err="1"/>
              <a:t>cùng</a:t>
            </a:r>
            <a:r>
              <a:rPr lang="en-US" sz="2300" dirty="0"/>
              <a:t> </a:t>
            </a:r>
            <a:r>
              <a:rPr lang="en-US" sz="2300" dirty="0" err="1"/>
              <a:t>trình</a:t>
            </a:r>
            <a:r>
              <a:rPr lang="en-US" sz="2300" dirty="0"/>
              <a:t> </a:t>
            </a:r>
            <a:r>
              <a:rPr lang="en-US" sz="2300" dirty="0" err="1"/>
              <a:t>độ</a:t>
            </a:r>
            <a:r>
              <a:rPr lang="en-US" sz="2300" dirty="0"/>
              <a:t> </a:t>
            </a:r>
            <a:r>
              <a:rPr lang="en-US" sz="2300" dirty="0" err="1"/>
              <a:t>văn</a:t>
            </a:r>
            <a:r>
              <a:rPr lang="en-US" sz="2300" dirty="0"/>
              <a:t> minh </a:t>
            </a:r>
            <a:r>
              <a:rPr lang="en-US" sz="2300" dirty="0" err="1"/>
              <a:t>bản</a:t>
            </a:r>
            <a:r>
              <a:rPr lang="en-US" sz="2300" dirty="0"/>
              <a:t> </a:t>
            </a:r>
            <a:r>
              <a:rPr lang="en-US" sz="2300" dirty="0" err="1"/>
              <a:t>địa</a:t>
            </a:r>
            <a:r>
              <a:rPr lang="en-US" sz="2300" dirty="0"/>
              <a:t> </a:t>
            </a:r>
            <a:r>
              <a:rPr lang="en-US" sz="2300" dirty="0" err="1"/>
              <a:t>vượt</a:t>
            </a:r>
            <a:r>
              <a:rPr lang="en-US" sz="2300" dirty="0"/>
              <a:t> </a:t>
            </a:r>
            <a:r>
              <a:rPr lang="en-US" sz="2300" dirty="0" err="1"/>
              <a:t>trội</a:t>
            </a:r>
            <a:r>
              <a:rPr lang="en-US" sz="2300" dirty="0"/>
              <a:t>, </a:t>
            </a:r>
            <a:r>
              <a:rPr lang="en-US" sz="2300" dirty="0" err="1"/>
              <a:t>nơi</a:t>
            </a:r>
            <a:r>
              <a:rPr lang="en-US" sz="2300" dirty="0"/>
              <a:t> </a:t>
            </a:r>
            <a:r>
              <a:rPr lang="en-US" sz="2300" dirty="0" err="1"/>
              <a:t>cư</a:t>
            </a:r>
            <a:r>
              <a:rPr lang="en-US" sz="2300" dirty="0"/>
              <a:t> </a:t>
            </a:r>
            <a:r>
              <a:rPr lang="en-US" sz="2300" dirty="0" err="1"/>
              <a:t>ngụ</a:t>
            </a:r>
            <a:r>
              <a:rPr lang="en-US" sz="2300" dirty="0"/>
              <a:t> </a:t>
            </a:r>
            <a:r>
              <a:rPr lang="en-US" sz="2300" dirty="0" err="1"/>
              <a:t>hòa</a:t>
            </a:r>
            <a:r>
              <a:rPr lang="en-US" sz="2300" dirty="0"/>
              <a:t> </a:t>
            </a:r>
            <a:r>
              <a:rPr lang="en-US" sz="2300" dirty="0" err="1"/>
              <a:t>hảo</a:t>
            </a:r>
            <a:r>
              <a:rPr lang="en-US" sz="2300" dirty="0"/>
              <a:t> </a:t>
            </a:r>
            <a:r>
              <a:rPr lang="en-US" sz="2300" dirty="0" err="1"/>
              <a:t>với</a:t>
            </a:r>
            <a:r>
              <a:rPr lang="en-US" sz="2300" dirty="0"/>
              <a:t> Canada ở </a:t>
            </a:r>
            <a:r>
              <a:rPr lang="en-US" sz="2300" dirty="0" err="1"/>
              <a:t>phía</a:t>
            </a:r>
            <a:r>
              <a:rPr lang="en-US" sz="2300" dirty="0"/>
              <a:t> </a:t>
            </a:r>
            <a:r>
              <a:rPr lang="en-US" sz="2300" dirty="0" err="1"/>
              <a:t>bắc</a:t>
            </a:r>
            <a:r>
              <a:rPr lang="en-US" sz="2300" dirty="0"/>
              <a:t> </a:t>
            </a:r>
            <a:r>
              <a:rPr lang="en-US" sz="2300" dirty="0" err="1"/>
              <a:t>trong</a:t>
            </a:r>
            <a:r>
              <a:rPr lang="en-US" sz="2300" dirty="0"/>
              <a:t> </a:t>
            </a:r>
            <a:r>
              <a:rPr lang="en-US" sz="2300" dirty="0" err="1"/>
              <a:t>khi</a:t>
            </a:r>
            <a:r>
              <a:rPr lang="en-US" sz="2300" dirty="0"/>
              <a:t> </a:t>
            </a:r>
            <a:r>
              <a:rPr lang="en-US" sz="2300" dirty="0" err="1"/>
              <a:t>có</a:t>
            </a:r>
            <a:r>
              <a:rPr lang="en-US" sz="2300" dirty="0"/>
              <a:t> </a:t>
            </a:r>
            <a:r>
              <a:rPr lang="en-US" sz="2300" dirty="0" err="1"/>
              <a:t>sức</a:t>
            </a:r>
            <a:r>
              <a:rPr lang="en-US" sz="2300" dirty="0"/>
              <a:t> </a:t>
            </a:r>
            <a:r>
              <a:rPr lang="en-US" sz="2300" dirty="0" err="1"/>
              <a:t>ảnh</a:t>
            </a:r>
            <a:r>
              <a:rPr lang="en-US" sz="2300" dirty="0"/>
              <a:t> </a:t>
            </a:r>
            <a:r>
              <a:rPr lang="en-US" sz="2300" dirty="0" err="1"/>
              <a:t>hưởng</a:t>
            </a:r>
            <a:r>
              <a:rPr lang="en-US" sz="2300" dirty="0"/>
              <a:t> </a:t>
            </a:r>
            <a:r>
              <a:rPr lang="en-US" sz="2300" dirty="0" err="1"/>
              <a:t>và</a:t>
            </a:r>
            <a:r>
              <a:rPr lang="en-US" sz="2300" dirty="0"/>
              <a:t> </a:t>
            </a:r>
            <a:r>
              <a:rPr lang="en-US" sz="2300" dirty="0" err="1"/>
              <a:t>thu</a:t>
            </a:r>
            <a:r>
              <a:rPr lang="en-US" sz="2300" dirty="0"/>
              <a:t> </a:t>
            </a:r>
            <a:r>
              <a:rPr lang="en-US" sz="2300" dirty="0" err="1"/>
              <a:t>hút</a:t>
            </a:r>
            <a:r>
              <a:rPr lang="en-US" sz="2300" dirty="0"/>
              <a:t> </a:t>
            </a:r>
            <a:r>
              <a:rPr lang="en-US" sz="2300" dirty="0" err="1"/>
              <a:t>rất</a:t>
            </a:r>
            <a:r>
              <a:rPr lang="en-US" sz="2300" dirty="0"/>
              <a:t> </a:t>
            </a:r>
            <a:r>
              <a:rPr lang="en-US" sz="2300" dirty="0" err="1"/>
              <a:t>lớn</a:t>
            </a:r>
            <a:r>
              <a:rPr lang="en-US" sz="2300" dirty="0"/>
              <a:t> </a:t>
            </a:r>
            <a:r>
              <a:rPr lang="en-US" sz="2300" dirty="0" err="1"/>
              <a:t>với</a:t>
            </a:r>
            <a:r>
              <a:rPr lang="en-US" sz="2300" dirty="0"/>
              <a:t> Nam </a:t>
            </a:r>
            <a:r>
              <a:rPr lang="en-US" sz="2300" dirty="0" err="1"/>
              <a:t>Mỹ</a:t>
            </a:r>
            <a:r>
              <a:rPr lang="en-US" sz="2300" dirty="0"/>
              <a:t>, </a:t>
            </a:r>
            <a:r>
              <a:rPr lang="en-US" sz="2300" dirty="0" err="1"/>
              <a:t>các</a:t>
            </a:r>
            <a:r>
              <a:rPr lang="en-US" sz="2300" dirty="0"/>
              <a:t> </a:t>
            </a:r>
            <a:r>
              <a:rPr lang="en-US" sz="2300" dirty="0" err="1"/>
              <a:t>quốc</a:t>
            </a:r>
            <a:r>
              <a:rPr lang="en-US" sz="2300" dirty="0"/>
              <a:t> </a:t>
            </a:r>
            <a:r>
              <a:rPr lang="en-US" sz="2300" dirty="0" err="1"/>
              <a:t>gia</a:t>
            </a:r>
            <a:r>
              <a:rPr lang="en-US" sz="2300" dirty="0"/>
              <a:t> Nam </a:t>
            </a:r>
            <a:r>
              <a:rPr lang="en-US" sz="2300" dirty="0" err="1"/>
              <a:t>Mỹ</a:t>
            </a:r>
            <a:r>
              <a:rPr lang="en-US" sz="2300" dirty="0"/>
              <a:t> </a:t>
            </a:r>
            <a:r>
              <a:rPr lang="en-US" sz="2300" dirty="0" err="1"/>
              <a:t>cũng</a:t>
            </a:r>
            <a:r>
              <a:rPr lang="en-US" sz="2300" dirty="0"/>
              <a:t> </a:t>
            </a:r>
            <a:r>
              <a:rPr lang="en-US" sz="2300" dirty="0" err="1"/>
              <a:t>không</a:t>
            </a:r>
            <a:r>
              <a:rPr lang="en-US" sz="2300" dirty="0"/>
              <a:t> </a:t>
            </a:r>
            <a:r>
              <a:rPr lang="en-US" sz="2300" dirty="0" err="1"/>
              <a:t>có</a:t>
            </a:r>
            <a:r>
              <a:rPr lang="en-US" sz="2300" dirty="0"/>
              <a:t> </a:t>
            </a:r>
            <a:r>
              <a:rPr lang="en-US" sz="2300" dirty="0" err="1"/>
              <a:t>sự</a:t>
            </a:r>
            <a:r>
              <a:rPr lang="en-US" sz="2300" dirty="0"/>
              <a:t> </a:t>
            </a:r>
            <a:r>
              <a:rPr lang="en-US" sz="2300" dirty="0" err="1"/>
              <a:t>đe</a:t>
            </a:r>
            <a:r>
              <a:rPr lang="en-US" sz="2300" dirty="0"/>
              <a:t> </a:t>
            </a:r>
            <a:r>
              <a:rPr lang="en-US" sz="2300" dirty="0" err="1"/>
              <a:t>dọa</a:t>
            </a:r>
            <a:r>
              <a:rPr lang="en-US" sz="2300" dirty="0"/>
              <a:t> </a:t>
            </a:r>
            <a:r>
              <a:rPr lang="en-US" sz="2300" dirty="0" err="1"/>
              <a:t>đối</a:t>
            </a:r>
            <a:r>
              <a:rPr lang="en-US" sz="2300" dirty="0"/>
              <a:t> </a:t>
            </a:r>
            <a:r>
              <a:rPr lang="en-US" sz="2300" dirty="0" err="1"/>
              <a:t>với</a:t>
            </a:r>
            <a:r>
              <a:rPr lang="en-US" sz="2300" dirty="0"/>
              <a:t> </a:t>
            </a:r>
            <a:r>
              <a:rPr lang="en-US" sz="2300" dirty="0" err="1"/>
              <a:t>Hoa</a:t>
            </a:r>
            <a:r>
              <a:rPr lang="en-US" sz="2300" dirty="0"/>
              <a:t> </a:t>
            </a:r>
            <a:r>
              <a:rPr lang="en-US" sz="2300" dirty="0" err="1"/>
              <a:t>Kỳ</a:t>
            </a:r>
            <a:r>
              <a:rPr lang="en-US" sz="2300" dirty="0"/>
              <a:t>. </a:t>
            </a:r>
            <a:r>
              <a:rPr lang="en-US" sz="2300" dirty="0" err="1"/>
              <a:t>Lưu</a:t>
            </a:r>
            <a:r>
              <a:rPr lang="en-US" sz="2300" dirty="0"/>
              <a:t> ý, </a:t>
            </a:r>
            <a:r>
              <a:rPr lang="en-US" sz="2300" dirty="0" err="1"/>
              <a:t>Hoa</a:t>
            </a:r>
            <a:r>
              <a:rPr lang="en-US" sz="2300" dirty="0"/>
              <a:t> </a:t>
            </a:r>
            <a:r>
              <a:rPr lang="en-US" sz="2300" dirty="0" err="1"/>
              <a:t>Kỳ</a:t>
            </a:r>
            <a:r>
              <a:rPr lang="en-US" sz="2300" dirty="0"/>
              <a:t> </a:t>
            </a:r>
            <a:r>
              <a:rPr lang="en-US" sz="2300" dirty="0" err="1"/>
              <a:t>về</a:t>
            </a:r>
            <a:r>
              <a:rPr lang="en-US" sz="2300" dirty="0"/>
              <a:t> </a:t>
            </a:r>
            <a:r>
              <a:rPr lang="en-US" sz="2300" dirty="0" err="1"/>
              <a:t>căn</a:t>
            </a:r>
            <a:r>
              <a:rPr lang="en-US" sz="2300" dirty="0"/>
              <a:t> </a:t>
            </a:r>
            <a:r>
              <a:rPr lang="en-US" sz="2300" dirty="0" err="1"/>
              <a:t>bản</a:t>
            </a:r>
            <a:r>
              <a:rPr lang="en-US" sz="2300" dirty="0"/>
              <a:t> </a:t>
            </a:r>
            <a:r>
              <a:rPr lang="en-US" sz="2300" dirty="0" err="1"/>
              <a:t>gần</a:t>
            </a:r>
            <a:r>
              <a:rPr lang="en-US" sz="2300" dirty="0"/>
              <a:t> </a:t>
            </a:r>
            <a:r>
              <a:rPr lang="en-US" sz="2300" dirty="0" err="1"/>
              <a:t>như</a:t>
            </a:r>
            <a:r>
              <a:rPr lang="en-US" sz="2300" dirty="0"/>
              <a:t> </a:t>
            </a:r>
            <a:r>
              <a:rPr lang="en-US" sz="2300" dirty="0" err="1"/>
              <a:t>là</a:t>
            </a:r>
            <a:r>
              <a:rPr lang="en-US" sz="2300" dirty="0"/>
              <a:t> </a:t>
            </a:r>
            <a:r>
              <a:rPr lang="en-US" sz="2300" dirty="0" err="1"/>
              <a:t>đảo</a:t>
            </a:r>
            <a:r>
              <a:rPr lang="en-US" sz="2300" dirty="0"/>
              <a:t> </a:t>
            </a:r>
            <a:r>
              <a:rPr lang="en-US" sz="2300" dirty="0" err="1"/>
              <a:t>quốc</a:t>
            </a:r>
            <a:r>
              <a:rPr lang="en-US" sz="2300" dirty="0"/>
              <a:t> </a:t>
            </a:r>
            <a:r>
              <a:rPr lang="en-US" sz="2300" dirty="0" err="1"/>
              <a:t>khổng</a:t>
            </a:r>
            <a:r>
              <a:rPr lang="en-US" sz="2300" dirty="0"/>
              <a:t> </a:t>
            </a:r>
            <a:r>
              <a:rPr lang="en-US" sz="2300" dirty="0" err="1"/>
              <a:t>lồ</a:t>
            </a:r>
            <a:r>
              <a:rPr lang="en-US" sz="2300" dirty="0"/>
              <a:t>. EU </a:t>
            </a:r>
            <a:r>
              <a:rPr lang="en-US" sz="2300" dirty="0" err="1"/>
              <a:t>và</a:t>
            </a:r>
            <a:r>
              <a:rPr lang="en-US" sz="2300" dirty="0"/>
              <a:t> </a:t>
            </a:r>
            <a:r>
              <a:rPr lang="en-US" sz="2300" dirty="0" err="1"/>
              <a:t>Nhật</a:t>
            </a:r>
            <a:r>
              <a:rPr lang="en-US" sz="2300" dirty="0"/>
              <a:t> </a:t>
            </a:r>
            <a:r>
              <a:rPr lang="en-US" sz="2300" dirty="0" err="1"/>
              <a:t>Bản</a:t>
            </a:r>
            <a:r>
              <a:rPr lang="en-US" sz="2300" dirty="0"/>
              <a:t> </a:t>
            </a:r>
            <a:r>
              <a:rPr lang="en-US" sz="2300" dirty="0" err="1"/>
              <a:t>núp</a:t>
            </a:r>
            <a:r>
              <a:rPr lang="en-US" sz="2300" dirty="0"/>
              <a:t> </a:t>
            </a:r>
            <a:r>
              <a:rPr lang="en-US" sz="2300" dirty="0" err="1"/>
              <a:t>dưới</a:t>
            </a:r>
            <a:r>
              <a:rPr lang="en-US" sz="2300" dirty="0"/>
              <a:t> ô </a:t>
            </a:r>
            <a:r>
              <a:rPr lang="en-US" sz="2300" dirty="0" err="1"/>
              <a:t>quân</a:t>
            </a:r>
            <a:r>
              <a:rPr lang="en-US" sz="2300" dirty="0"/>
              <a:t> </a:t>
            </a:r>
            <a:r>
              <a:rPr lang="en-US" sz="2300" dirty="0" err="1"/>
              <a:t>sự</a:t>
            </a:r>
            <a:r>
              <a:rPr lang="en-US" sz="2300" dirty="0"/>
              <a:t> </a:t>
            </a:r>
            <a:r>
              <a:rPr lang="en-US" sz="2300" dirty="0" err="1"/>
              <a:t>của</a:t>
            </a:r>
            <a:r>
              <a:rPr lang="en-US" sz="2300" dirty="0"/>
              <a:t> </a:t>
            </a:r>
            <a:r>
              <a:rPr lang="en-US" sz="2300" dirty="0" err="1"/>
              <a:t>Mỹ</a:t>
            </a:r>
            <a:r>
              <a:rPr lang="en-US" sz="2300" dirty="0"/>
              <a:t> </a:t>
            </a:r>
            <a:r>
              <a:rPr lang="en-US" sz="2300" dirty="0" err="1"/>
              <a:t>để</a:t>
            </a:r>
            <a:r>
              <a:rPr lang="en-US" sz="2300" dirty="0"/>
              <a:t> </a:t>
            </a:r>
            <a:r>
              <a:rPr lang="en-US" sz="2300" dirty="0" err="1"/>
              <a:t>phục</a:t>
            </a:r>
            <a:r>
              <a:rPr lang="en-US" sz="2300" dirty="0"/>
              <a:t> </a:t>
            </a:r>
            <a:r>
              <a:rPr lang="en-US" sz="2300" dirty="0" err="1"/>
              <a:t>hồi</a:t>
            </a:r>
            <a:r>
              <a:rPr lang="en-US" sz="2300" dirty="0"/>
              <a:t> </a:t>
            </a:r>
            <a:r>
              <a:rPr lang="en-US" sz="2300" dirty="0" err="1"/>
              <a:t>sức</a:t>
            </a:r>
            <a:r>
              <a:rPr lang="en-US" sz="2300" dirty="0"/>
              <a:t> </a:t>
            </a:r>
            <a:r>
              <a:rPr lang="en-US" sz="2300" dirty="0" err="1"/>
              <a:t>mạnh</a:t>
            </a:r>
            <a:r>
              <a:rPr lang="en-US" sz="2300" dirty="0"/>
              <a:t> </a:t>
            </a:r>
            <a:r>
              <a:rPr lang="en-US" sz="2300" dirty="0" err="1"/>
              <a:t>tổng</a:t>
            </a:r>
            <a:r>
              <a:rPr lang="en-US" sz="2300" dirty="0"/>
              <a:t> </a:t>
            </a:r>
            <a:r>
              <a:rPr lang="en-US" sz="2300" dirty="0" err="1"/>
              <a:t>lực</a:t>
            </a:r>
            <a:r>
              <a:rPr lang="en-US" sz="2300" dirty="0"/>
              <a:t> </a:t>
            </a:r>
            <a:r>
              <a:rPr lang="en-US" sz="2300" dirty="0" err="1"/>
              <a:t>sau</a:t>
            </a:r>
            <a:r>
              <a:rPr lang="en-US" sz="2300" dirty="0"/>
              <a:t> </a:t>
            </a:r>
            <a:r>
              <a:rPr lang="en-US" sz="2300" dirty="0" err="1"/>
              <a:t>những</a:t>
            </a:r>
            <a:r>
              <a:rPr lang="en-US" sz="2300" dirty="0"/>
              <a:t> </a:t>
            </a:r>
            <a:r>
              <a:rPr lang="en-US" sz="2300" dirty="0" err="1"/>
              <a:t>đau</a:t>
            </a:r>
            <a:r>
              <a:rPr lang="en-US" sz="2300" dirty="0"/>
              <a:t> </a:t>
            </a:r>
            <a:r>
              <a:rPr lang="en-US" sz="2300" dirty="0" err="1"/>
              <a:t>đớn</a:t>
            </a:r>
            <a:r>
              <a:rPr lang="en-US" sz="2300" dirty="0"/>
              <a:t>, </a:t>
            </a:r>
            <a:r>
              <a:rPr lang="en-US" sz="2300" dirty="0" err="1"/>
              <a:t>có</a:t>
            </a:r>
            <a:r>
              <a:rPr lang="en-US" sz="2300" dirty="0"/>
              <a:t> </a:t>
            </a:r>
            <a:r>
              <a:rPr lang="en-US" sz="2300" dirty="0" err="1"/>
              <a:t>lẽ</a:t>
            </a:r>
            <a:r>
              <a:rPr lang="en-US" sz="2300" dirty="0"/>
              <a:t> </a:t>
            </a:r>
            <a:r>
              <a:rPr lang="en-US" sz="2300" dirty="0" err="1"/>
              <a:t>đã</a:t>
            </a:r>
            <a:r>
              <a:rPr lang="en-US" sz="2300" dirty="0"/>
              <a:t> </a:t>
            </a:r>
            <a:r>
              <a:rPr lang="en-US" sz="2300" dirty="0" err="1"/>
              <a:t>hiểu</a:t>
            </a:r>
            <a:r>
              <a:rPr lang="en-US" sz="2300" dirty="0"/>
              <a:t> </a:t>
            </a:r>
            <a:r>
              <a:rPr lang="en-US" sz="2300" dirty="0" err="1"/>
              <a:t>rất</a:t>
            </a:r>
            <a:r>
              <a:rPr lang="en-US" sz="2300" dirty="0"/>
              <a:t> </a:t>
            </a:r>
            <a:r>
              <a:rPr lang="en-US" sz="2300" dirty="0" err="1"/>
              <a:t>rõ</a:t>
            </a:r>
            <a:r>
              <a:rPr lang="en-US" sz="2300" dirty="0"/>
              <a:t> </a:t>
            </a:r>
            <a:r>
              <a:rPr lang="en-US" sz="2300" dirty="0" err="1"/>
              <a:t>rất</a:t>
            </a:r>
            <a:r>
              <a:rPr lang="en-US" sz="2300" dirty="0"/>
              <a:t> </a:t>
            </a:r>
            <a:r>
              <a:rPr lang="en-US" sz="2300" dirty="0" err="1"/>
              <a:t>sớm</a:t>
            </a:r>
            <a:r>
              <a:rPr lang="en-US" sz="2300" dirty="0"/>
              <a:t> </a:t>
            </a:r>
            <a:r>
              <a:rPr lang="en-US" sz="2300" dirty="0" err="1"/>
              <a:t>theo</a:t>
            </a:r>
            <a:r>
              <a:rPr lang="en-US" sz="2300" dirty="0"/>
              <a:t> </a:t>
            </a:r>
            <a:r>
              <a:rPr lang="en-US" sz="2300" dirty="0" err="1"/>
              <a:t>chiều</a:t>
            </a:r>
            <a:r>
              <a:rPr lang="en-US" sz="2300" dirty="0"/>
              <a:t> </a:t>
            </a:r>
            <a:r>
              <a:rPr lang="en-US" sz="2300" dirty="0" err="1"/>
              <a:t>hướng</a:t>
            </a:r>
            <a:r>
              <a:rPr lang="en-US" sz="2300" dirty="0"/>
              <a:t> Alfred Thayer Mahan </a:t>
            </a:r>
            <a:r>
              <a:rPr lang="en-US" sz="2300" dirty="0" err="1"/>
              <a:t>toan</a:t>
            </a:r>
            <a:r>
              <a:rPr lang="en-US" sz="2300" dirty="0"/>
              <a:t> </a:t>
            </a:r>
            <a:r>
              <a:rPr lang="en-US" sz="2300" dirty="0" err="1"/>
              <a:t>tính</a:t>
            </a:r>
            <a:r>
              <a:rPr lang="en-US" sz="2300" dirty="0"/>
              <a:t>, </a:t>
            </a:r>
            <a:r>
              <a:rPr lang="en-US" sz="2300" dirty="0" err="1"/>
              <a:t>cũng</a:t>
            </a:r>
            <a:r>
              <a:rPr lang="en-US" sz="2300" dirty="0"/>
              <a:t> </a:t>
            </a:r>
            <a:r>
              <a:rPr lang="en-US" sz="2300" dirty="0" err="1"/>
              <a:t>như</a:t>
            </a:r>
            <a:r>
              <a:rPr lang="en-US" sz="2300" dirty="0"/>
              <a:t> </a:t>
            </a:r>
            <a:r>
              <a:rPr lang="en-US" sz="2300" dirty="0" err="1"/>
              <a:t>hiệu</a:t>
            </a:r>
            <a:r>
              <a:rPr lang="en-US" sz="2300" dirty="0"/>
              <a:t> </a:t>
            </a:r>
            <a:r>
              <a:rPr lang="en-US" sz="2300" dirty="0" err="1"/>
              <a:t>ứng</a:t>
            </a:r>
            <a:r>
              <a:rPr lang="en-US" sz="2300" dirty="0"/>
              <a:t> </a:t>
            </a:r>
            <a:r>
              <a:rPr lang="en-US" sz="2300" dirty="0" err="1"/>
              <a:t>lề</a:t>
            </a:r>
            <a:r>
              <a:rPr lang="en-US" sz="2300" dirty="0"/>
              <a:t> </a:t>
            </a:r>
            <a:r>
              <a:rPr lang="en-US" sz="2300" dirty="0" err="1"/>
              <a:t>về</a:t>
            </a:r>
            <a:r>
              <a:rPr lang="en-US" sz="2300" dirty="0"/>
              <a:t> </a:t>
            </a:r>
            <a:r>
              <a:rPr lang="en-US" sz="2300" dirty="0" err="1"/>
              <a:t>suy</a:t>
            </a:r>
            <a:r>
              <a:rPr lang="en-US" sz="2300" dirty="0"/>
              <a:t> </a:t>
            </a:r>
            <a:r>
              <a:rPr lang="en-US" sz="2300" dirty="0" err="1"/>
              <a:t>giảm</a:t>
            </a:r>
            <a:r>
              <a:rPr lang="en-US" sz="2300" dirty="0"/>
              <a:t> </a:t>
            </a:r>
            <a:r>
              <a:rPr lang="en-US" sz="2300" dirty="0" err="1"/>
              <a:t>sức</a:t>
            </a:r>
            <a:r>
              <a:rPr lang="en-US" sz="2300" dirty="0"/>
              <a:t> </a:t>
            </a:r>
            <a:r>
              <a:rPr lang="en-US" sz="2300" dirty="0" err="1"/>
              <a:t>mạnh</a:t>
            </a:r>
            <a:r>
              <a:rPr lang="en-US" sz="2300" dirty="0"/>
              <a:t> </a:t>
            </a:r>
            <a:r>
              <a:rPr lang="en-US" sz="2300" dirty="0" err="1"/>
              <a:t>Mỹ</a:t>
            </a:r>
            <a:r>
              <a:rPr lang="en-US" sz="2300" dirty="0"/>
              <a:t> </a:t>
            </a:r>
            <a:r>
              <a:rPr lang="en-US" sz="2300" dirty="0" err="1"/>
              <a:t>và</a:t>
            </a:r>
            <a:r>
              <a:rPr lang="en-US" sz="2300" dirty="0"/>
              <a:t> </a:t>
            </a:r>
            <a:r>
              <a:rPr lang="en-US" sz="2300" dirty="0" err="1"/>
              <a:t>các</a:t>
            </a:r>
            <a:r>
              <a:rPr lang="en-US" sz="2300" dirty="0"/>
              <a:t> </a:t>
            </a:r>
            <a:r>
              <a:rPr lang="en-US" sz="2300" dirty="0" err="1"/>
              <a:t>hiệu</a:t>
            </a:r>
            <a:r>
              <a:rPr lang="en-US" sz="2300" dirty="0"/>
              <a:t> </a:t>
            </a:r>
            <a:r>
              <a:rPr lang="en-US" sz="2300" dirty="0" err="1"/>
              <a:t>ứng</a:t>
            </a:r>
            <a:r>
              <a:rPr lang="en-US" sz="2300" dirty="0"/>
              <a:t> </a:t>
            </a:r>
            <a:r>
              <a:rPr lang="en-US" sz="2300" dirty="0" err="1"/>
              <a:t>lề</a:t>
            </a:r>
            <a:r>
              <a:rPr lang="en-US" sz="2300" dirty="0"/>
              <a:t> </a:t>
            </a:r>
            <a:r>
              <a:rPr lang="en-US" sz="2300" dirty="0" err="1"/>
              <a:t>khác</a:t>
            </a:r>
            <a:r>
              <a:rPr lang="en-US" sz="2300" dirty="0"/>
              <a:t> </a:t>
            </a:r>
            <a:r>
              <a:rPr lang="en-US" sz="2300" dirty="0" err="1"/>
              <a:t>mà</a:t>
            </a:r>
            <a:r>
              <a:rPr lang="en-US" sz="2300" dirty="0"/>
              <a:t> </a:t>
            </a:r>
            <a:r>
              <a:rPr lang="en-US" sz="2300" dirty="0" err="1"/>
              <a:t>có</a:t>
            </a:r>
            <a:r>
              <a:rPr lang="en-US" sz="2300" dirty="0"/>
              <a:t> </a:t>
            </a:r>
            <a:r>
              <a:rPr lang="en-US" sz="2300" dirty="0" err="1"/>
              <a:t>lẽ</a:t>
            </a:r>
            <a:r>
              <a:rPr lang="en-US" sz="2300" dirty="0"/>
              <a:t> </a:t>
            </a:r>
            <a:r>
              <a:rPr lang="en-US" sz="2300" dirty="0" err="1"/>
              <a:t>những</a:t>
            </a:r>
            <a:r>
              <a:rPr lang="en-US" sz="2300" dirty="0"/>
              <a:t> </a:t>
            </a:r>
            <a:r>
              <a:rPr lang="en-US" sz="2300" dirty="0" err="1"/>
              <a:t>cường</a:t>
            </a:r>
            <a:r>
              <a:rPr lang="en-US" sz="2300" dirty="0"/>
              <a:t> </a:t>
            </a:r>
            <a:r>
              <a:rPr lang="en-US" sz="2300" dirty="0" err="1"/>
              <a:t>quốc</a:t>
            </a:r>
            <a:r>
              <a:rPr lang="en-US" sz="2300" dirty="0"/>
              <a:t> </a:t>
            </a:r>
            <a:r>
              <a:rPr lang="en-US" sz="2300" dirty="0" err="1"/>
              <a:t>khác</a:t>
            </a:r>
            <a:r>
              <a:rPr lang="en-US" sz="2300" dirty="0"/>
              <a:t> </a:t>
            </a:r>
            <a:r>
              <a:rPr lang="en-US" sz="2300" dirty="0" err="1"/>
              <a:t>cũng</a:t>
            </a:r>
            <a:r>
              <a:rPr lang="en-US" sz="2300" dirty="0"/>
              <a:t> </a:t>
            </a:r>
            <a:r>
              <a:rPr lang="en-US" sz="2300" dirty="0" err="1"/>
              <a:t>nghĩ</a:t>
            </a:r>
            <a:r>
              <a:rPr lang="en-US" sz="2300" dirty="0"/>
              <a:t> </a:t>
            </a:r>
            <a:r>
              <a:rPr lang="en-US" sz="2300" dirty="0" err="1"/>
              <a:t>đến</a:t>
            </a:r>
            <a:r>
              <a:rPr lang="en-US" sz="2300" dirty="0"/>
              <a:t>.</a:t>
            </a:r>
            <a:endParaRPr lang="en-US" sz="23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4124767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Chủ</a:t>
            </a:r>
            <a:r>
              <a:rPr lang="en-US" dirty="0"/>
              <a:t> </a:t>
            </a:r>
            <a:r>
              <a:rPr lang="en-US" dirty="0" err="1"/>
              <a:t>nghĩa</a:t>
            </a:r>
            <a:r>
              <a:rPr lang="en-US" dirty="0"/>
              <a:t> </a:t>
            </a:r>
            <a:r>
              <a:rPr lang="en-US" dirty="0" err="1"/>
              <a:t>tự</a:t>
            </a:r>
            <a:r>
              <a:rPr lang="en-US" dirty="0"/>
              <a:t> do </a:t>
            </a:r>
            <a:r>
              <a:rPr lang="en-US" dirty="0" err="1"/>
              <a:t>và</a:t>
            </a:r>
            <a:r>
              <a:rPr lang="en-US" dirty="0"/>
              <a:t> </a:t>
            </a:r>
            <a:r>
              <a:rPr lang="en-US" dirty="0" err="1"/>
              <a:t>bạn</a:t>
            </a:r>
            <a:r>
              <a:rPr lang="en-US" dirty="0"/>
              <a:t> </a:t>
            </a:r>
            <a:r>
              <a:rPr lang="en-US" dirty="0" err="1"/>
              <a:t>bè</a:t>
            </a:r>
            <a:endParaRPr lang="en-US" dirty="0"/>
          </a:p>
        </p:txBody>
      </p:sp>
      <p:sp>
        <p:nvSpPr>
          <p:cNvPr id="3" name="Content Placeholder 2"/>
          <p:cNvSpPr>
            <a:spLocks noGrp="1"/>
          </p:cNvSpPr>
          <p:nvPr>
            <p:ph idx="1"/>
          </p:nvPr>
        </p:nvSpPr>
        <p:spPr>
          <a:xfrm>
            <a:off x="142240" y="914399"/>
            <a:ext cx="11907520" cy="5176066"/>
          </a:xfrm>
        </p:spPr>
        <p:txBody>
          <a:bodyPr>
            <a:noAutofit/>
          </a:bodyPr>
          <a:lstStyle/>
          <a:p>
            <a:pPr marL="0" indent="0">
              <a:buNone/>
            </a:pPr>
            <a:r>
              <a:rPr lang="en-US" sz="1900" dirty="0" err="1"/>
              <a:t>Chiến</a:t>
            </a:r>
            <a:r>
              <a:rPr lang="en-US" sz="1900" dirty="0"/>
              <a:t> </a:t>
            </a:r>
            <a:r>
              <a:rPr lang="en-US" sz="1900" dirty="0" err="1"/>
              <a:t>tranh</a:t>
            </a:r>
            <a:r>
              <a:rPr lang="en-US" sz="1900" dirty="0"/>
              <a:t> </a:t>
            </a:r>
            <a:r>
              <a:rPr lang="en-US" sz="1900" dirty="0" err="1"/>
              <a:t>lạnh</a:t>
            </a:r>
            <a:r>
              <a:rPr lang="en-US" sz="1900" dirty="0"/>
              <a:t> </a:t>
            </a:r>
            <a:r>
              <a:rPr lang="en-US" sz="1900" dirty="0" err="1"/>
              <a:t>sau</a:t>
            </a:r>
            <a:r>
              <a:rPr lang="en-US" sz="1900" dirty="0"/>
              <a:t> </a:t>
            </a:r>
            <a:r>
              <a:rPr lang="en-US" sz="1900" dirty="0" err="1"/>
              <a:t>năm</a:t>
            </a:r>
            <a:r>
              <a:rPr lang="en-US" sz="1900" dirty="0"/>
              <a:t> 1945 </a:t>
            </a:r>
            <a:r>
              <a:rPr lang="en-US" sz="1900" dirty="0" err="1"/>
              <a:t>giương</a:t>
            </a:r>
            <a:r>
              <a:rPr lang="en-US" sz="1900" dirty="0"/>
              <a:t> </a:t>
            </a:r>
            <a:r>
              <a:rPr lang="en-US" sz="1900" dirty="0" err="1"/>
              <a:t>ngọn</a:t>
            </a:r>
            <a:r>
              <a:rPr lang="en-US" sz="1900" dirty="0"/>
              <a:t> </a:t>
            </a:r>
            <a:r>
              <a:rPr lang="en-US" sz="1900" dirty="0" err="1"/>
              <a:t>cờ</a:t>
            </a:r>
            <a:r>
              <a:rPr lang="en-US" sz="1900" dirty="0"/>
              <a:t> </a:t>
            </a:r>
            <a:r>
              <a:rPr lang="en-US" sz="1900" dirty="0" err="1"/>
              <a:t>cạnh</a:t>
            </a:r>
            <a:r>
              <a:rPr lang="en-US" sz="1900" dirty="0"/>
              <a:t> </a:t>
            </a:r>
            <a:r>
              <a:rPr lang="en-US" sz="1900" dirty="0" err="1"/>
              <a:t>tranh</a:t>
            </a:r>
            <a:r>
              <a:rPr lang="en-US" sz="1900" dirty="0"/>
              <a:t> ý </a:t>
            </a:r>
            <a:r>
              <a:rPr lang="en-US" sz="1900" dirty="0" err="1"/>
              <a:t>thức</a:t>
            </a:r>
            <a:r>
              <a:rPr lang="en-US" sz="1900" dirty="0"/>
              <a:t> </a:t>
            </a:r>
            <a:r>
              <a:rPr lang="en-US" sz="1900" dirty="0" err="1"/>
              <a:t>hệ</a:t>
            </a:r>
            <a:r>
              <a:rPr lang="en-US" sz="1900" dirty="0"/>
              <a:t> </a:t>
            </a:r>
            <a:r>
              <a:rPr lang="en-US" sz="1900" dirty="0" err="1"/>
              <a:t>tư</a:t>
            </a:r>
            <a:r>
              <a:rPr lang="en-US" sz="1900" dirty="0"/>
              <a:t> </a:t>
            </a:r>
            <a:r>
              <a:rPr lang="en-US" sz="1900" dirty="0" err="1"/>
              <a:t>bản-cộng</a:t>
            </a:r>
            <a:r>
              <a:rPr lang="en-US" sz="1900" dirty="0"/>
              <a:t> </a:t>
            </a:r>
            <a:r>
              <a:rPr lang="en-US" sz="1900" dirty="0" err="1"/>
              <a:t>sản</a:t>
            </a:r>
            <a:r>
              <a:rPr lang="en-US" sz="1900" dirty="0"/>
              <a:t> </a:t>
            </a:r>
            <a:r>
              <a:rPr lang="en-US" sz="1900" dirty="0" err="1"/>
              <a:t>nhưng</a:t>
            </a:r>
            <a:r>
              <a:rPr lang="en-US" sz="1900" dirty="0"/>
              <a:t> </a:t>
            </a:r>
            <a:r>
              <a:rPr lang="en-US" sz="1900" dirty="0" err="1"/>
              <a:t>Liên</a:t>
            </a:r>
            <a:r>
              <a:rPr lang="en-US" sz="1900" dirty="0"/>
              <a:t> </a:t>
            </a:r>
            <a:r>
              <a:rPr lang="en-US" sz="1900" dirty="0" err="1"/>
              <a:t>Xô</a:t>
            </a:r>
            <a:r>
              <a:rPr lang="en-US" sz="1900" dirty="0"/>
              <a:t> </a:t>
            </a:r>
            <a:r>
              <a:rPr lang="en-US" sz="1900" dirty="0" err="1"/>
              <a:t>chủ</a:t>
            </a:r>
            <a:r>
              <a:rPr lang="en-US" sz="1900" dirty="0"/>
              <a:t> </a:t>
            </a:r>
            <a:r>
              <a:rPr lang="en-US" sz="1900" dirty="0" err="1"/>
              <a:t>yếu</a:t>
            </a:r>
            <a:r>
              <a:rPr lang="en-US" sz="1900" dirty="0"/>
              <a:t> </a:t>
            </a:r>
            <a:r>
              <a:rPr lang="en-US" sz="1900" dirty="0" err="1"/>
              <a:t>triển</a:t>
            </a:r>
            <a:r>
              <a:rPr lang="en-US" sz="1900" dirty="0"/>
              <a:t> </a:t>
            </a:r>
            <a:r>
              <a:rPr lang="en-US" sz="1900" dirty="0" err="1"/>
              <a:t>khai</a:t>
            </a:r>
            <a:r>
              <a:rPr lang="en-US" sz="1900" dirty="0"/>
              <a:t> </a:t>
            </a:r>
            <a:r>
              <a:rPr lang="en-US" sz="1900" dirty="0" err="1"/>
              <a:t>ảnh</a:t>
            </a:r>
            <a:r>
              <a:rPr lang="en-US" sz="1900" dirty="0"/>
              <a:t> </a:t>
            </a:r>
            <a:r>
              <a:rPr lang="en-US" sz="1900" dirty="0" err="1"/>
              <a:t>hưởng</a:t>
            </a:r>
            <a:r>
              <a:rPr lang="en-US" sz="1900" dirty="0"/>
              <a:t> </a:t>
            </a:r>
            <a:r>
              <a:rPr lang="en-US" sz="1900" dirty="0" err="1"/>
              <a:t>khu</a:t>
            </a:r>
            <a:r>
              <a:rPr lang="en-US" sz="1900" dirty="0"/>
              <a:t> </a:t>
            </a:r>
            <a:r>
              <a:rPr lang="en-US" sz="1900" dirty="0" err="1"/>
              <a:t>vực</a:t>
            </a:r>
            <a:r>
              <a:rPr lang="en-US" sz="1900" dirty="0"/>
              <a:t> </a:t>
            </a:r>
            <a:r>
              <a:rPr lang="en-US" sz="1900" dirty="0" err="1"/>
              <a:t>xung</a:t>
            </a:r>
            <a:r>
              <a:rPr lang="en-US" sz="1900" dirty="0"/>
              <a:t> </a:t>
            </a:r>
            <a:r>
              <a:rPr lang="en-US" sz="1900" dirty="0" err="1"/>
              <a:t>quanh</a:t>
            </a:r>
            <a:r>
              <a:rPr lang="en-US" sz="1900" dirty="0"/>
              <a:t> </a:t>
            </a:r>
            <a:r>
              <a:rPr lang="en-US" sz="1900" dirty="0" err="1"/>
              <a:t>cụ</a:t>
            </a:r>
            <a:r>
              <a:rPr lang="en-US" sz="1900" dirty="0"/>
              <a:t> </a:t>
            </a:r>
            <a:r>
              <a:rPr lang="en-US" sz="1900" dirty="0" err="1"/>
              <a:t>thể</a:t>
            </a:r>
            <a:r>
              <a:rPr lang="en-US" sz="1900" dirty="0"/>
              <a:t> </a:t>
            </a:r>
            <a:r>
              <a:rPr lang="en-US" sz="1900" dirty="0" err="1"/>
              <a:t>gồm</a:t>
            </a:r>
            <a:r>
              <a:rPr lang="en-US" sz="1900" dirty="0"/>
              <a:t> </a:t>
            </a:r>
            <a:r>
              <a:rPr lang="en-US" sz="1900" dirty="0" err="1"/>
              <a:t>những</a:t>
            </a:r>
            <a:r>
              <a:rPr lang="en-US" sz="1900" dirty="0"/>
              <a:t> </a:t>
            </a:r>
            <a:r>
              <a:rPr lang="en-US" sz="1900" dirty="0" err="1"/>
              <a:t>nước</a:t>
            </a:r>
            <a:r>
              <a:rPr lang="en-US" sz="1900" dirty="0"/>
              <a:t> </a:t>
            </a:r>
            <a:r>
              <a:rPr lang="en-US" sz="1900" dirty="0" err="1"/>
              <a:t>cộng</a:t>
            </a:r>
            <a:r>
              <a:rPr lang="en-US" sz="1900" dirty="0"/>
              <a:t> </a:t>
            </a:r>
            <a:r>
              <a:rPr lang="en-US" sz="1900" dirty="0" err="1"/>
              <a:t>hòa</a:t>
            </a:r>
            <a:r>
              <a:rPr lang="en-US" sz="1900" dirty="0"/>
              <a:t> </a:t>
            </a:r>
            <a:r>
              <a:rPr lang="en-US" sz="1900" dirty="0" err="1"/>
              <a:t>thành</a:t>
            </a:r>
            <a:r>
              <a:rPr lang="en-US" sz="1900" dirty="0"/>
              <a:t> </a:t>
            </a:r>
            <a:r>
              <a:rPr lang="en-US" sz="1900" dirty="0" err="1"/>
              <a:t>viên</a:t>
            </a:r>
            <a:r>
              <a:rPr lang="en-US" sz="1900" dirty="0"/>
              <a:t> ở </a:t>
            </a:r>
            <a:r>
              <a:rPr lang="en-US" sz="1900" dirty="0" err="1"/>
              <a:t>Trung</a:t>
            </a:r>
            <a:r>
              <a:rPr lang="en-US" sz="1900" dirty="0"/>
              <a:t> Á </a:t>
            </a:r>
            <a:r>
              <a:rPr lang="en-US" sz="1900" dirty="0" err="1"/>
              <a:t>và</a:t>
            </a:r>
            <a:r>
              <a:rPr lang="en-US" sz="1900" dirty="0"/>
              <a:t> </a:t>
            </a:r>
            <a:r>
              <a:rPr lang="en-US" sz="1900" dirty="0" err="1"/>
              <a:t>Đông</a:t>
            </a:r>
            <a:r>
              <a:rPr lang="en-US" sz="1900" dirty="0"/>
              <a:t> </a:t>
            </a:r>
            <a:r>
              <a:rPr lang="en-US" sz="1900" dirty="0" err="1"/>
              <a:t>Âu</a:t>
            </a:r>
            <a:r>
              <a:rPr lang="en-US" sz="1900" dirty="0"/>
              <a:t>; </a:t>
            </a:r>
            <a:r>
              <a:rPr lang="en-US" sz="1900" dirty="0" err="1"/>
              <a:t>đây</a:t>
            </a:r>
            <a:r>
              <a:rPr lang="en-US" sz="1900" dirty="0"/>
              <a:t> </a:t>
            </a:r>
            <a:r>
              <a:rPr lang="en-US" sz="1900" dirty="0" err="1"/>
              <a:t>là</a:t>
            </a:r>
            <a:r>
              <a:rPr lang="en-US" sz="1900" dirty="0"/>
              <a:t> </a:t>
            </a:r>
            <a:r>
              <a:rPr lang="en-US" sz="1900" dirty="0" err="1"/>
              <a:t>chiến</a:t>
            </a:r>
            <a:r>
              <a:rPr lang="en-US" sz="1900" dirty="0"/>
              <a:t> </a:t>
            </a:r>
            <a:r>
              <a:rPr lang="en-US" sz="1900" dirty="0" err="1"/>
              <a:t>lược</a:t>
            </a:r>
            <a:r>
              <a:rPr lang="en-US" sz="1900" dirty="0"/>
              <a:t> </a:t>
            </a:r>
            <a:r>
              <a:rPr lang="en-US" sz="1900" dirty="0" err="1"/>
              <a:t>hướng</a:t>
            </a:r>
            <a:r>
              <a:rPr lang="en-US" sz="1900" dirty="0"/>
              <a:t> </a:t>
            </a:r>
            <a:r>
              <a:rPr lang="en-US" sz="1900" dirty="0" err="1"/>
              <a:t>lục</a:t>
            </a:r>
            <a:r>
              <a:rPr lang="en-US" sz="1900" dirty="0"/>
              <a:t> </a:t>
            </a:r>
            <a:r>
              <a:rPr lang="en-US" sz="1900" dirty="0" err="1"/>
              <a:t>địa</a:t>
            </a:r>
            <a:r>
              <a:rPr lang="en-US" sz="1900" dirty="0"/>
              <a:t> </a:t>
            </a:r>
            <a:r>
              <a:rPr lang="en-US" sz="1900" dirty="0" err="1"/>
              <a:t>căn</a:t>
            </a:r>
            <a:r>
              <a:rPr lang="en-US" sz="1900" dirty="0"/>
              <a:t> </a:t>
            </a:r>
            <a:r>
              <a:rPr lang="en-US" sz="1900" dirty="0" err="1"/>
              <a:t>bản</a:t>
            </a:r>
            <a:r>
              <a:rPr lang="en-US" sz="1900" dirty="0"/>
              <a:t> </a:t>
            </a:r>
            <a:r>
              <a:rPr lang="en-US" sz="1900" dirty="0" err="1"/>
              <a:t>trên</a:t>
            </a:r>
            <a:r>
              <a:rPr lang="en-US" sz="1900" dirty="0"/>
              <a:t> </a:t>
            </a:r>
            <a:r>
              <a:rPr lang="en-US" sz="1900" dirty="0" err="1"/>
              <a:t>địa</a:t>
            </a:r>
            <a:r>
              <a:rPr lang="en-US" sz="1900" dirty="0"/>
              <a:t> </a:t>
            </a:r>
            <a:r>
              <a:rPr lang="en-US" sz="1900" dirty="0" err="1"/>
              <a:t>lý</a:t>
            </a:r>
            <a:r>
              <a:rPr lang="en-US" sz="1900" dirty="0"/>
              <a:t> </a:t>
            </a:r>
            <a:r>
              <a:rPr lang="en-US" sz="1900" dirty="0" err="1"/>
              <a:t>trải</a:t>
            </a:r>
            <a:r>
              <a:rPr lang="en-US" sz="1900" dirty="0"/>
              <a:t> </a:t>
            </a:r>
            <a:r>
              <a:rPr lang="en-US" sz="1900" dirty="0" err="1"/>
              <a:t>dài</a:t>
            </a:r>
            <a:r>
              <a:rPr lang="en-US" sz="1900" dirty="0"/>
              <a:t> </a:t>
            </a:r>
            <a:r>
              <a:rPr lang="en-US" sz="1900" dirty="0" err="1"/>
              <a:t>từ</a:t>
            </a:r>
            <a:r>
              <a:rPr lang="en-US" sz="1900" dirty="0"/>
              <a:t> </a:t>
            </a:r>
            <a:r>
              <a:rPr lang="en-US" sz="1900" dirty="0" err="1"/>
              <a:t>Âu</a:t>
            </a:r>
            <a:r>
              <a:rPr lang="en-US" sz="1900" dirty="0"/>
              <a:t> sang Á </a:t>
            </a:r>
            <a:r>
              <a:rPr lang="en-US" sz="1900" dirty="0" err="1"/>
              <a:t>của</a:t>
            </a:r>
            <a:r>
              <a:rPr lang="en-US" sz="1900" dirty="0"/>
              <a:t> </a:t>
            </a:r>
            <a:r>
              <a:rPr lang="en-US" sz="1900" dirty="0" err="1"/>
              <a:t>Nga</a:t>
            </a:r>
            <a:r>
              <a:rPr lang="en-US" sz="1900" dirty="0"/>
              <a:t> – </a:t>
            </a:r>
            <a:r>
              <a:rPr lang="en-US" sz="1900" dirty="0" err="1"/>
              <a:t>lục</a:t>
            </a:r>
            <a:r>
              <a:rPr lang="en-US" sz="1900" dirty="0"/>
              <a:t> </a:t>
            </a:r>
            <a:r>
              <a:rPr lang="en-US" sz="1900" dirty="0" err="1"/>
              <a:t>địa</a:t>
            </a:r>
            <a:r>
              <a:rPr lang="en-US" sz="1900" dirty="0"/>
              <a:t> Á </a:t>
            </a:r>
            <a:r>
              <a:rPr lang="en-US" sz="1900" dirty="0" err="1"/>
              <a:t>Âu</a:t>
            </a:r>
            <a:r>
              <a:rPr lang="en-US" sz="1900" dirty="0"/>
              <a:t> </a:t>
            </a:r>
            <a:r>
              <a:rPr lang="en-US" sz="1900" dirty="0" err="1"/>
              <a:t>mà</a:t>
            </a:r>
            <a:r>
              <a:rPr lang="en-US" sz="1900" dirty="0"/>
              <a:t> </a:t>
            </a:r>
            <a:r>
              <a:rPr lang="en-US" sz="1900" dirty="0" err="1"/>
              <a:t>sau</a:t>
            </a:r>
            <a:r>
              <a:rPr lang="en-US" sz="1900" dirty="0"/>
              <a:t> </a:t>
            </a:r>
            <a:r>
              <a:rPr lang="en-US" sz="1900" dirty="0" err="1"/>
              <a:t>này</a:t>
            </a:r>
            <a:r>
              <a:rPr lang="en-US" sz="1900" dirty="0"/>
              <a:t> </a:t>
            </a:r>
            <a:r>
              <a:rPr lang="en-US" sz="1900" dirty="0" err="1"/>
              <a:t>vào</a:t>
            </a:r>
            <a:r>
              <a:rPr lang="en-US" sz="1900" dirty="0"/>
              <a:t> </a:t>
            </a:r>
            <a:r>
              <a:rPr lang="en-US" sz="1900" dirty="0" err="1"/>
              <a:t>cuối</a:t>
            </a:r>
            <a:r>
              <a:rPr lang="en-US" sz="1900" dirty="0"/>
              <a:t> </a:t>
            </a:r>
            <a:r>
              <a:rPr lang="en-US" sz="1900" dirty="0" err="1"/>
              <a:t>thế</a:t>
            </a:r>
            <a:r>
              <a:rPr lang="en-US" sz="1900" dirty="0"/>
              <a:t> </a:t>
            </a:r>
            <a:r>
              <a:rPr lang="en-US" sz="1900" dirty="0" err="1"/>
              <a:t>kỷ</a:t>
            </a:r>
            <a:r>
              <a:rPr lang="en-US" sz="1900" dirty="0"/>
              <a:t> 20, </a:t>
            </a:r>
            <a:r>
              <a:rPr lang="en-US" sz="1900" dirty="0" err="1"/>
              <a:t>Aleksandr</a:t>
            </a:r>
            <a:r>
              <a:rPr lang="en-US" sz="1900" dirty="0"/>
              <a:t> </a:t>
            </a:r>
            <a:r>
              <a:rPr lang="en-US" sz="1900" dirty="0" err="1"/>
              <a:t>Gelyevich</a:t>
            </a:r>
            <a:r>
              <a:rPr lang="en-US" sz="1900" dirty="0"/>
              <a:t> </a:t>
            </a:r>
            <a:r>
              <a:rPr lang="en-US" sz="1900" dirty="0" err="1"/>
              <a:t>Dugin</a:t>
            </a:r>
            <a:r>
              <a:rPr lang="en-US" sz="1900" dirty="0"/>
              <a:t> </a:t>
            </a:r>
            <a:r>
              <a:rPr lang="en-US" sz="1900" dirty="0" err="1"/>
              <a:t>tựu</a:t>
            </a:r>
            <a:r>
              <a:rPr lang="en-US" sz="1900" dirty="0"/>
              <a:t> </a:t>
            </a:r>
            <a:r>
              <a:rPr lang="en-US" sz="1900" dirty="0" err="1"/>
              <a:t>thành</a:t>
            </a:r>
            <a:r>
              <a:rPr lang="en-US" sz="1900" dirty="0"/>
              <a:t> ý </a:t>
            </a:r>
            <a:r>
              <a:rPr lang="en-US" sz="1900" dirty="0" err="1"/>
              <a:t>niệm</a:t>
            </a:r>
            <a:r>
              <a:rPr lang="en-US" sz="1900" dirty="0"/>
              <a:t> </a:t>
            </a:r>
            <a:r>
              <a:rPr lang="en-US" sz="1900" dirty="0" err="1"/>
              <a:t>chủ</a:t>
            </a:r>
            <a:r>
              <a:rPr lang="en-US" sz="1900" dirty="0"/>
              <a:t> </a:t>
            </a:r>
            <a:r>
              <a:rPr lang="en-US" sz="1900" dirty="0" err="1"/>
              <a:t>nghĩa</a:t>
            </a:r>
            <a:r>
              <a:rPr lang="en-US" sz="1900" dirty="0"/>
              <a:t> </a:t>
            </a:r>
            <a:r>
              <a:rPr lang="en-US" sz="1900" dirty="0" err="1"/>
              <a:t>Tân</a:t>
            </a:r>
            <a:r>
              <a:rPr lang="en-US" sz="1900" dirty="0"/>
              <a:t> Á </a:t>
            </a:r>
            <a:r>
              <a:rPr lang="en-US" sz="1900" dirty="0" err="1"/>
              <a:t>Âu</a:t>
            </a:r>
            <a:r>
              <a:rPr lang="en-US" sz="1900" dirty="0"/>
              <a:t> </a:t>
            </a:r>
            <a:r>
              <a:rPr lang="en-US" sz="1900" dirty="0" err="1"/>
              <a:t>với</a:t>
            </a:r>
            <a:r>
              <a:rPr lang="en-US" sz="1900" dirty="0"/>
              <a:t> </a:t>
            </a:r>
            <a:r>
              <a:rPr lang="en-US" sz="1900" dirty="0" err="1"/>
              <a:t>vùng</a:t>
            </a:r>
            <a:r>
              <a:rPr lang="en-US" sz="1900" dirty="0"/>
              <a:t> </a:t>
            </a:r>
            <a:r>
              <a:rPr lang="en-US" sz="1900" dirty="0" err="1"/>
              <a:t>đất</a:t>
            </a:r>
            <a:r>
              <a:rPr lang="en-US" sz="1900" dirty="0"/>
              <a:t> </a:t>
            </a:r>
            <a:r>
              <a:rPr lang="en-US" sz="1900" dirty="0" err="1"/>
              <a:t>trái</a:t>
            </a:r>
            <a:r>
              <a:rPr lang="en-US" sz="1900" dirty="0"/>
              <a:t> </a:t>
            </a:r>
            <a:r>
              <a:rPr lang="en-US" sz="1900" dirty="0" err="1"/>
              <a:t>tim</a:t>
            </a:r>
            <a:r>
              <a:rPr lang="en-US" sz="1900" dirty="0"/>
              <a:t> </a:t>
            </a:r>
            <a:r>
              <a:rPr lang="en-US" sz="1900" dirty="0" err="1"/>
              <a:t>Nga</a:t>
            </a:r>
            <a:r>
              <a:rPr lang="en-US" sz="1900" dirty="0"/>
              <a:t> </a:t>
            </a:r>
            <a:r>
              <a:rPr lang="en-US" sz="1900" dirty="0" err="1"/>
              <a:t>và</a:t>
            </a:r>
            <a:r>
              <a:rPr lang="en-US" sz="1900" dirty="0"/>
              <a:t> </a:t>
            </a:r>
            <a:r>
              <a:rPr lang="en-US" sz="1900" dirty="0" err="1"/>
              <a:t>Đông</a:t>
            </a:r>
            <a:r>
              <a:rPr lang="en-US" sz="1900" dirty="0"/>
              <a:t> </a:t>
            </a:r>
            <a:r>
              <a:rPr lang="en-US" sz="1900" dirty="0" err="1"/>
              <a:t>Âu</a:t>
            </a:r>
            <a:r>
              <a:rPr lang="en-US" sz="1900" dirty="0"/>
              <a:t>. </a:t>
            </a:r>
            <a:r>
              <a:rPr lang="en-US" sz="1900" dirty="0" err="1"/>
              <a:t>Chiến</a:t>
            </a:r>
            <a:r>
              <a:rPr lang="en-US" sz="1900" dirty="0"/>
              <a:t> </a:t>
            </a:r>
            <a:r>
              <a:rPr lang="en-US" sz="1900" dirty="0" err="1"/>
              <a:t>lược</a:t>
            </a:r>
            <a:r>
              <a:rPr lang="en-US" sz="1900" dirty="0"/>
              <a:t> </a:t>
            </a:r>
            <a:r>
              <a:rPr lang="en-US" sz="1900" dirty="0" err="1"/>
              <a:t>Đại</a:t>
            </a:r>
            <a:r>
              <a:rPr lang="en-US" sz="1900" dirty="0"/>
              <a:t> Á </a:t>
            </a:r>
            <a:r>
              <a:rPr lang="en-US" sz="1900" dirty="0" err="1"/>
              <a:t>Âu</a:t>
            </a:r>
            <a:r>
              <a:rPr lang="en-US" sz="1900" dirty="0"/>
              <a:t> </a:t>
            </a:r>
            <a:r>
              <a:rPr lang="en-US" sz="1900" dirty="0" err="1"/>
              <a:t>dẫn</a:t>
            </a:r>
            <a:r>
              <a:rPr lang="en-US" sz="1900" dirty="0"/>
              <a:t> </a:t>
            </a:r>
            <a:r>
              <a:rPr lang="en-US" sz="1900" dirty="0" err="1"/>
              <a:t>xuất</a:t>
            </a:r>
            <a:r>
              <a:rPr lang="en-US" sz="1900" dirty="0"/>
              <a:t> </a:t>
            </a:r>
            <a:r>
              <a:rPr lang="en-US" sz="1900" dirty="0" err="1"/>
              <a:t>từ</a:t>
            </a:r>
            <a:r>
              <a:rPr lang="en-US" sz="1900" dirty="0"/>
              <a:t> </a:t>
            </a:r>
            <a:r>
              <a:rPr lang="en-US" sz="1900" dirty="0" err="1"/>
              <a:t>học</a:t>
            </a:r>
            <a:r>
              <a:rPr lang="en-US" sz="1900" dirty="0"/>
              <a:t> </a:t>
            </a:r>
            <a:r>
              <a:rPr lang="en-US" sz="1900" dirty="0" err="1"/>
              <a:t>thuyết</a:t>
            </a:r>
            <a:r>
              <a:rPr lang="en-US" sz="1900" dirty="0"/>
              <a:t> </a:t>
            </a:r>
            <a:r>
              <a:rPr lang="en-US" sz="1900" dirty="0" err="1"/>
              <a:t>Tân</a:t>
            </a:r>
            <a:r>
              <a:rPr lang="en-US" sz="1900" dirty="0"/>
              <a:t> Á </a:t>
            </a:r>
            <a:r>
              <a:rPr lang="en-US" sz="1900" dirty="0" err="1"/>
              <a:t>Âu</a:t>
            </a:r>
            <a:r>
              <a:rPr lang="en-US" sz="1900" dirty="0"/>
              <a:t> </a:t>
            </a:r>
            <a:r>
              <a:rPr lang="en-US" sz="1900" dirty="0" err="1"/>
              <a:t>của</a:t>
            </a:r>
            <a:r>
              <a:rPr lang="en-US" sz="1900" dirty="0"/>
              <a:t> </a:t>
            </a:r>
            <a:r>
              <a:rPr lang="en-US" sz="1900" dirty="0" err="1"/>
              <a:t>Aleksandr</a:t>
            </a:r>
            <a:r>
              <a:rPr lang="en-US" sz="1900" dirty="0"/>
              <a:t> </a:t>
            </a:r>
            <a:r>
              <a:rPr lang="en-US" sz="1900" dirty="0" err="1"/>
              <a:t>Gelyevich</a:t>
            </a:r>
            <a:r>
              <a:rPr lang="en-US" sz="1900" dirty="0"/>
              <a:t> </a:t>
            </a:r>
            <a:r>
              <a:rPr lang="en-US" sz="1900" dirty="0" err="1"/>
              <a:t>Dugin</a:t>
            </a:r>
            <a:r>
              <a:rPr lang="en-US" sz="1900" dirty="0"/>
              <a:t> </a:t>
            </a:r>
            <a:r>
              <a:rPr lang="en-US" sz="1900" dirty="0" err="1"/>
              <a:t>thuộc</a:t>
            </a:r>
            <a:r>
              <a:rPr lang="en-US" sz="1900" dirty="0"/>
              <a:t> </a:t>
            </a:r>
            <a:r>
              <a:rPr lang="en-US" sz="1900" dirty="0" err="1"/>
              <a:t>dạng</a:t>
            </a:r>
            <a:r>
              <a:rPr lang="en-US" sz="1900" dirty="0"/>
              <a:t> </a:t>
            </a:r>
            <a:r>
              <a:rPr lang="en-US" sz="1900" dirty="0" err="1"/>
              <a:t>phòng</a:t>
            </a:r>
            <a:r>
              <a:rPr lang="en-US" sz="1900" dirty="0"/>
              <a:t> </a:t>
            </a:r>
            <a:r>
              <a:rPr lang="en-US" sz="1900" dirty="0" err="1"/>
              <a:t>thủ</a:t>
            </a:r>
            <a:r>
              <a:rPr lang="en-US" sz="1900" dirty="0"/>
              <a:t> </a:t>
            </a:r>
            <a:r>
              <a:rPr lang="en-US" sz="1900" dirty="0" err="1"/>
              <a:t>phản</a:t>
            </a:r>
            <a:r>
              <a:rPr lang="en-US" sz="1900" dirty="0"/>
              <a:t> </a:t>
            </a:r>
            <a:r>
              <a:rPr lang="en-US" sz="1900" dirty="0" err="1"/>
              <a:t>công</a:t>
            </a:r>
            <a:r>
              <a:rPr lang="en-US" sz="1900" dirty="0"/>
              <a:t> </a:t>
            </a:r>
            <a:r>
              <a:rPr lang="en-US" sz="1900" dirty="0" err="1"/>
              <a:t>dựa</a:t>
            </a:r>
            <a:r>
              <a:rPr lang="en-US" sz="1900" dirty="0"/>
              <a:t> </a:t>
            </a:r>
            <a:r>
              <a:rPr lang="en-US" sz="1900" dirty="0" err="1"/>
              <a:t>trên</a:t>
            </a:r>
            <a:r>
              <a:rPr lang="en-US" sz="1900" dirty="0"/>
              <a:t> </a:t>
            </a:r>
            <a:r>
              <a:rPr lang="en-US" sz="1900" dirty="0" err="1"/>
              <a:t>sức</a:t>
            </a:r>
            <a:r>
              <a:rPr lang="en-US" sz="1900" dirty="0"/>
              <a:t> </a:t>
            </a:r>
            <a:r>
              <a:rPr lang="en-US" sz="1900" dirty="0" err="1"/>
              <a:t>mạnh</a:t>
            </a:r>
            <a:r>
              <a:rPr lang="en-US" sz="1900" dirty="0"/>
              <a:t> </a:t>
            </a:r>
            <a:r>
              <a:rPr lang="en-US" sz="1900" dirty="0" err="1"/>
              <a:t>lục</a:t>
            </a:r>
            <a:r>
              <a:rPr lang="en-US" sz="1900" dirty="0"/>
              <a:t> </a:t>
            </a:r>
            <a:r>
              <a:rPr lang="en-US" sz="1900" dirty="0" err="1"/>
              <a:t>địa</a:t>
            </a:r>
            <a:r>
              <a:rPr lang="en-US" sz="1900" dirty="0"/>
              <a:t> </a:t>
            </a:r>
            <a:r>
              <a:rPr lang="en-US" sz="1900" dirty="0" err="1"/>
              <a:t>cầm</a:t>
            </a:r>
            <a:r>
              <a:rPr lang="en-US" sz="1900" dirty="0"/>
              <a:t> </a:t>
            </a:r>
            <a:r>
              <a:rPr lang="en-US" sz="1900" dirty="0" err="1"/>
              <a:t>cự</a:t>
            </a:r>
            <a:r>
              <a:rPr lang="en-US" sz="1900" dirty="0"/>
              <a:t> </a:t>
            </a:r>
            <a:r>
              <a:rPr lang="en-US" sz="1900" dirty="0" err="1"/>
              <a:t>kềm</a:t>
            </a:r>
            <a:r>
              <a:rPr lang="en-US" sz="1900" dirty="0"/>
              <a:t> </a:t>
            </a:r>
            <a:r>
              <a:rPr lang="en-US" sz="1900" dirty="0" err="1"/>
              <a:t>chế</a:t>
            </a:r>
            <a:r>
              <a:rPr lang="en-US" sz="1900" dirty="0"/>
              <a:t> </a:t>
            </a:r>
            <a:r>
              <a:rPr lang="en-US" sz="1900" dirty="0" err="1"/>
              <a:t>và</a:t>
            </a:r>
            <a:r>
              <a:rPr lang="en-US" sz="1900" dirty="0"/>
              <a:t> </a:t>
            </a:r>
            <a:r>
              <a:rPr lang="en-US" sz="1900" dirty="0" err="1"/>
              <a:t>sau</a:t>
            </a:r>
            <a:r>
              <a:rPr lang="en-US" sz="1900" dirty="0"/>
              <a:t> </a:t>
            </a:r>
            <a:r>
              <a:rPr lang="en-US" sz="1900" dirty="0" err="1"/>
              <a:t>đó</a:t>
            </a:r>
            <a:r>
              <a:rPr lang="en-US" sz="1900" dirty="0"/>
              <a:t> </a:t>
            </a:r>
            <a:r>
              <a:rPr lang="en-US" sz="1900" dirty="0" err="1"/>
              <a:t>kỳ</a:t>
            </a:r>
            <a:r>
              <a:rPr lang="en-US" sz="1900" dirty="0"/>
              <a:t> </a:t>
            </a:r>
            <a:r>
              <a:rPr lang="en-US" sz="1900" dirty="0" err="1"/>
              <a:t>vọng</a:t>
            </a:r>
            <a:r>
              <a:rPr lang="en-US" sz="1900" dirty="0"/>
              <a:t> </a:t>
            </a:r>
            <a:r>
              <a:rPr lang="en-US" sz="1900" dirty="0" err="1"/>
              <a:t>vượt</a:t>
            </a:r>
            <a:r>
              <a:rPr lang="en-US" sz="1900" dirty="0"/>
              <a:t> </a:t>
            </a:r>
            <a:r>
              <a:rPr lang="en-US" sz="1900" dirty="0" err="1"/>
              <a:t>trội</a:t>
            </a:r>
            <a:r>
              <a:rPr lang="en-US" sz="1900" dirty="0"/>
              <a:t> </a:t>
            </a:r>
            <a:r>
              <a:rPr lang="en-US" sz="1900" dirty="0" err="1"/>
              <a:t>vì</a:t>
            </a:r>
            <a:r>
              <a:rPr lang="en-US" sz="1900" dirty="0"/>
              <a:t> </a:t>
            </a:r>
            <a:r>
              <a:rPr lang="en-US" sz="1900" dirty="0" err="1"/>
              <a:t>rằng</a:t>
            </a:r>
            <a:r>
              <a:rPr lang="en-US" sz="1900" dirty="0"/>
              <a:t> </a:t>
            </a:r>
            <a:r>
              <a:rPr lang="en-US" sz="1900" dirty="0" err="1"/>
              <a:t>lục</a:t>
            </a:r>
            <a:r>
              <a:rPr lang="en-US" sz="1900" dirty="0"/>
              <a:t> </a:t>
            </a:r>
            <a:r>
              <a:rPr lang="en-US" sz="1900" dirty="0" err="1"/>
              <a:t>địa</a:t>
            </a:r>
            <a:r>
              <a:rPr lang="en-US" sz="1900" dirty="0"/>
              <a:t> Á </a:t>
            </a:r>
            <a:r>
              <a:rPr lang="en-US" sz="1900" dirty="0" err="1"/>
              <a:t>Âu</a:t>
            </a:r>
            <a:r>
              <a:rPr lang="en-US" sz="1900" dirty="0"/>
              <a:t> </a:t>
            </a:r>
            <a:r>
              <a:rPr lang="en-US" sz="1900" dirty="0" err="1"/>
              <a:t>mà</a:t>
            </a:r>
            <a:r>
              <a:rPr lang="en-US" sz="1900" dirty="0"/>
              <a:t> </a:t>
            </a:r>
            <a:r>
              <a:rPr lang="en-US" sz="1900" dirty="0" err="1"/>
              <a:t>Nga</a:t>
            </a:r>
            <a:r>
              <a:rPr lang="en-US" sz="1900" dirty="0"/>
              <a:t> </a:t>
            </a:r>
            <a:r>
              <a:rPr lang="en-US" sz="1900" dirty="0" err="1"/>
              <a:t>đang</a:t>
            </a:r>
            <a:r>
              <a:rPr lang="en-US" sz="1900" dirty="0"/>
              <a:t> </a:t>
            </a:r>
            <a:r>
              <a:rPr lang="en-US" sz="1900" dirty="0" err="1"/>
              <a:t>nắm</a:t>
            </a:r>
            <a:r>
              <a:rPr lang="en-US" sz="1900" dirty="0"/>
              <a:t> </a:t>
            </a:r>
            <a:r>
              <a:rPr lang="en-US" sz="1900" dirty="0" err="1"/>
              <a:t>giữ</a:t>
            </a:r>
            <a:r>
              <a:rPr lang="en-US" sz="1900" dirty="0"/>
              <a:t> </a:t>
            </a:r>
            <a:r>
              <a:rPr lang="en-US" sz="1900" dirty="0" err="1"/>
              <a:t>được</a:t>
            </a:r>
            <a:r>
              <a:rPr lang="en-US" sz="1900" dirty="0"/>
              <a:t> </a:t>
            </a:r>
            <a:r>
              <a:rPr lang="en-US" sz="1900" dirty="0" err="1"/>
              <a:t>bảo</a:t>
            </a:r>
            <a:r>
              <a:rPr lang="en-US" sz="1900" dirty="0"/>
              <a:t> </a:t>
            </a:r>
            <a:r>
              <a:rPr lang="en-US" sz="1900" dirty="0" err="1"/>
              <a:t>đảm</a:t>
            </a:r>
            <a:r>
              <a:rPr lang="en-US" sz="1900" dirty="0"/>
              <a:t> </a:t>
            </a:r>
            <a:r>
              <a:rPr lang="en-US" sz="1900" dirty="0" err="1"/>
              <a:t>bởi</a:t>
            </a:r>
            <a:r>
              <a:rPr lang="en-US" sz="1900" dirty="0"/>
              <a:t> </a:t>
            </a:r>
            <a:r>
              <a:rPr lang="en-US" sz="1900" dirty="0" err="1"/>
              <a:t>chủ</a:t>
            </a:r>
            <a:r>
              <a:rPr lang="en-US" sz="1900" dirty="0"/>
              <a:t> </a:t>
            </a:r>
            <a:r>
              <a:rPr lang="en-US" sz="1900" dirty="0" err="1"/>
              <a:t>quyền</a:t>
            </a:r>
            <a:r>
              <a:rPr lang="en-US" sz="1900" dirty="0"/>
              <a:t> </a:t>
            </a:r>
            <a:r>
              <a:rPr lang="en-US" sz="1900" dirty="0" err="1"/>
              <a:t>quốc</a:t>
            </a:r>
            <a:r>
              <a:rPr lang="en-US" sz="1900" dirty="0"/>
              <a:t> </a:t>
            </a:r>
            <a:r>
              <a:rPr lang="en-US" sz="1900" dirty="0" err="1"/>
              <a:t>gia</a:t>
            </a:r>
            <a:r>
              <a:rPr lang="en-US" sz="1900" dirty="0"/>
              <a:t> </a:t>
            </a:r>
            <a:r>
              <a:rPr lang="en-US" sz="1900" dirty="0" err="1"/>
              <a:t>ít</a:t>
            </a:r>
            <a:r>
              <a:rPr lang="en-US" sz="1900" dirty="0"/>
              <a:t> </a:t>
            </a:r>
            <a:r>
              <a:rPr lang="en-US" sz="1900" dirty="0" err="1"/>
              <a:t>nhất</a:t>
            </a:r>
            <a:r>
              <a:rPr lang="en-US" sz="1900" dirty="0"/>
              <a:t> </a:t>
            </a:r>
            <a:r>
              <a:rPr lang="en-US" sz="1900" dirty="0" err="1"/>
              <a:t>trong</a:t>
            </a:r>
            <a:r>
              <a:rPr lang="en-US" sz="1900" dirty="0"/>
              <a:t> </a:t>
            </a:r>
            <a:r>
              <a:rPr lang="en-US" sz="1900" dirty="0" err="1"/>
              <a:t>nhất</a:t>
            </a:r>
            <a:r>
              <a:rPr lang="en-US" sz="1900" dirty="0"/>
              <a:t> </a:t>
            </a:r>
            <a:r>
              <a:rPr lang="en-US" sz="1900" dirty="0" err="1"/>
              <a:t>thời</a:t>
            </a:r>
            <a:r>
              <a:rPr lang="en-US" sz="1900" dirty="0"/>
              <a:t> </a:t>
            </a:r>
            <a:r>
              <a:rPr lang="en-US" sz="1900" dirty="0" err="1"/>
              <a:t>chưa</a:t>
            </a:r>
            <a:r>
              <a:rPr lang="en-US" sz="1900" dirty="0"/>
              <a:t> </a:t>
            </a:r>
            <a:r>
              <a:rPr lang="en-US" sz="1900" dirty="0" err="1"/>
              <a:t>thể</a:t>
            </a:r>
            <a:r>
              <a:rPr lang="en-US" sz="1900" dirty="0"/>
              <a:t> </a:t>
            </a:r>
            <a:r>
              <a:rPr lang="en-US" sz="1900" dirty="0" err="1"/>
              <a:t>suy</a:t>
            </a:r>
            <a:r>
              <a:rPr lang="en-US" sz="1900" dirty="0"/>
              <a:t> </a:t>
            </a:r>
            <a:r>
              <a:rPr lang="en-US" sz="1900" dirty="0" err="1"/>
              <a:t>suyển</a:t>
            </a:r>
            <a:r>
              <a:rPr lang="en-US" sz="1900" dirty="0"/>
              <a:t> </a:t>
            </a:r>
            <a:r>
              <a:rPr lang="en-US" sz="1900" dirty="0" err="1"/>
              <a:t>nhưng</a:t>
            </a:r>
            <a:r>
              <a:rPr lang="en-US" sz="1900" dirty="0"/>
              <a:t> </a:t>
            </a:r>
            <a:r>
              <a:rPr lang="en-US" sz="1900" dirty="0" err="1"/>
              <a:t>tầm</a:t>
            </a:r>
            <a:r>
              <a:rPr lang="en-US" sz="1900" dirty="0"/>
              <a:t> </a:t>
            </a:r>
            <a:r>
              <a:rPr lang="en-US" sz="1900" dirty="0" err="1"/>
              <a:t>kiểm</a:t>
            </a:r>
            <a:r>
              <a:rPr lang="en-US" sz="1900" dirty="0"/>
              <a:t> </a:t>
            </a:r>
            <a:r>
              <a:rPr lang="en-US" sz="1900" dirty="0" err="1"/>
              <a:t>soát</a:t>
            </a:r>
            <a:r>
              <a:rPr lang="en-US" sz="1900" dirty="0"/>
              <a:t> </a:t>
            </a:r>
            <a:r>
              <a:rPr lang="en-US" sz="1900" dirty="0" err="1"/>
              <a:t>đại</a:t>
            </a:r>
            <a:r>
              <a:rPr lang="en-US" sz="1900" dirty="0"/>
              <a:t> </a:t>
            </a:r>
            <a:r>
              <a:rPr lang="en-US" sz="1900" dirty="0" err="1"/>
              <a:t>dương</a:t>
            </a:r>
            <a:r>
              <a:rPr lang="en-US" sz="1900" dirty="0"/>
              <a:t> </a:t>
            </a:r>
            <a:r>
              <a:rPr lang="en-US" sz="1900" dirty="0" err="1"/>
              <a:t>có</a:t>
            </a:r>
            <a:r>
              <a:rPr lang="en-US" sz="1900" dirty="0"/>
              <a:t> </a:t>
            </a:r>
            <a:r>
              <a:rPr lang="en-US" sz="1900" dirty="0" err="1"/>
              <a:t>thể</a:t>
            </a:r>
            <a:r>
              <a:rPr lang="en-US" sz="1900" dirty="0"/>
              <a:t> </a:t>
            </a:r>
            <a:r>
              <a:rPr lang="en-US" sz="1900" dirty="0" err="1"/>
              <a:t>dần</a:t>
            </a:r>
            <a:r>
              <a:rPr lang="en-US" sz="1900" dirty="0"/>
              <a:t> </a:t>
            </a:r>
            <a:r>
              <a:rPr lang="en-US" sz="1900" dirty="0" err="1"/>
              <a:t>vuột</a:t>
            </a:r>
            <a:r>
              <a:rPr lang="en-US" sz="1900" dirty="0"/>
              <a:t> </a:t>
            </a:r>
            <a:r>
              <a:rPr lang="en-US" sz="1900" dirty="0" err="1"/>
              <a:t>khỏi</a:t>
            </a:r>
            <a:r>
              <a:rPr lang="en-US" sz="1900" dirty="0"/>
              <a:t> </a:t>
            </a:r>
            <a:r>
              <a:rPr lang="en-US" sz="1900" dirty="0" err="1"/>
              <a:t>tầm</a:t>
            </a:r>
            <a:r>
              <a:rPr lang="en-US" sz="1900" dirty="0"/>
              <a:t> </a:t>
            </a:r>
            <a:r>
              <a:rPr lang="en-US" sz="1900" dirty="0" err="1"/>
              <a:t>tay</a:t>
            </a:r>
            <a:r>
              <a:rPr lang="en-US" sz="1900" dirty="0"/>
              <a:t> </a:t>
            </a:r>
            <a:r>
              <a:rPr lang="en-US" sz="1900" dirty="0" err="1"/>
              <a:t>bởi</a:t>
            </a:r>
            <a:r>
              <a:rPr lang="en-US" sz="1900" dirty="0"/>
              <a:t> </a:t>
            </a:r>
            <a:r>
              <a:rPr lang="en-US" sz="1900" dirty="0" err="1"/>
              <a:t>biến</a:t>
            </a:r>
            <a:r>
              <a:rPr lang="en-US" sz="1900" dirty="0"/>
              <a:t> </a:t>
            </a:r>
            <a:r>
              <a:rPr lang="en-US" sz="1900" dirty="0" err="1"/>
              <a:t>động</a:t>
            </a:r>
            <a:r>
              <a:rPr lang="en-US" sz="1900" dirty="0"/>
              <a:t> </a:t>
            </a:r>
            <a:r>
              <a:rPr lang="en-US" sz="1900" dirty="0" err="1"/>
              <a:t>nội</a:t>
            </a:r>
            <a:r>
              <a:rPr lang="en-US" sz="1900" dirty="0"/>
              <a:t> </a:t>
            </a:r>
            <a:r>
              <a:rPr lang="en-US" sz="1900" dirty="0" err="1"/>
              <a:t>tại</a:t>
            </a:r>
            <a:r>
              <a:rPr lang="en-US" sz="1900" dirty="0"/>
              <a:t> </a:t>
            </a:r>
            <a:r>
              <a:rPr lang="en-US" sz="1900" dirty="0" err="1"/>
              <a:t>và</a:t>
            </a:r>
            <a:r>
              <a:rPr lang="en-US" sz="1900" dirty="0"/>
              <a:t> </a:t>
            </a:r>
            <a:r>
              <a:rPr lang="en-US" sz="1900" dirty="0" err="1"/>
              <a:t>biến</a:t>
            </a:r>
            <a:r>
              <a:rPr lang="en-US" sz="1900" dirty="0"/>
              <a:t> </a:t>
            </a:r>
            <a:r>
              <a:rPr lang="en-US" sz="1900" dirty="0" err="1"/>
              <a:t>động</a:t>
            </a:r>
            <a:r>
              <a:rPr lang="en-US" sz="1900" dirty="0"/>
              <a:t> </a:t>
            </a:r>
            <a:r>
              <a:rPr lang="en-US" sz="1900" dirty="0" err="1"/>
              <a:t>xung</a:t>
            </a:r>
            <a:r>
              <a:rPr lang="en-US" sz="1900" dirty="0"/>
              <a:t> </a:t>
            </a:r>
            <a:r>
              <a:rPr lang="en-US" sz="1900" dirty="0" err="1"/>
              <a:t>quanh</a:t>
            </a:r>
            <a:r>
              <a:rPr lang="en-US" sz="1900" dirty="0"/>
              <a:t> </a:t>
            </a:r>
            <a:r>
              <a:rPr lang="en-US" sz="1900" dirty="0" err="1"/>
              <a:t>cũng</a:t>
            </a:r>
            <a:r>
              <a:rPr lang="en-US" sz="1900" dirty="0"/>
              <a:t> </a:t>
            </a:r>
            <a:r>
              <a:rPr lang="en-US" sz="1900" dirty="0" err="1"/>
              <a:t>như</a:t>
            </a:r>
            <a:r>
              <a:rPr lang="en-US" sz="1900" dirty="0"/>
              <a:t> </a:t>
            </a:r>
            <a:r>
              <a:rPr lang="en-US" sz="1900" dirty="0" err="1"/>
              <a:t>sức</a:t>
            </a:r>
            <a:r>
              <a:rPr lang="en-US" sz="1900" dirty="0"/>
              <a:t> </a:t>
            </a:r>
            <a:r>
              <a:rPr lang="en-US" sz="1900" dirty="0" err="1"/>
              <a:t>mạnh</a:t>
            </a:r>
            <a:r>
              <a:rPr lang="en-US" sz="1900" dirty="0"/>
              <a:t> </a:t>
            </a:r>
            <a:r>
              <a:rPr lang="en-US" sz="1900" dirty="0" err="1"/>
              <a:t>kinh</a:t>
            </a:r>
            <a:r>
              <a:rPr lang="en-US" sz="1900" dirty="0"/>
              <a:t> </a:t>
            </a:r>
            <a:r>
              <a:rPr lang="en-US" sz="1900" dirty="0" err="1"/>
              <a:t>tế</a:t>
            </a:r>
            <a:r>
              <a:rPr lang="en-US" sz="1900" dirty="0"/>
              <a:t> </a:t>
            </a:r>
            <a:r>
              <a:rPr lang="en-US" sz="1900" dirty="0" err="1"/>
              <a:t>bản</a:t>
            </a:r>
            <a:r>
              <a:rPr lang="en-US" sz="1900" dirty="0"/>
              <a:t> </a:t>
            </a:r>
            <a:r>
              <a:rPr lang="en-US" sz="1900" dirty="0" err="1"/>
              <a:t>địa</a:t>
            </a:r>
            <a:r>
              <a:rPr lang="en-US" sz="1900" dirty="0"/>
              <a:t>. </a:t>
            </a:r>
            <a:r>
              <a:rPr lang="en-US" sz="1900" dirty="0" err="1"/>
              <a:t>Trên</a:t>
            </a:r>
            <a:r>
              <a:rPr lang="en-US" sz="1900" dirty="0"/>
              <a:t> </a:t>
            </a:r>
            <a:r>
              <a:rPr lang="en-US" sz="1900" dirty="0" err="1"/>
              <a:t>phương</a:t>
            </a:r>
            <a:r>
              <a:rPr lang="en-US" sz="1900" dirty="0"/>
              <a:t> </a:t>
            </a:r>
            <a:r>
              <a:rPr lang="en-US" sz="1900" dirty="0" err="1"/>
              <a:t>diện</a:t>
            </a:r>
            <a:r>
              <a:rPr lang="en-US" sz="1900" dirty="0"/>
              <a:t> </a:t>
            </a:r>
            <a:r>
              <a:rPr lang="en-US" sz="1900" dirty="0" err="1"/>
              <a:t>khác</a:t>
            </a:r>
            <a:r>
              <a:rPr lang="en-US" sz="1900" dirty="0"/>
              <a:t>, </a:t>
            </a:r>
            <a:r>
              <a:rPr lang="en-US" sz="1900" dirty="0" err="1"/>
              <a:t>vùng</a:t>
            </a:r>
            <a:r>
              <a:rPr lang="en-US" sz="1900" dirty="0"/>
              <a:t> </a:t>
            </a:r>
            <a:r>
              <a:rPr lang="en-US" sz="1900" dirty="0" err="1"/>
              <a:t>đất</a:t>
            </a:r>
            <a:r>
              <a:rPr lang="en-US" sz="1900" dirty="0"/>
              <a:t> </a:t>
            </a:r>
            <a:r>
              <a:rPr lang="en-US" sz="1900" dirty="0" err="1"/>
              <a:t>trái</a:t>
            </a:r>
            <a:r>
              <a:rPr lang="en-US" sz="1900" dirty="0"/>
              <a:t> </a:t>
            </a:r>
            <a:r>
              <a:rPr lang="en-US" sz="1900" dirty="0" err="1"/>
              <a:t>tim</a:t>
            </a:r>
            <a:r>
              <a:rPr lang="en-US" sz="1900" dirty="0"/>
              <a:t> </a:t>
            </a:r>
            <a:r>
              <a:rPr lang="en-US" sz="1900" dirty="0" err="1"/>
              <a:t>của</a:t>
            </a:r>
            <a:r>
              <a:rPr lang="en-US" sz="1900" dirty="0"/>
              <a:t> </a:t>
            </a:r>
            <a:r>
              <a:rPr lang="en-US" sz="1900" dirty="0" err="1"/>
              <a:t>học</a:t>
            </a:r>
            <a:r>
              <a:rPr lang="en-US" sz="1900" dirty="0"/>
              <a:t> </a:t>
            </a:r>
            <a:r>
              <a:rPr lang="en-US" sz="1900" dirty="0" err="1"/>
              <a:t>thuyết</a:t>
            </a:r>
            <a:r>
              <a:rPr lang="en-US" sz="1900" dirty="0"/>
              <a:t> Á </a:t>
            </a:r>
            <a:r>
              <a:rPr lang="en-US" sz="1900" dirty="0" err="1"/>
              <a:t>Âu</a:t>
            </a:r>
            <a:r>
              <a:rPr lang="en-US" sz="1900" dirty="0"/>
              <a:t> </a:t>
            </a:r>
            <a:r>
              <a:rPr lang="en-US" sz="1900" dirty="0" err="1"/>
              <a:t>cổ</a:t>
            </a:r>
            <a:r>
              <a:rPr lang="en-US" sz="1900" dirty="0"/>
              <a:t> </a:t>
            </a:r>
            <a:r>
              <a:rPr lang="en-US" sz="1900" dirty="0" err="1"/>
              <a:t>điển</a:t>
            </a:r>
            <a:r>
              <a:rPr lang="en-US" sz="1900" dirty="0"/>
              <a:t> (</a:t>
            </a:r>
            <a:r>
              <a:rPr lang="en-US" sz="1900" dirty="0" err="1"/>
              <a:t>cuối</a:t>
            </a:r>
            <a:r>
              <a:rPr lang="en-US" sz="1900" dirty="0"/>
              <a:t> </a:t>
            </a:r>
            <a:r>
              <a:rPr lang="en-US" sz="1900" dirty="0" err="1"/>
              <a:t>thế</a:t>
            </a:r>
            <a:r>
              <a:rPr lang="en-US" sz="1900" dirty="0"/>
              <a:t> </a:t>
            </a:r>
            <a:r>
              <a:rPr lang="en-US" sz="1900" dirty="0" err="1"/>
              <a:t>kỷ</a:t>
            </a:r>
            <a:r>
              <a:rPr lang="en-US" sz="1900" dirty="0"/>
              <a:t> 19) </a:t>
            </a:r>
            <a:r>
              <a:rPr lang="en-US" sz="1900" dirty="0" err="1"/>
              <a:t>bởi</a:t>
            </a:r>
            <a:r>
              <a:rPr lang="en-US" sz="1900" dirty="0"/>
              <a:t> </a:t>
            </a:r>
            <a:r>
              <a:rPr lang="en-US" sz="1900" dirty="0" err="1"/>
              <a:t>Halford</a:t>
            </a:r>
            <a:r>
              <a:rPr lang="en-US" sz="1900" dirty="0"/>
              <a:t> John Mackinder hay </a:t>
            </a:r>
            <a:r>
              <a:rPr lang="en-US" sz="1900" dirty="0" err="1"/>
              <a:t>chính</a:t>
            </a:r>
            <a:r>
              <a:rPr lang="en-US" sz="1900" dirty="0"/>
              <a:t> </a:t>
            </a:r>
            <a:r>
              <a:rPr lang="en-US" sz="1900" dirty="0" err="1"/>
              <a:t>học</a:t>
            </a:r>
            <a:r>
              <a:rPr lang="en-US" sz="1900" dirty="0"/>
              <a:t> </a:t>
            </a:r>
            <a:r>
              <a:rPr lang="en-US" sz="1900" dirty="0" err="1"/>
              <a:t>thuyết</a:t>
            </a:r>
            <a:r>
              <a:rPr lang="en-US" sz="1900" dirty="0"/>
              <a:t> Á </a:t>
            </a:r>
            <a:r>
              <a:rPr lang="en-US" sz="1900" dirty="0" err="1"/>
              <a:t>Âu</a:t>
            </a:r>
            <a:r>
              <a:rPr lang="en-US" sz="1900" dirty="0"/>
              <a:t> </a:t>
            </a:r>
            <a:r>
              <a:rPr lang="en-US" sz="1900" dirty="0" err="1"/>
              <a:t>cổ</a:t>
            </a:r>
            <a:r>
              <a:rPr lang="en-US" sz="1900" dirty="0"/>
              <a:t> </a:t>
            </a:r>
            <a:r>
              <a:rPr lang="en-US" sz="1900" dirty="0" err="1"/>
              <a:t>điển</a:t>
            </a:r>
            <a:r>
              <a:rPr lang="en-US" sz="1900" dirty="0"/>
              <a:t> </a:t>
            </a:r>
            <a:r>
              <a:rPr lang="en-US" sz="1900" dirty="0" err="1"/>
              <a:t>đã</a:t>
            </a:r>
            <a:r>
              <a:rPr lang="en-US" sz="1900" dirty="0"/>
              <a:t> </a:t>
            </a:r>
            <a:r>
              <a:rPr lang="en-US" sz="1900" dirty="0" err="1"/>
              <a:t>thiên</a:t>
            </a:r>
            <a:r>
              <a:rPr lang="en-US" sz="1900" dirty="0"/>
              <a:t> </a:t>
            </a:r>
            <a:r>
              <a:rPr lang="en-US" sz="1900" dirty="0" err="1"/>
              <a:t>lệch</a:t>
            </a:r>
            <a:r>
              <a:rPr lang="en-US" sz="1900" dirty="0"/>
              <a:t> </a:t>
            </a:r>
            <a:r>
              <a:rPr lang="en-US" sz="1900" dirty="0" err="1"/>
              <a:t>lục</a:t>
            </a:r>
            <a:r>
              <a:rPr lang="en-US" sz="1900" dirty="0"/>
              <a:t> </a:t>
            </a:r>
            <a:r>
              <a:rPr lang="en-US" sz="1900" dirty="0" err="1"/>
              <a:t>địa</a:t>
            </a:r>
            <a:r>
              <a:rPr lang="en-US" sz="1900" dirty="0"/>
              <a:t> </a:t>
            </a:r>
            <a:r>
              <a:rPr lang="en-US" sz="1900" dirty="0" err="1"/>
              <a:t>vì</a:t>
            </a:r>
            <a:r>
              <a:rPr lang="en-US" sz="1900" dirty="0"/>
              <a:t> </a:t>
            </a:r>
            <a:r>
              <a:rPr lang="en-US" sz="1900" dirty="0" err="1"/>
              <a:t>các</a:t>
            </a:r>
            <a:r>
              <a:rPr lang="en-US" sz="1900" dirty="0"/>
              <a:t> </a:t>
            </a:r>
            <a:r>
              <a:rPr lang="en-US" sz="1900" dirty="0" err="1"/>
              <a:t>trung</a:t>
            </a:r>
            <a:r>
              <a:rPr lang="en-US" sz="1900" dirty="0"/>
              <a:t> </a:t>
            </a:r>
            <a:r>
              <a:rPr lang="en-US" sz="1900" dirty="0" err="1"/>
              <a:t>tâm</a:t>
            </a:r>
            <a:r>
              <a:rPr lang="en-US" sz="1900" dirty="0"/>
              <a:t> </a:t>
            </a:r>
            <a:r>
              <a:rPr lang="en-US" sz="1900" dirty="0" err="1"/>
              <a:t>quyền</a:t>
            </a:r>
            <a:r>
              <a:rPr lang="en-US" sz="1900" dirty="0"/>
              <a:t> </a:t>
            </a:r>
            <a:r>
              <a:rPr lang="en-US" sz="1900" dirty="0" err="1"/>
              <a:t>lực</a:t>
            </a:r>
            <a:r>
              <a:rPr lang="en-US" sz="1900" dirty="0"/>
              <a:t> </a:t>
            </a:r>
            <a:r>
              <a:rPr lang="en-US" sz="1900" dirty="0" err="1"/>
              <a:t>ngày</a:t>
            </a:r>
            <a:r>
              <a:rPr lang="en-US" sz="1900" dirty="0"/>
              <a:t> nay </a:t>
            </a:r>
            <a:r>
              <a:rPr lang="en-US" sz="1900" dirty="0" err="1"/>
              <a:t>định</a:t>
            </a:r>
            <a:r>
              <a:rPr lang="en-US" sz="1900" dirty="0"/>
              <a:t> </a:t>
            </a:r>
            <a:r>
              <a:rPr lang="en-US" sz="1900" dirty="0" err="1"/>
              <a:t>hình</a:t>
            </a:r>
            <a:r>
              <a:rPr lang="en-US" sz="1900" dirty="0"/>
              <a:t> </a:t>
            </a:r>
            <a:r>
              <a:rPr lang="en-US" sz="1900" dirty="0" err="1"/>
              <a:t>nhiều</a:t>
            </a:r>
            <a:r>
              <a:rPr lang="en-US" sz="1900" dirty="0"/>
              <a:t> </a:t>
            </a:r>
            <a:r>
              <a:rPr lang="en-US" sz="1900" dirty="0" err="1"/>
              <a:t>khía</a:t>
            </a:r>
            <a:r>
              <a:rPr lang="en-US" sz="1900" dirty="0"/>
              <a:t> </a:t>
            </a:r>
            <a:r>
              <a:rPr lang="en-US" sz="1900" dirty="0" err="1"/>
              <a:t>cạnh</a:t>
            </a:r>
            <a:r>
              <a:rPr lang="en-US" sz="1900" dirty="0"/>
              <a:t> </a:t>
            </a:r>
            <a:r>
              <a:rPr lang="en-US" sz="1900" dirty="0" err="1"/>
              <a:t>ảo</a:t>
            </a:r>
            <a:r>
              <a:rPr lang="en-US" sz="1900" dirty="0"/>
              <a:t> </a:t>
            </a:r>
            <a:r>
              <a:rPr lang="en-US" sz="1900" dirty="0" err="1"/>
              <a:t>hơn</a:t>
            </a:r>
            <a:r>
              <a:rPr lang="en-US" sz="1900" dirty="0"/>
              <a:t> </a:t>
            </a:r>
            <a:r>
              <a:rPr lang="en-US" sz="1900" dirty="0" err="1"/>
              <a:t>mà</a:t>
            </a:r>
            <a:r>
              <a:rPr lang="en-US" sz="1900" dirty="0"/>
              <a:t> </a:t>
            </a:r>
            <a:r>
              <a:rPr lang="en-US" sz="1900" dirty="0" err="1"/>
              <a:t>đứng</a:t>
            </a:r>
            <a:r>
              <a:rPr lang="en-US" sz="1900" dirty="0"/>
              <a:t> </a:t>
            </a:r>
            <a:r>
              <a:rPr lang="en-US" sz="1900" dirty="0" err="1"/>
              <a:t>đầu</a:t>
            </a:r>
            <a:r>
              <a:rPr lang="en-US" sz="1900" dirty="0"/>
              <a:t> </a:t>
            </a:r>
            <a:r>
              <a:rPr lang="en-US" sz="1900" dirty="0" err="1"/>
              <a:t>là</a:t>
            </a:r>
            <a:r>
              <a:rPr lang="en-US" sz="1900" dirty="0"/>
              <a:t> </a:t>
            </a:r>
            <a:r>
              <a:rPr lang="en-US" sz="1900" dirty="0" err="1"/>
              <a:t>trình</a:t>
            </a:r>
            <a:r>
              <a:rPr lang="en-US" sz="1900" dirty="0"/>
              <a:t> </a:t>
            </a:r>
            <a:r>
              <a:rPr lang="en-US" sz="1900" dirty="0" err="1"/>
              <a:t>độ</a:t>
            </a:r>
            <a:r>
              <a:rPr lang="en-US" sz="1900" dirty="0"/>
              <a:t> </a:t>
            </a:r>
            <a:r>
              <a:rPr lang="en-US" sz="1900" dirty="0" err="1"/>
              <a:t>công</a:t>
            </a:r>
            <a:r>
              <a:rPr lang="en-US" sz="1900" dirty="0"/>
              <a:t> </a:t>
            </a:r>
            <a:r>
              <a:rPr lang="en-US" sz="1900" dirty="0" err="1"/>
              <a:t>nghệ</a:t>
            </a:r>
            <a:r>
              <a:rPr lang="en-US" sz="1900" dirty="0"/>
              <a:t> </a:t>
            </a:r>
            <a:r>
              <a:rPr lang="en-US" sz="1900" dirty="0" err="1"/>
              <a:t>chứ</a:t>
            </a:r>
            <a:r>
              <a:rPr lang="en-US" sz="1900" dirty="0"/>
              <a:t> </a:t>
            </a:r>
            <a:r>
              <a:rPr lang="en-US" sz="1900" dirty="0" err="1"/>
              <a:t>không</a:t>
            </a:r>
            <a:r>
              <a:rPr lang="en-US" sz="1900" dirty="0"/>
              <a:t> </a:t>
            </a:r>
            <a:r>
              <a:rPr lang="en-US" sz="1900" dirty="0" err="1"/>
              <a:t>phải</a:t>
            </a:r>
            <a:r>
              <a:rPr lang="en-US" sz="1900" dirty="0"/>
              <a:t> </a:t>
            </a:r>
            <a:r>
              <a:rPr lang="en-US" sz="1900" dirty="0" err="1"/>
              <a:t>khả</a:t>
            </a:r>
            <a:r>
              <a:rPr lang="en-US" sz="1900" dirty="0"/>
              <a:t> </a:t>
            </a:r>
            <a:r>
              <a:rPr lang="en-US" sz="1900" dirty="0" err="1"/>
              <a:t>năng</a:t>
            </a:r>
            <a:r>
              <a:rPr lang="en-US" sz="1900" dirty="0"/>
              <a:t> </a:t>
            </a:r>
            <a:r>
              <a:rPr lang="en-US" sz="1900" dirty="0" err="1"/>
              <a:t>tự</a:t>
            </a:r>
            <a:r>
              <a:rPr lang="en-US" sz="1900" dirty="0"/>
              <a:t> </a:t>
            </a:r>
            <a:r>
              <a:rPr lang="en-US" sz="1900" dirty="0" err="1"/>
              <a:t>cung</a:t>
            </a:r>
            <a:r>
              <a:rPr lang="en-US" sz="1900" dirty="0"/>
              <a:t> </a:t>
            </a:r>
            <a:r>
              <a:rPr lang="en-US" sz="1900" dirty="0" err="1"/>
              <a:t>tự</a:t>
            </a:r>
            <a:r>
              <a:rPr lang="en-US" sz="1900" dirty="0"/>
              <a:t> </a:t>
            </a:r>
            <a:r>
              <a:rPr lang="en-US" sz="1900" dirty="0" err="1"/>
              <a:t>cấp</a:t>
            </a:r>
            <a:r>
              <a:rPr lang="en-US" sz="1900" dirty="0"/>
              <a:t> </a:t>
            </a:r>
            <a:r>
              <a:rPr lang="en-US" sz="1900" dirty="0" err="1"/>
              <a:t>kể</a:t>
            </a:r>
            <a:r>
              <a:rPr lang="en-US" sz="1900" dirty="0"/>
              <a:t> </a:t>
            </a:r>
            <a:r>
              <a:rPr lang="en-US" sz="1900" dirty="0" err="1"/>
              <a:t>cả</a:t>
            </a:r>
            <a:r>
              <a:rPr lang="en-US" sz="1900" dirty="0"/>
              <a:t> </a:t>
            </a:r>
            <a:r>
              <a:rPr lang="en-US" sz="1900" dirty="0" err="1"/>
              <a:t>không</a:t>
            </a:r>
            <a:r>
              <a:rPr lang="en-US" sz="1900" dirty="0"/>
              <a:t> </a:t>
            </a:r>
            <a:r>
              <a:rPr lang="en-US" sz="1900" dirty="0" err="1"/>
              <a:t>gian</a:t>
            </a:r>
            <a:r>
              <a:rPr lang="en-US" sz="1900" dirty="0"/>
              <a:t> </a:t>
            </a:r>
            <a:r>
              <a:rPr lang="en-US" sz="1900" dirty="0" err="1"/>
              <a:t>sinh</a:t>
            </a:r>
            <a:r>
              <a:rPr lang="en-US" sz="1900" dirty="0"/>
              <a:t> </a:t>
            </a:r>
            <a:r>
              <a:rPr lang="en-US" sz="1900" dirty="0" err="1"/>
              <a:t>tồn</a:t>
            </a:r>
            <a:r>
              <a:rPr lang="en-US" sz="1900" dirty="0"/>
              <a:t> </a:t>
            </a:r>
            <a:r>
              <a:rPr lang="en-US" sz="1900" dirty="0" err="1"/>
              <a:t>có</a:t>
            </a:r>
            <a:r>
              <a:rPr lang="en-US" sz="1900" dirty="0"/>
              <a:t> </a:t>
            </a:r>
            <a:r>
              <a:rPr lang="en-US" sz="1900" dirty="0" err="1"/>
              <a:t>thể</a:t>
            </a:r>
            <a:r>
              <a:rPr lang="en-US" sz="1900" dirty="0"/>
              <a:t> </a:t>
            </a:r>
            <a:r>
              <a:rPr lang="en-US" sz="1900" dirty="0" err="1"/>
              <a:t>được</a:t>
            </a:r>
            <a:r>
              <a:rPr lang="en-US" sz="1900" dirty="0"/>
              <a:t> </a:t>
            </a:r>
            <a:r>
              <a:rPr lang="en-US" sz="1900" dirty="0" err="1"/>
              <a:t>cho</a:t>
            </a:r>
            <a:r>
              <a:rPr lang="en-US" sz="1900" dirty="0"/>
              <a:t> </a:t>
            </a:r>
            <a:r>
              <a:rPr lang="en-US" sz="1900" dirty="0" err="1"/>
              <a:t>quan</a:t>
            </a:r>
            <a:r>
              <a:rPr lang="en-US" sz="1900" dirty="0"/>
              <a:t> </a:t>
            </a:r>
            <a:r>
              <a:rPr lang="en-US" sz="1900" dirty="0" err="1"/>
              <a:t>trọng</a:t>
            </a:r>
            <a:r>
              <a:rPr lang="en-US" sz="1900" dirty="0"/>
              <a:t> </a:t>
            </a:r>
            <a:r>
              <a:rPr lang="en-US" sz="1900" dirty="0" err="1"/>
              <a:t>hơn</a:t>
            </a:r>
            <a:r>
              <a:rPr lang="en-US" sz="1900" dirty="0"/>
              <a:t> </a:t>
            </a:r>
            <a:r>
              <a:rPr lang="en-US" sz="1900" dirty="0" err="1"/>
              <a:t>hoặc</a:t>
            </a:r>
            <a:r>
              <a:rPr lang="en-US" sz="1900" dirty="0"/>
              <a:t> </a:t>
            </a:r>
            <a:r>
              <a:rPr lang="en-US" sz="1900" dirty="0" err="1"/>
              <a:t>làm</a:t>
            </a:r>
            <a:r>
              <a:rPr lang="en-US" sz="1900" dirty="0"/>
              <a:t> </a:t>
            </a:r>
            <a:r>
              <a:rPr lang="en-US" sz="1900" dirty="0" err="1"/>
              <a:t>nền</a:t>
            </a:r>
            <a:r>
              <a:rPr lang="en-US" sz="1900" dirty="0"/>
              <a:t> </a:t>
            </a:r>
            <a:r>
              <a:rPr lang="en-US" sz="1900" dirty="0" err="1"/>
              <a:t>tảng</a:t>
            </a:r>
            <a:r>
              <a:rPr lang="en-US" sz="1900" dirty="0"/>
              <a:t> </a:t>
            </a:r>
            <a:r>
              <a:rPr lang="en-US" sz="1900" dirty="0" err="1"/>
              <a:t>của</a:t>
            </a:r>
            <a:r>
              <a:rPr lang="en-US" sz="1900" dirty="0"/>
              <a:t> </a:t>
            </a:r>
            <a:r>
              <a:rPr lang="en-US" sz="1900" dirty="0" err="1"/>
              <a:t>tự</a:t>
            </a:r>
            <a:r>
              <a:rPr lang="en-US" sz="1900" dirty="0"/>
              <a:t> </a:t>
            </a:r>
            <a:r>
              <a:rPr lang="en-US" sz="1900" dirty="0" err="1"/>
              <a:t>cung</a:t>
            </a:r>
            <a:r>
              <a:rPr lang="en-US" sz="1900" dirty="0"/>
              <a:t> </a:t>
            </a:r>
            <a:r>
              <a:rPr lang="en-US" sz="1900" dirty="0" err="1"/>
              <a:t>tự</a:t>
            </a:r>
            <a:r>
              <a:rPr lang="en-US" sz="1900" dirty="0"/>
              <a:t> </a:t>
            </a:r>
            <a:r>
              <a:rPr lang="en-US" sz="1900" dirty="0" err="1"/>
              <a:t>cấp</a:t>
            </a:r>
            <a:r>
              <a:rPr lang="en-US" sz="1900" dirty="0"/>
              <a:t>, </a:t>
            </a:r>
            <a:r>
              <a:rPr lang="en-US" sz="1900" dirty="0" err="1"/>
              <a:t>ngoài</a:t>
            </a:r>
            <a:r>
              <a:rPr lang="en-US" sz="1900" dirty="0"/>
              <a:t> </a:t>
            </a:r>
            <a:r>
              <a:rPr lang="en-US" sz="1900" dirty="0" err="1"/>
              <a:t>ra</a:t>
            </a:r>
            <a:r>
              <a:rPr lang="en-US" sz="1900" dirty="0"/>
              <a:t>, </a:t>
            </a:r>
            <a:r>
              <a:rPr lang="en-US" sz="1900" dirty="0" err="1"/>
              <a:t>mạng</a:t>
            </a:r>
            <a:r>
              <a:rPr lang="en-US" sz="1900" dirty="0"/>
              <a:t> </a:t>
            </a:r>
            <a:r>
              <a:rPr lang="en-US" sz="1900" dirty="0" err="1"/>
              <a:t>lưới</a:t>
            </a:r>
            <a:r>
              <a:rPr lang="en-US" sz="1900" dirty="0"/>
              <a:t> </a:t>
            </a:r>
            <a:r>
              <a:rPr lang="en-US" sz="1900" dirty="0" err="1"/>
              <a:t>giao</a:t>
            </a:r>
            <a:r>
              <a:rPr lang="en-US" sz="1900" dirty="0"/>
              <a:t> </a:t>
            </a:r>
            <a:r>
              <a:rPr lang="en-US" sz="1900" dirty="0" err="1"/>
              <a:t>thông</a:t>
            </a:r>
            <a:r>
              <a:rPr lang="en-US" sz="1900" dirty="0"/>
              <a:t> </a:t>
            </a:r>
            <a:r>
              <a:rPr lang="en-US" sz="1900" dirty="0" err="1"/>
              <a:t>vận</a:t>
            </a:r>
            <a:r>
              <a:rPr lang="en-US" sz="1900" dirty="0"/>
              <a:t> </a:t>
            </a:r>
            <a:r>
              <a:rPr lang="en-US" sz="1900" dirty="0" err="1"/>
              <a:t>tải</a:t>
            </a:r>
            <a:r>
              <a:rPr lang="en-US" sz="1900" dirty="0"/>
              <a:t> </a:t>
            </a:r>
            <a:r>
              <a:rPr lang="en-US" sz="1900" dirty="0" err="1"/>
              <a:t>đang</a:t>
            </a:r>
            <a:r>
              <a:rPr lang="en-US" sz="1900" dirty="0"/>
              <a:t> </a:t>
            </a:r>
            <a:r>
              <a:rPr lang="en-US" sz="1900" dirty="0" err="1"/>
              <a:t>dần</a:t>
            </a:r>
            <a:r>
              <a:rPr lang="en-US" sz="1900" dirty="0"/>
              <a:t> </a:t>
            </a:r>
            <a:r>
              <a:rPr lang="en-US" sz="1900" dirty="0" err="1"/>
              <a:t>chứng</a:t>
            </a:r>
            <a:r>
              <a:rPr lang="en-US" sz="1900" dirty="0"/>
              <a:t> </a:t>
            </a:r>
            <a:r>
              <a:rPr lang="en-US" sz="1900" dirty="0" err="1"/>
              <a:t>tỏ</a:t>
            </a:r>
            <a:r>
              <a:rPr lang="en-US" sz="1900" dirty="0"/>
              <a:t> </a:t>
            </a:r>
            <a:r>
              <a:rPr lang="en-US" sz="1900" dirty="0" err="1"/>
              <a:t>năng</a:t>
            </a:r>
            <a:r>
              <a:rPr lang="en-US" sz="1900" dirty="0"/>
              <a:t> </a:t>
            </a:r>
            <a:r>
              <a:rPr lang="en-US" sz="1900" dirty="0" err="1"/>
              <a:t>lực</a:t>
            </a:r>
            <a:r>
              <a:rPr lang="en-US" sz="1900" dirty="0"/>
              <a:t> </a:t>
            </a:r>
            <a:r>
              <a:rPr lang="en-US" sz="1900" dirty="0" err="1"/>
              <a:t>hàng</a:t>
            </a:r>
            <a:r>
              <a:rPr lang="en-US" sz="1900" dirty="0"/>
              <a:t> </a:t>
            </a:r>
            <a:r>
              <a:rPr lang="en-US" sz="1900" dirty="0" err="1"/>
              <a:t>không</a:t>
            </a:r>
            <a:r>
              <a:rPr lang="en-US" sz="1900" dirty="0"/>
              <a:t> </a:t>
            </a:r>
            <a:r>
              <a:rPr lang="en-US" sz="1900" dirty="0" err="1"/>
              <a:t>cũng</a:t>
            </a:r>
            <a:r>
              <a:rPr lang="en-US" sz="1900" dirty="0"/>
              <a:t> </a:t>
            </a:r>
            <a:r>
              <a:rPr lang="en-US" sz="1900" dirty="0" err="1"/>
              <a:t>như</a:t>
            </a:r>
            <a:r>
              <a:rPr lang="en-US" sz="1900" dirty="0"/>
              <a:t> ¾ </a:t>
            </a:r>
            <a:r>
              <a:rPr lang="en-US" sz="1900" dirty="0" err="1"/>
              <a:t>địa</a:t>
            </a:r>
            <a:r>
              <a:rPr lang="en-US" sz="1900" dirty="0"/>
              <a:t> </a:t>
            </a:r>
            <a:r>
              <a:rPr lang="en-US" sz="1900" dirty="0" err="1"/>
              <a:t>cầu</a:t>
            </a:r>
            <a:r>
              <a:rPr lang="en-US" sz="1900" dirty="0"/>
              <a:t> </a:t>
            </a:r>
            <a:r>
              <a:rPr lang="en-US" sz="1900" dirty="0" err="1"/>
              <a:t>vẫn</a:t>
            </a:r>
            <a:r>
              <a:rPr lang="en-US" sz="1900" dirty="0"/>
              <a:t> </a:t>
            </a:r>
            <a:r>
              <a:rPr lang="en-US" sz="1900" dirty="0" err="1"/>
              <a:t>cần</a:t>
            </a:r>
            <a:r>
              <a:rPr lang="en-US" sz="1900" dirty="0"/>
              <a:t> </a:t>
            </a:r>
            <a:r>
              <a:rPr lang="en-US" sz="1900" dirty="0" err="1"/>
              <a:t>nhiều</a:t>
            </a:r>
            <a:r>
              <a:rPr lang="en-US" sz="1900" dirty="0"/>
              <a:t> </a:t>
            </a:r>
            <a:r>
              <a:rPr lang="en-US" sz="1900" dirty="0" err="1"/>
              <a:t>tàu</a:t>
            </a:r>
            <a:r>
              <a:rPr lang="en-US" sz="1900" dirty="0"/>
              <a:t> </a:t>
            </a:r>
            <a:r>
              <a:rPr lang="en-US" sz="1900" dirty="0" err="1"/>
              <a:t>biển</a:t>
            </a:r>
            <a:r>
              <a:rPr lang="en-US" sz="1900" dirty="0"/>
              <a:t> </a:t>
            </a:r>
            <a:r>
              <a:rPr lang="en-US" sz="1900" dirty="0" err="1"/>
              <a:t>và</a:t>
            </a:r>
            <a:r>
              <a:rPr lang="en-US" sz="1900" dirty="0"/>
              <a:t> ở </a:t>
            </a:r>
            <a:r>
              <a:rPr lang="en-US" sz="1900" dirty="0" err="1"/>
              <a:t>đây</a:t>
            </a:r>
            <a:r>
              <a:rPr lang="en-US" sz="1900" dirty="0"/>
              <a:t> </a:t>
            </a:r>
            <a:r>
              <a:rPr lang="en-US" sz="1900" dirty="0" err="1"/>
              <a:t>tôi</a:t>
            </a:r>
            <a:r>
              <a:rPr lang="en-US" sz="1900" dirty="0"/>
              <a:t> </a:t>
            </a:r>
            <a:r>
              <a:rPr lang="en-US" sz="1900" dirty="0" err="1"/>
              <a:t>chưa</a:t>
            </a:r>
            <a:r>
              <a:rPr lang="en-US" sz="1900" dirty="0"/>
              <a:t> </a:t>
            </a:r>
            <a:r>
              <a:rPr lang="en-US" sz="1900" dirty="0" err="1"/>
              <a:t>đề</a:t>
            </a:r>
            <a:r>
              <a:rPr lang="en-US" sz="1900" dirty="0"/>
              <a:t> </a:t>
            </a:r>
            <a:r>
              <a:rPr lang="en-US" sz="1900" dirty="0" err="1"/>
              <a:t>cập</a:t>
            </a:r>
            <a:r>
              <a:rPr lang="en-US" sz="1900" dirty="0"/>
              <a:t> </a:t>
            </a:r>
            <a:r>
              <a:rPr lang="en-US" sz="1900" dirty="0" err="1"/>
              <a:t>đến</a:t>
            </a:r>
            <a:r>
              <a:rPr lang="en-US" sz="1900" dirty="0"/>
              <a:t> </a:t>
            </a:r>
            <a:r>
              <a:rPr lang="en-US" sz="1900" dirty="0" err="1"/>
              <a:t>tâm</a:t>
            </a:r>
            <a:r>
              <a:rPr lang="en-US" sz="1900" dirty="0"/>
              <a:t> </a:t>
            </a:r>
            <a:r>
              <a:rPr lang="en-US" sz="1900" dirty="0" err="1"/>
              <a:t>lý</a:t>
            </a:r>
            <a:r>
              <a:rPr lang="en-US" sz="1900" dirty="0"/>
              <a:t> – </a:t>
            </a:r>
            <a:r>
              <a:rPr lang="en-US" sz="1900" dirty="0" err="1"/>
              <a:t>tình</a:t>
            </a:r>
            <a:r>
              <a:rPr lang="en-US" sz="1900" dirty="0"/>
              <a:t> </a:t>
            </a:r>
            <a:r>
              <a:rPr lang="en-US" sz="1900" dirty="0" err="1"/>
              <a:t>cảm</a:t>
            </a:r>
            <a:r>
              <a:rPr lang="en-US" sz="1900" dirty="0"/>
              <a:t> </a:t>
            </a:r>
            <a:r>
              <a:rPr lang="en-US" sz="1900" dirty="0" err="1"/>
              <a:t>dân</a:t>
            </a:r>
            <a:r>
              <a:rPr lang="en-US" sz="1900" dirty="0"/>
              <a:t> </a:t>
            </a:r>
            <a:r>
              <a:rPr lang="en-US" sz="1900" dirty="0" err="1"/>
              <a:t>tộc</a:t>
            </a:r>
            <a:r>
              <a:rPr lang="en-US" sz="1900" dirty="0"/>
              <a:t>. </a:t>
            </a:r>
            <a:r>
              <a:rPr lang="en-US" sz="1900" dirty="0" err="1"/>
              <a:t>Năng</a:t>
            </a:r>
            <a:r>
              <a:rPr lang="en-US" sz="1900" dirty="0"/>
              <a:t> </a:t>
            </a:r>
            <a:r>
              <a:rPr lang="en-US" sz="1900" dirty="0" err="1"/>
              <a:t>lực</a:t>
            </a:r>
            <a:r>
              <a:rPr lang="en-US" sz="1900" dirty="0"/>
              <a:t> </a:t>
            </a:r>
            <a:r>
              <a:rPr lang="en-US" sz="1900" dirty="0" err="1"/>
              <a:t>tự</a:t>
            </a:r>
            <a:r>
              <a:rPr lang="en-US" sz="1900" dirty="0"/>
              <a:t> </a:t>
            </a:r>
            <a:r>
              <a:rPr lang="en-US" sz="1900" dirty="0" err="1"/>
              <a:t>cung</a:t>
            </a:r>
            <a:r>
              <a:rPr lang="en-US" sz="1900" dirty="0"/>
              <a:t> </a:t>
            </a:r>
            <a:r>
              <a:rPr lang="en-US" sz="1900" dirty="0" err="1"/>
              <a:t>tự</a:t>
            </a:r>
            <a:r>
              <a:rPr lang="en-US" sz="1900" dirty="0"/>
              <a:t> </a:t>
            </a:r>
            <a:r>
              <a:rPr lang="en-US" sz="1900" dirty="0" err="1"/>
              <a:t>cấp</a:t>
            </a:r>
            <a:r>
              <a:rPr lang="en-US" sz="1900" dirty="0"/>
              <a:t> </a:t>
            </a:r>
            <a:r>
              <a:rPr lang="en-US" sz="1900" dirty="0" err="1"/>
              <a:t>tạo</a:t>
            </a:r>
            <a:r>
              <a:rPr lang="en-US" sz="1900" dirty="0"/>
              <a:t> </a:t>
            </a:r>
            <a:r>
              <a:rPr lang="en-US" sz="1900" dirty="0" err="1"/>
              <a:t>cảm</a:t>
            </a:r>
            <a:r>
              <a:rPr lang="en-US" sz="1900" dirty="0"/>
              <a:t> </a:t>
            </a:r>
            <a:r>
              <a:rPr lang="en-US" sz="1900" dirty="0" err="1"/>
              <a:t>giác</a:t>
            </a:r>
            <a:r>
              <a:rPr lang="en-US" sz="1900" dirty="0"/>
              <a:t> </a:t>
            </a:r>
            <a:r>
              <a:rPr lang="en-US" sz="1900" dirty="0" err="1"/>
              <a:t>về</a:t>
            </a:r>
            <a:r>
              <a:rPr lang="en-US" sz="1900" dirty="0"/>
              <a:t> </a:t>
            </a:r>
            <a:r>
              <a:rPr lang="en-US" sz="1900" dirty="0" err="1"/>
              <a:t>thế</a:t>
            </a:r>
            <a:r>
              <a:rPr lang="en-US" sz="1900" dirty="0"/>
              <a:t> </a:t>
            </a:r>
            <a:r>
              <a:rPr lang="en-US" sz="1900" dirty="0" err="1"/>
              <a:t>bất</a:t>
            </a:r>
            <a:r>
              <a:rPr lang="en-US" sz="1900" dirty="0"/>
              <a:t> </a:t>
            </a:r>
            <a:r>
              <a:rPr lang="en-US" sz="1900" dirty="0" err="1"/>
              <a:t>bại</a:t>
            </a:r>
            <a:r>
              <a:rPr lang="en-US" sz="1900" dirty="0"/>
              <a:t> </a:t>
            </a:r>
            <a:r>
              <a:rPr lang="en-US" sz="1900" dirty="0" err="1"/>
              <a:t>nhưng</a:t>
            </a:r>
            <a:r>
              <a:rPr lang="en-US" sz="1900" dirty="0"/>
              <a:t> </a:t>
            </a:r>
            <a:r>
              <a:rPr lang="en-US" sz="1900" dirty="0" err="1"/>
              <a:t>có</a:t>
            </a:r>
            <a:r>
              <a:rPr lang="en-US" sz="1900" dirty="0"/>
              <a:t> </a:t>
            </a:r>
            <a:r>
              <a:rPr lang="en-US" sz="1900" dirty="0" err="1"/>
              <a:t>thể</a:t>
            </a:r>
            <a:r>
              <a:rPr lang="en-US" sz="1900" dirty="0"/>
              <a:t> </a:t>
            </a:r>
            <a:r>
              <a:rPr lang="en-US" sz="1900" dirty="0" err="1"/>
              <a:t>dẫn</a:t>
            </a:r>
            <a:r>
              <a:rPr lang="en-US" sz="1900" dirty="0"/>
              <a:t> </a:t>
            </a:r>
            <a:r>
              <a:rPr lang="en-US" sz="1900" dirty="0" err="1"/>
              <a:t>đến</a:t>
            </a:r>
            <a:r>
              <a:rPr lang="en-US" sz="1900" dirty="0"/>
              <a:t> </a:t>
            </a:r>
            <a:r>
              <a:rPr lang="en-US" sz="1900" dirty="0" err="1"/>
              <a:t>tổng</a:t>
            </a:r>
            <a:r>
              <a:rPr lang="en-US" sz="1900" dirty="0"/>
              <a:t> </a:t>
            </a:r>
            <a:r>
              <a:rPr lang="en-US" sz="1900" dirty="0" err="1"/>
              <a:t>bằng</a:t>
            </a:r>
            <a:r>
              <a:rPr lang="en-US" sz="1900" dirty="0"/>
              <a:t> 0 </a:t>
            </a:r>
            <a:r>
              <a:rPr lang="en-US" sz="1900" dirty="0" err="1"/>
              <a:t>nếu</a:t>
            </a:r>
            <a:r>
              <a:rPr lang="en-US" sz="1900" dirty="0"/>
              <a:t> </a:t>
            </a:r>
            <a:r>
              <a:rPr lang="en-US" sz="1900" dirty="0" err="1"/>
              <a:t>thiếu</a:t>
            </a:r>
            <a:r>
              <a:rPr lang="en-US" sz="1900" dirty="0"/>
              <a:t> </a:t>
            </a:r>
            <a:r>
              <a:rPr lang="en-US" sz="1900" dirty="0" err="1"/>
              <a:t>một</a:t>
            </a:r>
            <a:r>
              <a:rPr lang="en-US" sz="1900" dirty="0"/>
              <a:t> </a:t>
            </a:r>
            <a:r>
              <a:rPr lang="en-US" sz="1900" dirty="0" err="1"/>
              <a:t>trong</a:t>
            </a:r>
            <a:r>
              <a:rPr lang="en-US" sz="1900" dirty="0"/>
              <a:t> </a:t>
            </a:r>
            <a:r>
              <a:rPr lang="en-US" sz="1900" dirty="0" err="1"/>
              <a:t>những</a:t>
            </a:r>
            <a:r>
              <a:rPr lang="en-US" sz="1900" dirty="0"/>
              <a:t> </a:t>
            </a:r>
            <a:r>
              <a:rPr lang="en-US" sz="1900" dirty="0" err="1"/>
              <a:t>tương</a:t>
            </a:r>
            <a:r>
              <a:rPr lang="en-US" sz="1900" dirty="0"/>
              <a:t> </a:t>
            </a:r>
            <a:r>
              <a:rPr lang="en-US" sz="1900" dirty="0" err="1"/>
              <a:t>tác</a:t>
            </a:r>
            <a:r>
              <a:rPr lang="en-US" sz="1900" dirty="0"/>
              <a:t>, </a:t>
            </a:r>
            <a:r>
              <a:rPr lang="en-US" sz="1900" dirty="0" err="1"/>
              <a:t>khuếch</a:t>
            </a:r>
            <a:r>
              <a:rPr lang="en-US" sz="1900" dirty="0"/>
              <a:t> </a:t>
            </a:r>
            <a:r>
              <a:rPr lang="en-US" sz="1900" dirty="0" err="1"/>
              <a:t>trương</a:t>
            </a:r>
            <a:r>
              <a:rPr lang="en-US" sz="1900" dirty="0"/>
              <a:t> </a:t>
            </a:r>
            <a:r>
              <a:rPr lang="en-US" sz="1900" dirty="0" err="1"/>
              <a:t>năng</a:t>
            </a:r>
            <a:r>
              <a:rPr lang="en-US" sz="1900" dirty="0"/>
              <a:t> </a:t>
            </a:r>
            <a:r>
              <a:rPr lang="en-US" sz="1900" dirty="0" err="1"/>
              <a:t>lượng</a:t>
            </a:r>
            <a:r>
              <a:rPr lang="en-US" sz="1900" dirty="0"/>
              <a:t>, hay </a:t>
            </a:r>
            <a:r>
              <a:rPr lang="en-US" sz="1900" dirty="0" err="1"/>
              <a:t>lực</a:t>
            </a:r>
            <a:r>
              <a:rPr lang="en-US" sz="1900" dirty="0"/>
              <a:t> </a:t>
            </a:r>
            <a:r>
              <a:rPr lang="en-US" sz="1900" dirty="0" err="1"/>
              <a:t>hút</a:t>
            </a:r>
            <a:r>
              <a:rPr lang="en-US" sz="1900" dirty="0"/>
              <a:t>. </a:t>
            </a:r>
            <a:r>
              <a:rPr lang="en-US" sz="1900" dirty="0" err="1"/>
              <a:t>Nếu</a:t>
            </a:r>
            <a:r>
              <a:rPr lang="en-US" sz="1900" dirty="0"/>
              <a:t> </a:t>
            </a:r>
            <a:r>
              <a:rPr lang="en-US" sz="1900" dirty="0" err="1"/>
              <a:t>mở</a:t>
            </a:r>
            <a:r>
              <a:rPr lang="en-US" sz="1900" dirty="0"/>
              <a:t> </a:t>
            </a:r>
            <a:r>
              <a:rPr lang="en-US" sz="1900" dirty="0" err="1"/>
              <a:t>rộng</a:t>
            </a:r>
            <a:r>
              <a:rPr lang="en-US" sz="1900" dirty="0"/>
              <a:t> ý </a:t>
            </a:r>
            <a:r>
              <a:rPr lang="en-US" sz="1900" dirty="0" err="1"/>
              <a:t>nghĩa</a:t>
            </a:r>
            <a:r>
              <a:rPr lang="en-US" sz="1900" dirty="0"/>
              <a:t> </a:t>
            </a:r>
            <a:r>
              <a:rPr lang="en-US" sz="1900" dirty="0" err="1"/>
              <a:t>tự</a:t>
            </a:r>
            <a:r>
              <a:rPr lang="en-US" sz="1900" dirty="0"/>
              <a:t> </a:t>
            </a:r>
            <a:r>
              <a:rPr lang="en-US" sz="1900" dirty="0" err="1"/>
              <a:t>cung</a:t>
            </a:r>
            <a:r>
              <a:rPr lang="en-US" sz="1900" dirty="0"/>
              <a:t> </a:t>
            </a:r>
            <a:r>
              <a:rPr lang="en-US" sz="1900" dirty="0" err="1"/>
              <a:t>tự</a:t>
            </a:r>
            <a:r>
              <a:rPr lang="en-US" sz="1900" dirty="0"/>
              <a:t> </a:t>
            </a:r>
            <a:r>
              <a:rPr lang="en-US" sz="1900" dirty="0" err="1"/>
              <a:t>cấp</a:t>
            </a:r>
            <a:r>
              <a:rPr lang="en-US" sz="1900" dirty="0"/>
              <a:t> </a:t>
            </a:r>
            <a:r>
              <a:rPr lang="en-US" sz="1900" dirty="0" err="1"/>
              <a:t>bao</a:t>
            </a:r>
            <a:r>
              <a:rPr lang="en-US" sz="1900" dirty="0"/>
              <a:t> </a:t>
            </a:r>
            <a:r>
              <a:rPr lang="en-US" sz="1900" dirty="0" err="1"/>
              <a:t>gồm</a:t>
            </a:r>
            <a:r>
              <a:rPr lang="en-US" sz="1900" dirty="0"/>
              <a:t> </a:t>
            </a:r>
            <a:r>
              <a:rPr lang="en-US" sz="1900" dirty="0" err="1"/>
              <a:t>công</a:t>
            </a:r>
            <a:r>
              <a:rPr lang="en-US" sz="1900" dirty="0"/>
              <a:t> </a:t>
            </a:r>
            <a:r>
              <a:rPr lang="en-US" sz="1900" dirty="0" err="1"/>
              <a:t>nghệ</a:t>
            </a:r>
            <a:r>
              <a:rPr lang="en-US" sz="1900" dirty="0"/>
              <a:t> </a:t>
            </a:r>
            <a:r>
              <a:rPr lang="en-US" sz="1900" dirty="0" err="1"/>
              <a:t>thì</a:t>
            </a:r>
            <a:r>
              <a:rPr lang="en-US" sz="1900" dirty="0"/>
              <a:t> </a:t>
            </a:r>
            <a:r>
              <a:rPr lang="en-US" sz="1900" dirty="0" err="1"/>
              <a:t>thật</a:t>
            </a:r>
            <a:r>
              <a:rPr lang="en-US" sz="1900" dirty="0"/>
              <a:t> </a:t>
            </a:r>
            <a:r>
              <a:rPr lang="en-US" sz="1900" dirty="0" err="1"/>
              <a:t>khó</a:t>
            </a:r>
            <a:r>
              <a:rPr lang="en-US" sz="1900" dirty="0"/>
              <a:t> tin </a:t>
            </a:r>
            <a:r>
              <a:rPr lang="en-US" sz="1900" dirty="0" err="1"/>
              <a:t>rằng</a:t>
            </a:r>
            <a:r>
              <a:rPr lang="en-US" sz="1900" dirty="0"/>
              <a:t> </a:t>
            </a:r>
            <a:r>
              <a:rPr lang="en-US" sz="1900" dirty="0" err="1"/>
              <a:t>tự</a:t>
            </a:r>
            <a:r>
              <a:rPr lang="en-US" sz="1900" dirty="0"/>
              <a:t> </a:t>
            </a:r>
            <a:r>
              <a:rPr lang="en-US" sz="1900" dirty="0" err="1"/>
              <a:t>cung</a:t>
            </a:r>
            <a:r>
              <a:rPr lang="en-US" sz="1900" dirty="0"/>
              <a:t> </a:t>
            </a:r>
            <a:r>
              <a:rPr lang="en-US" sz="1900" dirty="0" err="1"/>
              <a:t>tự</a:t>
            </a:r>
            <a:r>
              <a:rPr lang="en-US" sz="1900" dirty="0"/>
              <a:t> </a:t>
            </a:r>
            <a:r>
              <a:rPr lang="en-US" sz="1900" dirty="0" err="1"/>
              <a:t>cấp</a:t>
            </a:r>
            <a:r>
              <a:rPr lang="en-US" sz="1900" dirty="0"/>
              <a:t> </a:t>
            </a:r>
            <a:r>
              <a:rPr lang="en-US" sz="1900" dirty="0" err="1"/>
              <a:t>có</a:t>
            </a:r>
            <a:r>
              <a:rPr lang="en-US" sz="1900" dirty="0"/>
              <a:t> </a:t>
            </a:r>
            <a:r>
              <a:rPr lang="en-US" sz="1900" dirty="0" err="1"/>
              <a:t>thể</a:t>
            </a:r>
            <a:r>
              <a:rPr lang="en-US" sz="1900" dirty="0"/>
              <a:t> </a:t>
            </a:r>
            <a:r>
              <a:rPr lang="en-US" sz="1900" dirty="0" err="1"/>
              <a:t>tăng</a:t>
            </a:r>
            <a:r>
              <a:rPr lang="en-US" sz="1900" dirty="0"/>
              <a:t> </a:t>
            </a:r>
            <a:r>
              <a:rPr lang="en-US" sz="1900" dirty="0" err="1"/>
              <a:t>cường</a:t>
            </a:r>
            <a:r>
              <a:rPr lang="en-US" sz="1900" dirty="0"/>
              <a:t> </a:t>
            </a:r>
            <a:r>
              <a:rPr lang="en-US" sz="1900" dirty="0" err="1"/>
              <a:t>khoa</a:t>
            </a:r>
            <a:r>
              <a:rPr lang="en-US" sz="1900" dirty="0"/>
              <a:t> </a:t>
            </a:r>
            <a:r>
              <a:rPr lang="en-US" sz="1900" dirty="0" err="1"/>
              <a:t>học</a:t>
            </a:r>
            <a:r>
              <a:rPr lang="en-US" sz="1900" dirty="0"/>
              <a:t> </a:t>
            </a:r>
            <a:r>
              <a:rPr lang="en-US" sz="1900" dirty="0" err="1"/>
              <a:t>công</a:t>
            </a:r>
            <a:r>
              <a:rPr lang="en-US" sz="1900" dirty="0"/>
              <a:t> </a:t>
            </a:r>
            <a:r>
              <a:rPr lang="en-US" sz="1900" dirty="0" err="1"/>
              <a:t>nghệ</a:t>
            </a:r>
            <a:r>
              <a:rPr lang="en-US" sz="1900" dirty="0"/>
              <a:t> </a:t>
            </a:r>
            <a:r>
              <a:rPr lang="en-US" sz="1900" dirty="0" err="1"/>
              <a:t>vì</a:t>
            </a:r>
            <a:r>
              <a:rPr lang="en-US" sz="1900" dirty="0"/>
              <a:t> </a:t>
            </a:r>
            <a:r>
              <a:rPr lang="en-US" sz="1900" dirty="0" err="1"/>
              <a:t>ngay</a:t>
            </a:r>
            <a:r>
              <a:rPr lang="en-US" sz="1900" dirty="0"/>
              <a:t> </a:t>
            </a:r>
            <a:r>
              <a:rPr lang="en-US" sz="1900" dirty="0" err="1"/>
              <a:t>trong</a:t>
            </a:r>
            <a:r>
              <a:rPr lang="en-US" sz="1900" dirty="0"/>
              <a:t> </a:t>
            </a:r>
            <a:r>
              <a:rPr lang="en-US" sz="1900" dirty="0" err="1"/>
              <a:t>sự</a:t>
            </a:r>
            <a:r>
              <a:rPr lang="en-US" sz="1900" dirty="0"/>
              <a:t> </a:t>
            </a:r>
            <a:r>
              <a:rPr lang="en-US" sz="1900" dirty="0" err="1"/>
              <a:t>bao</a:t>
            </a:r>
            <a:r>
              <a:rPr lang="en-US" sz="1900" dirty="0"/>
              <a:t> </a:t>
            </a:r>
            <a:r>
              <a:rPr lang="en-US" sz="1900" dirty="0" err="1"/>
              <a:t>hàm</a:t>
            </a:r>
            <a:r>
              <a:rPr lang="en-US" sz="1900" dirty="0"/>
              <a:t> </a:t>
            </a:r>
            <a:r>
              <a:rPr lang="en-US" sz="1900" dirty="0" err="1"/>
              <a:t>ám</a:t>
            </a:r>
            <a:r>
              <a:rPr lang="en-US" sz="1900" dirty="0"/>
              <a:t> </a:t>
            </a:r>
            <a:r>
              <a:rPr lang="en-US" sz="1900" dirty="0" err="1"/>
              <a:t>chỉ</a:t>
            </a:r>
            <a:r>
              <a:rPr lang="en-US" sz="1900" dirty="0"/>
              <a:t> </a:t>
            </a:r>
            <a:r>
              <a:rPr lang="en-US" sz="1900" dirty="0" err="1"/>
              <a:t>công</a:t>
            </a:r>
            <a:r>
              <a:rPr lang="en-US" sz="1900" dirty="0"/>
              <a:t> </a:t>
            </a:r>
            <a:r>
              <a:rPr lang="en-US" sz="1900" dirty="0" err="1"/>
              <a:t>nghệ</a:t>
            </a:r>
            <a:r>
              <a:rPr lang="en-US" sz="1900" dirty="0"/>
              <a:t> </a:t>
            </a:r>
            <a:r>
              <a:rPr lang="en-US" sz="1900" dirty="0" err="1"/>
              <a:t>như</a:t>
            </a:r>
            <a:r>
              <a:rPr lang="en-US" sz="1900" dirty="0"/>
              <a:t> </a:t>
            </a:r>
            <a:r>
              <a:rPr lang="en-US" sz="1900" dirty="0" err="1"/>
              <a:t>bất</a:t>
            </a:r>
            <a:r>
              <a:rPr lang="en-US" sz="1900" dirty="0"/>
              <a:t> </a:t>
            </a:r>
            <a:r>
              <a:rPr lang="en-US" sz="1900" dirty="0" err="1"/>
              <a:t>kỳ</a:t>
            </a:r>
            <a:r>
              <a:rPr lang="en-US" sz="1900" dirty="0"/>
              <a:t> </a:t>
            </a:r>
            <a:r>
              <a:rPr lang="en-US" sz="1900" dirty="0" err="1"/>
              <a:t>lĩnh</a:t>
            </a:r>
            <a:r>
              <a:rPr lang="en-US" sz="1900" dirty="0"/>
              <a:t> </a:t>
            </a:r>
            <a:r>
              <a:rPr lang="en-US" sz="1900" dirty="0" err="1"/>
              <a:t>vực</a:t>
            </a:r>
            <a:r>
              <a:rPr lang="en-US" sz="1900" dirty="0"/>
              <a:t> </a:t>
            </a:r>
            <a:r>
              <a:rPr lang="en-US" sz="1900" dirty="0" err="1"/>
              <a:t>sản</a:t>
            </a:r>
            <a:r>
              <a:rPr lang="en-US" sz="1900" dirty="0"/>
              <a:t> </a:t>
            </a:r>
            <a:r>
              <a:rPr lang="en-US" sz="1900" dirty="0" err="1"/>
              <a:t>xuất</a:t>
            </a:r>
            <a:r>
              <a:rPr lang="en-US" sz="1900" dirty="0"/>
              <a:t> </a:t>
            </a:r>
            <a:r>
              <a:rPr lang="en-US" sz="1900" dirty="0" err="1"/>
              <a:t>và</a:t>
            </a:r>
            <a:r>
              <a:rPr lang="en-US" sz="1900" dirty="0"/>
              <a:t> </a:t>
            </a:r>
            <a:r>
              <a:rPr lang="en-US" sz="1900" dirty="0" err="1"/>
              <a:t>thương</a:t>
            </a:r>
            <a:r>
              <a:rPr lang="en-US" sz="1900" dirty="0"/>
              <a:t> </a:t>
            </a:r>
            <a:r>
              <a:rPr lang="en-US" sz="1900" dirty="0" err="1"/>
              <a:t>mại</a:t>
            </a:r>
            <a:r>
              <a:rPr lang="en-US" sz="1900" dirty="0"/>
              <a:t>, </a:t>
            </a:r>
            <a:r>
              <a:rPr lang="en-US" sz="1900" dirty="0" err="1"/>
              <a:t>điều</a:t>
            </a:r>
            <a:r>
              <a:rPr lang="en-US" sz="1900" dirty="0"/>
              <a:t> </a:t>
            </a:r>
            <a:r>
              <a:rPr lang="en-US" sz="1900" dirty="0" err="1"/>
              <a:t>này</a:t>
            </a:r>
            <a:r>
              <a:rPr lang="en-US" sz="1900" dirty="0"/>
              <a:t> </a:t>
            </a:r>
            <a:r>
              <a:rPr lang="en-US" sz="1900" dirty="0" err="1"/>
              <a:t>chưa</a:t>
            </a:r>
            <a:r>
              <a:rPr lang="en-US" sz="1900" dirty="0"/>
              <a:t> </a:t>
            </a:r>
            <a:r>
              <a:rPr lang="en-US" sz="1900" dirty="0" err="1"/>
              <a:t>đúng</a:t>
            </a:r>
            <a:r>
              <a:rPr lang="en-US" sz="1900" dirty="0"/>
              <a:t> </a:t>
            </a:r>
            <a:r>
              <a:rPr lang="en-US" sz="1900" dirty="0" err="1"/>
              <a:t>vì</a:t>
            </a:r>
            <a:r>
              <a:rPr lang="en-US" sz="1900" dirty="0"/>
              <a:t> </a:t>
            </a:r>
            <a:r>
              <a:rPr lang="en-US" sz="1900" dirty="0" err="1"/>
              <a:t>công</a:t>
            </a:r>
            <a:r>
              <a:rPr lang="en-US" sz="1900" dirty="0"/>
              <a:t> </a:t>
            </a:r>
            <a:r>
              <a:rPr lang="en-US" sz="1900" dirty="0" err="1"/>
              <a:t>nghệ</a:t>
            </a:r>
            <a:r>
              <a:rPr lang="en-US" sz="1900" dirty="0"/>
              <a:t> </a:t>
            </a:r>
            <a:r>
              <a:rPr lang="en-US" sz="1900" dirty="0" err="1"/>
              <a:t>không</a:t>
            </a:r>
            <a:r>
              <a:rPr lang="en-US" sz="1900" dirty="0"/>
              <a:t> </a:t>
            </a:r>
            <a:r>
              <a:rPr lang="en-US" sz="1900" dirty="0" err="1"/>
              <a:t>tuyến</a:t>
            </a:r>
            <a:r>
              <a:rPr lang="en-US" sz="1900" dirty="0"/>
              <a:t> </a:t>
            </a:r>
            <a:r>
              <a:rPr lang="en-US" sz="1900" dirty="0" err="1"/>
              <a:t>tính</a:t>
            </a:r>
            <a:r>
              <a:rPr lang="en-US" sz="1900" dirty="0"/>
              <a:t> </a:t>
            </a:r>
            <a:r>
              <a:rPr lang="en-US" sz="1900" dirty="0" err="1"/>
              <a:t>đo</a:t>
            </a:r>
            <a:r>
              <a:rPr lang="en-US" sz="1900" dirty="0"/>
              <a:t> </a:t>
            </a:r>
            <a:r>
              <a:rPr lang="en-US" sz="1900" dirty="0" err="1"/>
              <a:t>lường</a:t>
            </a:r>
            <a:r>
              <a:rPr lang="en-US" sz="1900" dirty="0"/>
              <a:t> </a:t>
            </a:r>
            <a:r>
              <a:rPr lang="en-US" sz="1900" dirty="0" err="1"/>
              <a:t>được</a:t>
            </a:r>
            <a:r>
              <a:rPr lang="en-US" sz="1900" dirty="0"/>
              <a:t> </a:t>
            </a:r>
            <a:r>
              <a:rPr lang="en-US" sz="1900" dirty="0" err="1"/>
              <a:t>bằng</a:t>
            </a:r>
            <a:r>
              <a:rPr lang="en-US" sz="1900" dirty="0"/>
              <a:t> </a:t>
            </a:r>
            <a:r>
              <a:rPr lang="en-US" sz="1900" dirty="0" err="1"/>
              <a:t>lợi</a:t>
            </a:r>
            <a:r>
              <a:rPr lang="en-US" sz="1900" dirty="0"/>
              <a:t> </a:t>
            </a:r>
            <a:r>
              <a:rPr lang="en-US" sz="1900" dirty="0" err="1"/>
              <a:t>ích</a:t>
            </a:r>
            <a:r>
              <a:rPr lang="en-US" sz="1900" dirty="0"/>
              <a:t> </a:t>
            </a:r>
            <a:r>
              <a:rPr lang="en-US" sz="1900" dirty="0" err="1"/>
              <a:t>cụ</a:t>
            </a:r>
            <a:r>
              <a:rPr lang="en-US" sz="1900" dirty="0"/>
              <a:t> </a:t>
            </a:r>
            <a:r>
              <a:rPr lang="en-US" sz="1900" dirty="0" err="1"/>
              <a:t>thể</a:t>
            </a:r>
            <a:r>
              <a:rPr lang="en-US" sz="1900" dirty="0"/>
              <a:t>, </a:t>
            </a:r>
            <a:r>
              <a:rPr lang="en-US" sz="1900" dirty="0" err="1"/>
              <a:t>hơn</a:t>
            </a:r>
            <a:r>
              <a:rPr lang="en-US" sz="1900" dirty="0"/>
              <a:t> </a:t>
            </a:r>
            <a:r>
              <a:rPr lang="en-US" sz="1900" dirty="0" err="1"/>
              <a:t>thế</a:t>
            </a:r>
            <a:r>
              <a:rPr lang="en-US" sz="1900" dirty="0"/>
              <a:t> </a:t>
            </a:r>
            <a:r>
              <a:rPr lang="en-US" sz="1900" dirty="0" err="1"/>
              <a:t>nữa</a:t>
            </a:r>
            <a:r>
              <a:rPr lang="en-US" sz="1900" dirty="0"/>
              <a:t>, </a:t>
            </a:r>
            <a:r>
              <a:rPr lang="en-US" sz="1900" dirty="0" err="1"/>
              <a:t>ngay</a:t>
            </a:r>
            <a:r>
              <a:rPr lang="en-US" sz="1900" dirty="0"/>
              <a:t> </a:t>
            </a:r>
            <a:r>
              <a:rPr lang="en-US" sz="1900" dirty="0" err="1"/>
              <a:t>cả</a:t>
            </a:r>
            <a:r>
              <a:rPr lang="en-US" sz="1900" dirty="0"/>
              <a:t> </a:t>
            </a:r>
            <a:r>
              <a:rPr lang="en-US" sz="1900" dirty="0" err="1"/>
              <a:t>thương</a:t>
            </a:r>
            <a:r>
              <a:rPr lang="en-US" sz="1900" dirty="0"/>
              <a:t> </a:t>
            </a:r>
            <a:r>
              <a:rPr lang="en-US" sz="1900" dirty="0" err="1"/>
              <a:t>mại</a:t>
            </a:r>
            <a:r>
              <a:rPr lang="en-US" sz="1900" dirty="0"/>
              <a:t> </a:t>
            </a:r>
            <a:r>
              <a:rPr lang="en-US" sz="1900" dirty="0" err="1"/>
              <a:t>và</a:t>
            </a:r>
            <a:r>
              <a:rPr lang="en-US" sz="1900" dirty="0"/>
              <a:t> </a:t>
            </a:r>
            <a:r>
              <a:rPr lang="en-US" sz="1900" dirty="0" err="1"/>
              <a:t>sản</a:t>
            </a:r>
            <a:r>
              <a:rPr lang="en-US" sz="1900" dirty="0"/>
              <a:t> </a:t>
            </a:r>
            <a:r>
              <a:rPr lang="en-US" sz="1900" dirty="0" err="1"/>
              <a:t>xuất</a:t>
            </a:r>
            <a:r>
              <a:rPr lang="en-US" sz="1900" dirty="0"/>
              <a:t> </a:t>
            </a:r>
            <a:r>
              <a:rPr lang="en-US" sz="1900" dirty="0" err="1"/>
              <a:t>có</a:t>
            </a:r>
            <a:r>
              <a:rPr lang="en-US" sz="1900" dirty="0"/>
              <a:t> </a:t>
            </a:r>
            <a:r>
              <a:rPr lang="en-US" sz="1900" dirty="0" err="1"/>
              <a:t>thể</a:t>
            </a:r>
            <a:r>
              <a:rPr lang="en-US" sz="1900" dirty="0"/>
              <a:t> </a:t>
            </a:r>
            <a:r>
              <a:rPr lang="en-US" sz="1900" dirty="0" err="1"/>
              <a:t>dẫn</a:t>
            </a:r>
            <a:r>
              <a:rPr lang="en-US" sz="1900" dirty="0"/>
              <a:t> </a:t>
            </a:r>
            <a:r>
              <a:rPr lang="en-US" sz="1900" dirty="0" err="1"/>
              <a:t>đến</a:t>
            </a:r>
            <a:r>
              <a:rPr lang="en-US" sz="1900" dirty="0"/>
              <a:t> </a:t>
            </a:r>
            <a:r>
              <a:rPr lang="en-US" sz="1900" dirty="0" err="1"/>
              <a:t>tổng</a:t>
            </a:r>
            <a:r>
              <a:rPr lang="en-US" sz="1900" dirty="0"/>
              <a:t> </a:t>
            </a:r>
            <a:r>
              <a:rPr lang="en-US" sz="1900" dirty="0" err="1"/>
              <a:t>bằng</a:t>
            </a:r>
            <a:r>
              <a:rPr lang="en-US" sz="1900" dirty="0"/>
              <a:t> 0 </a:t>
            </a:r>
            <a:r>
              <a:rPr lang="en-US" sz="1900" dirty="0" err="1"/>
              <a:t>nếu</a:t>
            </a:r>
            <a:r>
              <a:rPr lang="en-US" sz="1900" dirty="0"/>
              <a:t> </a:t>
            </a:r>
            <a:r>
              <a:rPr lang="en-US" sz="1900" dirty="0" err="1"/>
              <a:t>thiếu</a:t>
            </a:r>
            <a:r>
              <a:rPr lang="en-US" sz="1900" dirty="0"/>
              <a:t> </a:t>
            </a:r>
            <a:r>
              <a:rPr lang="en-US" sz="1900" dirty="0" err="1"/>
              <a:t>tương</a:t>
            </a:r>
            <a:r>
              <a:rPr lang="en-US" sz="1900" dirty="0"/>
              <a:t> </a:t>
            </a:r>
            <a:r>
              <a:rPr lang="en-US" sz="1900" dirty="0" err="1"/>
              <a:t>tác</a:t>
            </a:r>
            <a:r>
              <a:rPr lang="en-US" sz="1900" dirty="0"/>
              <a:t>.</a:t>
            </a:r>
            <a:endParaRPr lang="en-US" sz="19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843869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Chủ</a:t>
            </a:r>
            <a:r>
              <a:rPr lang="en-US" dirty="0"/>
              <a:t> </a:t>
            </a:r>
            <a:r>
              <a:rPr lang="en-US" dirty="0" err="1"/>
              <a:t>nghĩa</a:t>
            </a:r>
            <a:r>
              <a:rPr lang="en-US" dirty="0"/>
              <a:t> </a:t>
            </a:r>
            <a:r>
              <a:rPr lang="en-US" dirty="0" err="1"/>
              <a:t>tự</a:t>
            </a:r>
            <a:r>
              <a:rPr lang="en-US" dirty="0"/>
              <a:t> do </a:t>
            </a:r>
            <a:r>
              <a:rPr lang="en-US" dirty="0" err="1"/>
              <a:t>và</a:t>
            </a:r>
            <a:r>
              <a:rPr lang="en-US" dirty="0"/>
              <a:t> </a:t>
            </a:r>
            <a:r>
              <a:rPr lang="en-US" dirty="0" err="1"/>
              <a:t>bạn</a:t>
            </a:r>
            <a:r>
              <a:rPr lang="en-US" dirty="0"/>
              <a:t> </a:t>
            </a:r>
            <a:r>
              <a:rPr lang="en-US" dirty="0" err="1"/>
              <a:t>bè</a:t>
            </a:r>
            <a:endParaRPr lang="en-US" dirty="0"/>
          </a:p>
        </p:txBody>
      </p:sp>
      <p:sp>
        <p:nvSpPr>
          <p:cNvPr id="3" name="Content Placeholder 2"/>
          <p:cNvSpPr>
            <a:spLocks noGrp="1"/>
          </p:cNvSpPr>
          <p:nvPr>
            <p:ph idx="1"/>
          </p:nvPr>
        </p:nvSpPr>
        <p:spPr>
          <a:xfrm>
            <a:off x="162560" y="914399"/>
            <a:ext cx="11846560" cy="5176066"/>
          </a:xfrm>
        </p:spPr>
        <p:txBody>
          <a:bodyPr>
            <a:noAutofit/>
          </a:bodyPr>
          <a:lstStyle/>
          <a:p>
            <a:pPr marL="0" indent="0">
              <a:buNone/>
            </a:pPr>
            <a:r>
              <a:rPr lang="en-US" sz="2150" dirty="0" err="1"/>
              <a:t>Thật</a:t>
            </a:r>
            <a:r>
              <a:rPr lang="en-US" sz="2150" dirty="0"/>
              <a:t> </a:t>
            </a:r>
            <a:r>
              <a:rPr lang="en-US" sz="2150" dirty="0" err="1"/>
              <a:t>ra</a:t>
            </a:r>
            <a:r>
              <a:rPr lang="en-US" sz="2150" dirty="0"/>
              <a:t> </a:t>
            </a:r>
            <a:r>
              <a:rPr lang="en-US" sz="2150" dirty="0" err="1"/>
              <a:t>còn</a:t>
            </a:r>
            <a:r>
              <a:rPr lang="en-US" sz="2150" dirty="0"/>
              <a:t> </a:t>
            </a:r>
            <a:r>
              <a:rPr lang="en-US" sz="2150" dirty="0" err="1"/>
              <a:t>có</a:t>
            </a:r>
            <a:r>
              <a:rPr lang="en-US" sz="2150" dirty="0"/>
              <a:t> </a:t>
            </a:r>
            <a:r>
              <a:rPr lang="en-US" sz="2150" dirty="0" err="1"/>
              <a:t>một</a:t>
            </a:r>
            <a:r>
              <a:rPr lang="en-US" sz="2150" dirty="0"/>
              <a:t> </a:t>
            </a:r>
            <a:r>
              <a:rPr lang="en-US" sz="2150" dirty="0" err="1"/>
              <a:t>loại</a:t>
            </a:r>
            <a:r>
              <a:rPr lang="en-US" sz="2150" dirty="0"/>
              <a:t> </a:t>
            </a:r>
            <a:r>
              <a:rPr lang="en-US" sz="2150" dirty="0" err="1"/>
              <a:t>chiến</a:t>
            </a:r>
            <a:r>
              <a:rPr lang="en-US" sz="2150" dirty="0"/>
              <a:t> </a:t>
            </a:r>
            <a:r>
              <a:rPr lang="en-US" sz="2150" dirty="0" err="1"/>
              <a:t>lược</a:t>
            </a:r>
            <a:r>
              <a:rPr lang="en-US" sz="2150" dirty="0"/>
              <a:t> </a:t>
            </a:r>
            <a:r>
              <a:rPr lang="en-US" sz="2150" dirty="0" err="1"/>
              <a:t>địa</a:t>
            </a:r>
            <a:r>
              <a:rPr lang="en-US" sz="2150" dirty="0"/>
              <a:t> </a:t>
            </a:r>
            <a:r>
              <a:rPr lang="en-US" sz="2150" dirty="0" err="1"/>
              <a:t>chính</a:t>
            </a:r>
            <a:r>
              <a:rPr lang="en-US" sz="2150" dirty="0"/>
              <a:t> </a:t>
            </a:r>
            <a:r>
              <a:rPr lang="en-US" sz="2150" dirty="0" err="1"/>
              <a:t>trị</a:t>
            </a:r>
            <a:r>
              <a:rPr lang="en-US" sz="2150" dirty="0"/>
              <a:t> </a:t>
            </a:r>
            <a:r>
              <a:rPr lang="en-US" sz="2150" dirty="0" err="1"/>
              <a:t>khác</a:t>
            </a:r>
            <a:r>
              <a:rPr lang="en-US" sz="2150" dirty="0"/>
              <a:t> </a:t>
            </a:r>
            <a:r>
              <a:rPr lang="en-US" sz="2150" dirty="0" err="1"/>
              <a:t>nặng</a:t>
            </a:r>
            <a:r>
              <a:rPr lang="en-US" sz="2150" dirty="0"/>
              <a:t> </a:t>
            </a:r>
            <a:r>
              <a:rPr lang="en-US" sz="2150" dirty="0" err="1"/>
              <a:t>tính</a:t>
            </a:r>
            <a:r>
              <a:rPr lang="en-US" sz="2150" dirty="0"/>
              <a:t> </a:t>
            </a:r>
            <a:r>
              <a:rPr lang="en-US" sz="2150" dirty="0" err="1"/>
              <a:t>phòng</a:t>
            </a:r>
            <a:r>
              <a:rPr lang="en-US" sz="2150" dirty="0"/>
              <a:t> </a:t>
            </a:r>
            <a:r>
              <a:rPr lang="en-US" sz="2150" dirty="0" err="1"/>
              <a:t>thủ</a:t>
            </a:r>
            <a:r>
              <a:rPr lang="en-US" sz="2150" dirty="0"/>
              <a:t> </a:t>
            </a:r>
            <a:r>
              <a:rPr lang="en-US" sz="2150" dirty="0" err="1"/>
              <a:t>đến</a:t>
            </a:r>
            <a:r>
              <a:rPr lang="en-US" sz="2150" dirty="0"/>
              <a:t> </a:t>
            </a:r>
            <a:r>
              <a:rPr lang="en-US" sz="2150" dirty="0" err="1"/>
              <a:t>từ</a:t>
            </a:r>
            <a:r>
              <a:rPr lang="en-US" sz="2150" dirty="0"/>
              <a:t> </a:t>
            </a:r>
            <a:r>
              <a:rPr lang="en-US" sz="2150" dirty="0" err="1"/>
              <a:t>trung</a:t>
            </a:r>
            <a:r>
              <a:rPr lang="en-US" sz="2150" dirty="0"/>
              <a:t> </a:t>
            </a:r>
            <a:r>
              <a:rPr lang="en-US" sz="2150" dirty="0" err="1"/>
              <a:t>nguyên</a:t>
            </a:r>
            <a:r>
              <a:rPr lang="en-US" sz="2150" dirty="0"/>
              <a:t> </a:t>
            </a:r>
            <a:r>
              <a:rPr lang="en-US" sz="2150" dirty="0" err="1"/>
              <a:t>Hoa</a:t>
            </a:r>
            <a:r>
              <a:rPr lang="en-US" sz="2150" dirty="0"/>
              <a:t> </a:t>
            </a:r>
            <a:r>
              <a:rPr lang="en-US" sz="2150" dirty="0" err="1"/>
              <a:t>Hạ</a:t>
            </a:r>
            <a:r>
              <a:rPr lang="en-US" sz="2150" dirty="0"/>
              <a:t>, </a:t>
            </a:r>
            <a:r>
              <a:rPr lang="en-US" sz="2150" dirty="0" err="1"/>
              <a:t>nơi</a:t>
            </a:r>
            <a:r>
              <a:rPr lang="en-US" sz="2150" dirty="0"/>
              <a:t> </a:t>
            </a:r>
            <a:r>
              <a:rPr lang="en-US" sz="2150" dirty="0" err="1"/>
              <a:t>một</a:t>
            </a:r>
            <a:r>
              <a:rPr lang="en-US" sz="2150" dirty="0"/>
              <a:t> </a:t>
            </a:r>
            <a:r>
              <a:rPr lang="en-US" sz="2150" dirty="0" err="1"/>
              <a:t>số</a:t>
            </a:r>
            <a:r>
              <a:rPr lang="en-US" sz="2150" dirty="0"/>
              <a:t> </a:t>
            </a:r>
            <a:r>
              <a:rPr lang="en-US" sz="2150" dirty="0" err="1"/>
              <a:t>chiến</a:t>
            </a:r>
            <a:r>
              <a:rPr lang="en-US" sz="2150" dirty="0"/>
              <a:t> </a:t>
            </a:r>
            <a:r>
              <a:rPr lang="en-US" sz="2150" dirty="0" err="1"/>
              <a:t>lược</a:t>
            </a:r>
            <a:r>
              <a:rPr lang="en-US" sz="2150" dirty="0"/>
              <a:t> </a:t>
            </a:r>
            <a:r>
              <a:rPr lang="en-US" sz="2150" dirty="0" err="1"/>
              <a:t>gia</a:t>
            </a:r>
            <a:r>
              <a:rPr lang="en-US" sz="2150" dirty="0"/>
              <a:t> (</a:t>
            </a:r>
            <a:r>
              <a:rPr lang="en-US" sz="2150" dirty="0" err="1"/>
              <a:t>nếu</a:t>
            </a:r>
            <a:r>
              <a:rPr lang="en-US" sz="2150" dirty="0"/>
              <a:t> </a:t>
            </a:r>
            <a:r>
              <a:rPr lang="en-US" sz="2150" dirty="0" err="1"/>
              <a:t>tôi</a:t>
            </a:r>
            <a:r>
              <a:rPr lang="en-US" sz="2150" dirty="0"/>
              <a:t> </a:t>
            </a:r>
            <a:r>
              <a:rPr lang="en-US" sz="2150" dirty="0" err="1"/>
              <a:t>nhớ</a:t>
            </a:r>
            <a:r>
              <a:rPr lang="en-US" sz="2150" dirty="0"/>
              <a:t> </a:t>
            </a:r>
            <a:r>
              <a:rPr lang="en-US" sz="2150" dirty="0" err="1"/>
              <a:t>không</a:t>
            </a:r>
            <a:r>
              <a:rPr lang="en-US" sz="2150" dirty="0"/>
              <a:t> </a:t>
            </a:r>
            <a:r>
              <a:rPr lang="en-US" sz="2150" dirty="0" err="1"/>
              <a:t>nhầm</a:t>
            </a:r>
            <a:r>
              <a:rPr lang="en-US" sz="2150" dirty="0"/>
              <a:t> </a:t>
            </a:r>
            <a:r>
              <a:rPr lang="en-US" sz="2150" dirty="0" err="1"/>
              <a:t>thời</a:t>
            </a:r>
            <a:r>
              <a:rPr lang="en-US" sz="2150" dirty="0"/>
              <a:t> </a:t>
            </a:r>
            <a:r>
              <a:rPr lang="en-US" sz="2150" dirty="0" err="1"/>
              <a:t>Tống</a:t>
            </a:r>
            <a:r>
              <a:rPr lang="en-US" sz="2150" dirty="0"/>
              <a:t>) </a:t>
            </a:r>
            <a:r>
              <a:rPr lang="en-US" sz="2150" dirty="0" err="1"/>
              <a:t>khẳng</a:t>
            </a:r>
            <a:r>
              <a:rPr lang="en-US" sz="2150" dirty="0"/>
              <a:t> </a:t>
            </a:r>
            <a:r>
              <a:rPr lang="en-US" sz="2150" dirty="0" err="1"/>
              <a:t>định</a:t>
            </a:r>
            <a:r>
              <a:rPr lang="en-US" sz="2150" dirty="0"/>
              <a:t> </a:t>
            </a:r>
            <a:r>
              <a:rPr lang="en-US" sz="2150" dirty="0" err="1"/>
              <a:t>vùng</a:t>
            </a:r>
            <a:r>
              <a:rPr lang="en-US" sz="2150" dirty="0"/>
              <a:t> </a:t>
            </a:r>
            <a:r>
              <a:rPr lang="en-US" sz="2150" dirty="0" err="1"/>
              <a:t>trung</a:t>
            </a:r>
            <a:r>
              <a:rPr lang="en-US" sz="2150" dirty="0"/>
              <a:t> </a:t>
            </a:r>
            <a:r>
              <a:rPr lang="en-US" sz="2150" dirty="0" err="1"/>
              <a:t>nguyên</a:t>
            </a:r>
            <a:r>
              <a:rPr lang="en-US" sz="2150" dirty="0"/>
              <a:t> </a:t>
            </a:r>
            <a:r>
              <a:rPr lang="en-US" sz="2150" dirty="0" err="1"/>
              <a:t>châu</a:t>
            </a:r>
            <a:r>
              <a:rPr lang="en-US" sz="2150" dirty="0"/>
              <a:t> </a:t>
            </a:r>
            <a:r>
              <a:rPr lang="en-US" sz="2150" dirty="0" err="1"/>
              <a:t>thổ</a:t>
            </a:r>
            <a:r>
              <a:rPr lang="en-US" sz="2150" dirty="0"/>
              <a:t> </a:t>
            </a:r>
            <a:r>
              <a:rPr lang="en-US" sz="2150" dirty="0" err="1"/>
              <a:t>Hoàng</a:t>
            </a:r>
            <a:r>
              <a:rPr lang="en-US" sz="2150" dirty="0"/>
              <a:t> </a:t>
            </a:r>
            <a:r>
              <a:rPr lang="en-US" sz="2150" dirty="0" err="1"/>
              <a:t>Hà</a:t>
            </a:r>
            <a:r>
              <a:rPr lang="en-US" sz="2150" dirty="0"/>
              <a:t> – </a:t>
            </a:r>
            <a:r>
              <a:rPr lang="en-US" sz="2150" dirty="0" err="1"/>
              <a:t>Dương</a:t>
            </a:r>
            <a:r>
              <a:rPr lang="en-US" sz="2150" dirty="0"/>
              <a:t> </a:t>
            </a:r>
            <a:r>
              <a:rPr lang="en-US" sz="2150" dirty="0" err="1"/>
              <a:t>Tử</a:t>
            </a:r>
            <a:r>
              <a:rPr lang="en-US" sz="2150" dirty="0"/>
              <a:t> </a:t>
            </a:r>
            <a:r>
              <a:rPr lang="en-US" sz="2150" dirty="0" err="1"/>
              <a:t>đất</a:t>
            </a:r>
            <a:r>
              <a:rPr lang="en-US" sz="2150" dirty="0"/>
              <a:t> </a:t>
            </a:r>
            <a:r>
              <a:rPr lang="en-US" sz="2150" dirty="0" err="1"/>
              <a:t>rộng</a:t>
            </a:r>
            <a:r>
              <a:rPr lang="en-US" sz="2150" dirty="0"/>
              <a:t> </a:t>
            </a:r>
            <a:r>
              <a:rPr lang="en-US" sz="2150" dirty="0" err="1"/>
              <a:t>người</a:t>
            </a:r>
            <a:r>
              <a:rPr lang="en-US" sz="2150" dirty="0"/>
              <a:t> </a:t>
            </a:r>
            <a:r>
              <a:rPr lang="en-US" sz="2150" dirty="0" err="1"/>
              <a:t>đông</a:t>
            </a:r>
            <a:r>
              <a:rPr lang="en-US" sz="2150" dirty="0"/>
              <a:t> </a:t>
            </a:r>
            <a:r>
              <a:rPr lang="en-US" sz="2150" dirty="0" err="1"/>
              <a:t>sản</a:t>
            </a:r>
            <a:r>
              <a:rPr lang="en-US" sz="2150" dirty="0"/>
              <a:t> </a:t>
            </a:r>
            <a:r>
              <a:rPr lang="en-US" sz="2150" dirty="0" err="1"/>
              <a:t>vật</a:t>
            </a:r>
            <a:r>
              <a:rPr lang="en-US" sz="2150" dirty="0"/>
              <a:t> </a:t>
            </a:r>
            <a:r>
              <a:rPr lang="en-US" sz="2150" dirty="0" err="1"/>
              <a:t>phong</a:t>
            </a:r>
            <a:r>
              <a:rPr lang="en-US" sz="2150" dirty="0"/>
              <a:t> </a:t>
            </a:r>
            <a:r>
              <a:rPr lang="en-US" sz="2150" dirty="0" err="1"/>
              <a:t>phú</a:t>
            </a:r>
            <a:r>
              <a:rPr lang="en-US" sz="2150" dirty="0"/>
              <a:t>, </a:t>
            </a:r>
            <a:r>
              <a:rPr lang="en-US" sz="2150" dirty="0" err="1"/>
              <a:t>nếu</a:t>
            </a:r>
            <a:r>
              <a:rPr lang="en-US" sz="2150" dirty="0"/>
              <a:t> </a:t>
            </a:r>
            <a:r>
              <a:rPr lang="en-US" sz="2150" dirty="0" err="1"/>
              <a:t>cố</a:t>
            </a:r>
            <a:r>
              <a:rPr lang="en-US" sz="2150" dirty="0"/>
              <a:t> </a:t>
            </a:r>
            <a:r>
              <a:rPr lang="en-US" sz="2150" dirty="0" err="1"/>
              <a:t>gắng</a:t>
            </a:r>
            <a:r>
              <a:rPr lang="en-US" sz="2150" dirty="0"/>
              <a:t> </a:t>
            </a:r>
            <a:r>
              <a:rPr lang="en-US" sz="2150" dirty="0" err="1"/>
              <a:t>phòng</a:t>
            </a:r>
            <a:r>
              <a:rPr lang="en-US" sz="2150" dirty="0"/>
              <a:t> </a:t>
            </a:r>
            <a:r>
              <a:rPr lang="en-US" sz="2150" dirty="0" err="1"/>
              <a:t>ngự</a:t>
            </a:r>
            <a:r>
              <a:rPr lang="en-US" sz="2150" dirty="0"/>
              <a:t> </a:t>
            </a:r>
            <a:r>
              <a:rPr lang="en-US" sz="2150" dirty="0" err="1"/>
              <a:t>sao</a:t>
            </a:r>
            <a:r>
              <a:rPr lang="en-US" sz="2150" dirty="0"/>
              <a:t> </a:t>
            </a:r>
            <a:r>
              <a:rPr lang="en-US" sz="2150" dirty="0" err="1"/>
              <a:t>cho</a:t>
            </a:r>
            <a:r>
              <a:rPr lang="en-US" sz="2150" dirty="0"/>
              <a:t> </a:t>
            </a:r>
            <a:r>
              <a:rPr lang="en-US" sz="2150" dirty="0" err="1"/>
              <a:t>kinh</a:t>
            </a:r>
            <a:r>
              <a:rPr lang="en-US" sz="2150" dirty="0"/>
              <a:t> </a:t>
            </a:r>
            <a:r>
              <a:rPr lang="en-US" sz="2150" dirty="0" err="1"/>
              <a:t>tế</a:t>
            </a:r>
            <a:r>
              <a:rPr lang="en-US" sz="2150" dirty="0"/>
              <a:t> </a:t>
            </a:r>
            <a:r>
              <a:rPr lang="en-US" sz="2150" dirty="0" err="1"/>
              <a:t>ngày</a:t>
            </a:r>
            <a:r>
              <a:rPr lang="en-US" sz="2150" dirty="0"/>
              <a:t> </a:t>
            </a:r>
            <a:r>
              <a:rPr lang="en-US" sz="2150" dirty="0" err="1"/>
              <a:t>càng</a:t>
            </a:r>
            <a:r>
              <a:rPr lang="en-US" sz="2150" dirty="0"/>
              <a:t> </a:t>
            </a:r>
            <a:r>
              <a:rPr lang="en-US" sz="2150" dirty="0" err="1"/>
              <a:t>phát</a:t>
            </a:r>
            <a:r>
              <a:rPr lang="en-US" sz="2150" dirty="0"/>
              <a:t> </a:t>
            </a:r>
            <a:r>
              <a:rPr lang="en-US" sz="2150" dirty="0" err="1"/>
              <a:t>triển</a:t>
            </a:r>
            <a:r>
              <a:rPr lang="en-US" sz="2150" dirty="0"/>
              <a:t> </a:t>
            </a:r>
            <a:r>
              <a:rPr lang="en-US" sz="2150" dirty="0" err="1"/>
              <a:t>thì</a:t>
            </a:r>
            <a:r>
              <a:rPr lang="en-US" sz="2150" dirty="0"/>
              <a:t> </a:t>
            </a:r>
            <a:r>
              <a:rPr lang="en-US" sz="2150" dirty="0" err="1"/>
              <a:t>sẽ</a:t>
            </a:r>
            <a:r>
              <a:rPr lang="en-US" sz="2150" dirty="0"/>
              <a:t> </a:t>
            </a:r>
            <a:r>
              <a:rPr lang="en-US" sz="2150" dirty="0" err="1"/>
              <a:t>vượt</a:t>
            </a:r>
            <a:r>
              <a:rPr lang="en-US" sz="2150" dirty="0"/>
              <a:t> </a:t>
            </a:r>
            <a:r>
              <a:rPr lang="en-US" sz="2150" dirty="0" err="1"/>
              <a:t>lên</a:t>
            </a:r>
            <a:r>
              <a:rPr lang="en-US" sz="2150" dirty="0"/>
              <a:t> </a:t>
            </a:r>
            <a:r>
              <a:rPr lang="en-US" sz="2150" dirty="0" err="1"/>
              <a:t>những</a:t>
            </a:r>
            <a:r>
              <a:rPr lang="en-US" sz="2150" dirty="0"/>
              <a:t> </a:t>
            </a:r>
            <a:r>
              <a:rPr lang="en-US" sz="2150" dirty="0" err="1"/>
              <a:t>bộ</a:t>
            </a:r>
            <a:r>
              <a:rPr lang="en-US" sz="2150" dirty="0"/>
              <a:t> </a:t>
            </a:r>
            <a:r>
              <a:rPr lang="en-US" sz="2150" dirty="0" err="1"/>
              <a:t>lạc</a:t>
            </a:r>
            <a:r>
              <a:rPr lang="en-US" sz="2150" dirty="0"/>
              <a:t> du </a:t>
            </a:r>
            <a:r>
              <a:rPr lang="en-US" sz="2150" dirty="0" err="1"/>
              <a:t>mục</a:t>
            </a:r>
            <a:r>
              <a:rPr lang="en-US" sz="2150" dirty="0"/>
              <a:t> Hung </a:t>
            </a:r>
            <a:r>
              <a:rPr lang="en-US" sz="2150" dirty="0" err="1"/>
              <a:t>Nô</a:t>
            </a:r>
            <a:r>
              <a:rPr lang="en-US" sz="2150" dirty="0"/>
              <a:t> </a:t>
            </a:r>
            <a:r>
              <a:rPr lang="en-US" sz="2150" dirty="0" err="1"/>
              <a:t>dần</a:t>
            </a:r>
            <a:r>
              <a:rPr lang="en-US" sz="2150" dirty="0"/>
              <a:t> </a:t>
            </a:r>
            <a:r>
              <a:rPr lang="en-US" sz="2150" dirty="0" err="1"/>
              <a:t>lụn</a:t>
            </a:r>
            <a:r>
              <a:rPr lang="en-US" sz="2150" dirty="0"/>
              <a:t> </a:t>
            </a:r>
            <a:r>
              <a:rPr lang="en-US" sz="2150" dirty="0" err="1"/>
              <a:t>bại</a:t>
            </a:r>
            <a:r>
              <a:rPr lang="en-US" sz="2150" dirty="0"/>
              <a:t>, </a:t>
            </a:r>
            <a:r>
              <a:rPr lang="en-US" sz="2150" dirty="0" err="1"/>
              <a:t>một</a:t>
            </a:r>
            <a:r>
              <a:rPr lang="en-US" sz="2150" dirty="0"/>
              <a:t> </a:t>
            </a:r>
            <a:r>
              <a:rPr lang="en-US" sz="2150" dirty="0" err="1"/>
              <a:t>dạng</a:t>
            </a:r>
            <a:r>
              <a:rPr lang="en-US" sz="2150" dirty="0"/>
              <a:t> </a:t>
            </a:r>
            <a:r>
              <a:rPr lang="en-US" sz="2150" dirty="0" err="1"/>
              <a:t>chiến</a:t>
            </a:r>
            <a:r>
              <a:rPr lang="en-US" sz="2150" dirty="0"/>
              <a:t> </a:t>
            </a:r>
            <a:r>
              <a:rPr lang="en-US" sz="2150" dirty="0" err="1"/>
              <a:t>lược</a:t>
            </a:r>
            <a:r>
              <a:rPr lang="en-US" sz="2150" dirty="0"/>
              <a:t> </a:t>
            </a:r>
            <a:r>
              <a:rPr lang="en-US" sz="2150" dirty="0" err="1"/>
              <a:t>dựa</a:t>
            </a:r>
            <a:r>
              <a:rPr lang="en-US" sz="2150" dirty="0"/>
              <a:t> </a:t>
            </a:r>
            <a:r>
              <a:rPr lang="en-US" sz="2150" dirty="0" err="1"/>
              <a:t>trên</a:t>
            </a:r>
            <a:r>
              <a:rPr lang="en-US" sz="2150" dirty="0"/>
              <a:t> </a:t>
            </a:r>
            <a:r>
              <a:rPr lang="en-US" sz="2150" dirty="0" err="1"/>
              <a:t>quy</a:t>
            </a:r>
            <a:r>
              <a:rPr lang="en-US" sz="2150" dirty="0"/>
              <a:t> </a:t>
            </a:r>
            <a:r>
              <a:rPr lang="en-US" sz="2150" dirty="0" err="1"/>
              <a:t>luật</a:t>
            </a:r>
            <a:r>
              <a:rPr lang="en-US" sz="2150" dirty="0"/>
              <a:t> </a:t>
            </a:r>
            <a:r>
              <a:rPr lang="en-US" sz="2150" dirty="0" err="1"/>
              <a:t>hồi</a:t>
            </a:r>
            <a:r>
              <a:rPr lang="en-US" sz="2150" dirty="0"/>
              <a:t> </a:t>
            </a:r>
            <a:r>
              <a:rPr lang="en-US" sz="2150" dirty="0" err="1"/>
              <a:t>chuyển</a:t>
            </a:r>
            <a:r>
              <a:rPr lang="en-US" sz="2150" dirty="0"/>
              <a:t> </a:t>
            </a:r>
            <a:r>
              <a:rPr lang="en-US" sz="2150" dirty="0" err="1"/>
              <a:t>bốn</a:t>
            </a:r>
            <a:r>
              <a:rPr lang="en-US" sz="2150" dirty="0"/>
              <a:t> </a:t>
            </a:r>
            <a:r>
              <a:rPr lang="en-US" sz="2150" dirty="0" err="1"/>
              <a:t>mùa</a:t>
            </a:r>
            <a:r>
              <a:rPr lang="en-US" sz="2150" dirty="0"/>
              <a:t> </a:t>
            </a:r>
            <a:r>
              <a:rPr lang="en-US" sz="2150" dirty="0" err="1"/>
              <a:t>của</a:t>
            </a:r>
            <a:r>
              <a:rPr lang="en-US" sz="2150" dirty="0"/>
              <a:t> minh </a:t>
            </a:r>
            <a:r>
              <a:rPr lang="en-US" sz="2150" dirty="0" err="1"/>
              <a:t>triết</a:t>
            </a:r>
            <a:r>
              <a:rPr lang="en-US" sz="2150" dirty="0"/>
              <a:t> </a:t>
            </a:r>
            <a:r>
              <a:rPr lang="en-US" sz="2150" dirty="0" err="1"/>
              <a:t>văn</a:t>
            </a:r>
            <a:r>
              <a:rPr lang="en-US" sz="2150" dirty="0"/>
              <a:t> minh </a:t>
            </a:r>
            <a:r>
              <a:rPr lang="en-US" sz="2150" dirty="0" err="1"/>
              <a:t>nông</a:t>
            </a:r>
            <a:r>
              <a:rPr lang="en-US" sz="2150" dirty="0"/>
              <a:t> </a:t>
            </a:r>
            <a:r>
              <a:rPr lang="en-US" sz="2150" dirty="0" err="1"/>
              <a:t>nghiệp</a:t>
            </a:r>
            <a:r>
              <a:rPr lang="en-US" sz="2150" dirty="0"/>
              <a:t>, </a:t>
            </a:r>
            <a:r>
              <a:rPr lang="en-US" sz="2150" dirty="0" err="1"/>
              <a:t>nhưng</a:t>
            </a:r>
            <a:r>
              <a:rPr lang="en-US" sz="2150" dirty="0"/>
              <a:t> </a:t>
            </a:r>
            <a:r>
              <a:rPr lang="en-US" sz="2150" dirty="0" err="1"/>
              <a:t>người</a:t>
            </a:r>
            <a:r>
              <a:rPr lang="en-US" sz="2150" dirty="0"/>
              <a:t> </a:t>
            </a:r>
            <a:r>
              <a:rPr lang="en-US" sz="2150" dirty="0" err="1"/>
              <a:t>Mãn</a:t>
            </a:r>
            <a:r>
              <a:rPr lang="en-US" sz="2150" dirty="0"/>
              <a:t> </a:t>
            </a:r>
            <a:r>
              <a:rPr lang="en-US" sz="2150" dirty="0" err="1"/>
              <a:t>Châu</a:t>
            </a:r>
            <a:r>
              <a:rPr lang="en-US" sz="2150" dirty="0"/>
              <a:t> </a:t>
            </a:r>
            <a:r>
              <a:rPr lang="en-US" sz="2150" dirty="0" err="1"/>
              <a:t>đã</a:t>
            </a:r>
            <a:r>
              <a:rPr lang="en-US" sz="2150" dirty="0"/>
              <a:t> </a:t>
            </a:r>
            <a:r>
              <a:rPr lang="en-US" sz="2150" dirty="0" err="1"/>
              <a:t>vượt</a:t>
            </a:r>
            <a:r>
              <a:rPr lang="en-US" sz="2150" dirty="0"/>
              <a:t> qua </a:t>
            </a:r>
            <a:r>
              <a:rPr lang="en-US" sz="2150" dirty="0" err="1"/>
              <a:t>trường</a:t>
            </a:r>
            <a:r>
              <a:rPr lang="en-US" sz="2150" dirty="0"/>
              <a:t> </a:t>
            </a:r>
            <a:r>
              <a:rPr lang="en-US" sz="2150" dirty="0" err="1"/>
              <a:t>thành</a:t>
            </a:r>
            <a:r>
              <a:rPr lang="en-US" sz="2150" dirty="0"/>
              <a:t> </a:t>
            </a:r>
            <a:r>
              <a:rPr lang="en-US" sz="2150" dirty="0" err="1"/>
              <a:t>quan</a:t>
            </a:r>
            <a:r>
              <a:rPr lang="en-US" sz="2150" dirty="0"/>
              <a:t> </a:t>
            </a:r>
            <a:r>
              <a:rPr lang="en-US" sz="2150" dirty="0" err="1"/>
              <a:t>ải</a:t>
            </a:r>
            <a:r>
              <a:rPr lang="en-US" sz="2150" dirty="0"/>
              <a:t> </a:t>
            </a:r>
            <a:r>
              <a:rPr lang="en-US" sz="2150" dirty="0" err="1"/>
              <a:t>cai</a:t>
            </a:r>
            <a:r>
              <a:rPr lang="en-US" sz="2150" dirty="0"/>
              <a:t> </a:t>
            </a:r>
            <a:r>
              <a:rPr lang="en-US" sz="2150" dirty="0" err="1"/>
              <a:t>trị</a:t>
            </a:r>
            <a:r>
              <a:rPr lang="en-US" sz="2150" dirty="0"/>
              <a:t> </a:t>
            </a:r>
            <a:r>
              <a:rPr lang="en-US" sz="2150" dirty="0" err="1"/>
              <a:t>trung</a:t>
            </a:r>
            <a:r>
              <a:rPr lang="en-US" sz="2150" dirty="0"/>
              <a:t> </a:t>
            </a:r>
            <a:r>
              <a:rPr lang="en-US" sz="2150" dirty="0" err="1"/>
              <a:t>nguyên</a:t>
            </a:r>
            <a:r>
              <a:rPr lang="en-US" sz="2150" dirty="0"/>
              <a:t> </a:t>
            </a:r>
            <a:r>
              <a:rPr lang="en-US" sz="2150" dirty="0" err="1"/>
              <a:t>mấy</a:t>
            </a:r>
            <a:r>
              <a:rPr lang="en-US" sz="2150" dirty="0"/>
              <a:t> </a:t>
            </a:r>
            <a:r>
              <a:rPr lang="en-US" sz="2150" dirty="0" err="1"/>
              <a:t>trăm</a:t>
            </a:r>
            <a:r>
              <a:rPr lang="en-US" sz="2150" dirty="0"/>
              <a:t> </a:t>
            </a:r>
            <a:r>
              <a:rPr lang="en-US" sz="2150" dirty="0" err="1"/>
              <a:t>năm</a:t>
            </a:r>
            <a:r>
              <a:rPr lang="en-US" sz="2150" dirty="0"/>
              <a:t>, </a:t>
            </a:r>
            <a:r>
              <a:rPr lang="en-US" sz="2150" dirty="0" err="1"/>
              <a:t>vì</a:t>
            </a:r>
            <a:r>
              <a:rPr lang="en-US" sz="2150" dirty="0"/>
              <a:t> </a:t>
            </a:r>
            <a:r>
              <a:rPr lang="en-US" sz="2150" dirty="0" err="1"/>
              <a:t>sao</a:t>
            </a:r>
            <a:r>
              <a:rPr lang="en-US" sz="2150" dirty="0"/>
              <a:t> </a:t>
            </a:r>
            <a:r>
              <a:rPr lang="en-US" sz="2150" dirty="0" err="1"/>
              <a:t>vậy</a:t>
            </a:r>
            <a:r>
              <a:rPr lang="en-US" sz="2150" dirty="0"/>
              <a:t>? </a:t>
            </a:r>
            <a:r>
              <a:rPr lang="en-US" sz="2150" dirty="0" err="1"/>
              <a:t>Quá</a:t>
            </a:r>
            <a:r>
              <a:rPr lang="en-US" sz="2150" dirty="0"/>
              <a:t> </a:t>
            </a:r>
            <a:r>
              <a:rPr lang="en-US" sz="2150" dirty="0" err="1"/>
              <a:t>Tần</a:t>
            </a:r>
            <a:r>
              <a:rPr lang="en-US" sz="2150" dirty="0"/>
              <a:t> </a:t>
            </a:r>
            <a:r>
              <a:rPr lang="en-US" sz="2150" dirty="0" err="1"/>
              <a:t>Luận</a:t>
            </a:r>
            <a:r>
              <a:rPr lang="en-US" sz="2150" dirty="0"/>
              <a:t> </a:t>
            </a:r>
            <a:r>
              <a:rPr lang="en-US" sz="2150" dirty="0" err="1"/>
              <a:t>Giả</a:t>
            </a:r>
            <a:r>
              <a:rPr lang="en-US" sz="2150" dirty="0"/>
              <a:t> </a:t>
            </a:r>
            <a:r>
              <a:rPr lang="en-US" sz="2150" dirty="0" err="1"/>
              <a:t>Nghị</a:t>
            </a:r>
            <a:r>
              <a:rPr lang="en-US" sz="2150" dirty="0"/>
              <a:t> </a:t>
            </a:r>
            <a:r>
              <a:rPr lang="en-US" sz="2150" dirty="0" err="1"/>
              <a:t>trước</a:t>
            </a:r>
            <a:r>
              <a:rPr lang="en-US" sz="2150" dirty="0"/>
              <a:t> </a:t>
            </a:r>
            <a:r>
              <a:rPr lang="en-US" sz="2150" dirty="0" err="1"/>
              <a:t>đó</a:t>
            </a:r>
            <a:r>
              <a:rPr lang="en-US" sz="2150" dirty="0"/>
              <a:t> </a:t>
            </a:r>
            <a:r>
              <a:rPr lang="en-US" sz="2150" dirty="0" err="1"/>
              <a:t>từng</a:t>
            </a:r>
            <a:r>
              <a:rPr lang="en-US" sz="2150" dirty="0"/>
              <a:t> </a:t>
            </a:r>
            <a:r>
              <a:rPr lang="en-US" sz="2150" dirty="0" err="1"/>
              <a:t>cảm</a:t>
            </a:r>
            <a:r>
              <a:rPr lang="en-US" sz="2150" dirty="0"/>
              <a:t> </a:t>
            </a:r>
            <a:r>
              <a:rPr lang="en-US" sz="2150" dirty="0" err="1"/>
              <a:t>thán</a:t>
            </a:r>
            <a:r>
              <a:rPr lang="en-US" sz="2150" dirty="0"/>
              <a:t> </a:t>
            </a:r>
            <a:r>
              <a:rPr lang="en-US" sz="2150" dirty="0" err="1"/>
              <a:t>nhà</a:t>
            </a:r>
            <a:r>
              <a:rPr lang="en-US" sz="2150" dirty="0"/>
              <a:t> </a:t>
            </a:r>
            <a:r>
              <a:rPr lang="en-US" sz="2150" dirty="0" err="1"/>
              <a:t>Tần</a:t>
            </a:r>
            <a:r>
              <a:rPr lang="en-US" sz="2150" dirty="0"/>
              <a:t> </a:t>
            </a:r>
            <a:r>
              <a:rPr lang="en-US" sz="2150" dirty="0" err="1"/>
              <a:t>trải</a:t>
            </a:r>
            <a:r>
              <a:rPr lang="en-US" sz="2150" dirty="0"/>
              <a:t> qua </a:t>
            </a:r>
            <a:r>
              <a:rPr lang="en-US" sz="2150" dirty="0" err="1"/>
              <a:t>mấy</a:t>
            </a:r>
            <a:r>
              <a:rPr lang="en-US" sz="2150" dirty="0"/>
              <a:t> </a:t>
            </a:r>
            <a:r>
              <a:rPr lang="en-US" sz="2150" dirty="0" err="1"/>
              <a:t>đời</a:t>
            </a:r>
            <a:r>
              <a:rPr lang="en-US" sz="2150" dirty="0"/>
              <a:t> </a:t>
            </a:r>
            <a:r>
              <a:rPr lang="en-US" sz="2150" dirty="0" err="1"/>
              <a:t>chế</a:t>
            </a:r>
            <a:r>
              <a:rPr lang="en-US" sz="2150" dirty="0"/>
              <a:t> </a:t>
            </a:r>
            <a:r>
              <a:rPr lang="en-US" sz="2150" dirty="0" err="1"/>
              <a:t>ngự</a:t>
            </a:r>
            <a:r>
              <a:rPr lang="en-US" sz="2150" dirty="0"/>
              <a:t> </a:t>
            </a:r>
            <a:r>
              <a:rPr lang="en-US" sz="2150" dirty="0" err="1"/>
              <a:t>chư</a:t>
            </a:r>
            <a:r>
              <a:rPr lang="en-US" sz="2150" dirty="0"/>
              <a:t> </a:t>
            </a:r>
            <a:r>
              <a:rPr lang="en-US" sz="2150" dirty="0" err="1"/>
              <a:t>hầu</a:t>
            </a:r>
            <a:r>
              <a:rPr lang="en-US" sz="2150" dirty="0"/>
              <a:t> </a:t>
            </a:r>
            <a:r>
              <a:rPr lang="en-US" sz="2150" dirty="0" err="1"/>
              <a:t>nhưng</a:t>
            </a:r>
            <a:r>
              <a:rPr lang="en-US" sz="2150" dirty="0"/>
              <a:t> </a:t>
            </a:r>
            <a:r>
              <a:rPr lang="en-US" sz="2150" dirty="0" err="1"/>
              <a:t>rốt</a:t>
            </a:r>
            <a:r>
              <a:rPr lang="en-US" sz="2150" dirty="0"/>
              <a:t> </a:t>
            </a:r>
            <a:r>
              <a:rPr lang="en-US" sz="2150" dirty="0" err="1"/>
              <a:t>cuộc</a:t>
            </a:r>
            <a:r>
              <a:rPr lang="en-US" sz="2150" dirty="0"/>
              <a:t> </a:t>
            </a:r>
            <a:r>
              <a:rPr lang="en-US" sz="2150" dirty="0" err="1"/>
              <a:t>đế</a:t>
            </a:r>
            <a:r>
              <a:rPr lang="en-US" sz="2150" dirty="0"/>
              <a:t> </a:t>
            </a:r>
            <a:r>
              <a:rPr lang="en-US" sz="2150" dirty="0" err="1"/>
              <a:t>nghiệp</a:t>
            </a:r>
            <a:r>
              <a:rPr lang="en-US" sz="2150" dirty="0"/>
              <a:t> </a:t>
            </a:r>
            <a:r>
              <a:rPr lang="en-US" sz="2150" dirty="0" err="1"/>
              <a:t>chưa</a:t>
            </a:r>
            <a:r>
              <a:rPr lang="en-US" sz="2150" dirty="0"/>
              <a:t> qua </a:t>
            </a:r>
            <a:r>
              <a:rPr lang="en-US" sz="2150" dirty="0" err="1"/>
              <a:t>nổi</a:t>
            </a:r>
            <a:r>
              <a:rPr lang="en-US" sz="2150" dirty="0"/>
              <a:t> </a:t>
            </a:r>
            <a:r>
              <a:rPr lang="en-US" sz="2150" dirty="0" err="1"/>
              <a:t>hai</a:t>
            </a:r>
            <a:r>
              <a:rPr lang="en-US" sz="2150" dirty="0"/>
              <a:t> </a:t>
            </a:r>
            <a:r>
              <a:rPr lang="en-US" sz="2150" dirty="0" err="1"/>
              <a:t>đời</a:t>
            </a:r>
            <a:r>
              <a:rPr lang="en-US" sz="2150" dirty="0"/>
              <a:t>, </a:t>
            </a:r>
            <a:r>
              <a:rPr lang="en-US" sz="2150" dirty="0" err="1"/>
              <a:t>văn</a:t>
            </a:r>
            <a:r>
              <a:rPr lang="en-US" sz="2150" dirty="0"/>
              <a:t> </a:t>
            </a:r>
            <a:r>
              <a:rPr lang="en-US" sz="2150" dirty="0" err="1"/>
              <a:t>chương</a:t>
            </a:r>
            <a:r>
              <a:rPr lang="en-US" sz="2150" dirty="0"/>
              <a:t> </a:t>
            </a:r>
            <a:r>
              <a:rPr lang="en-US" sz="2150" dirty="0" err="1"/>
              <a:t>lập</a:t>
            </a:r>
            <a:r>
              <a:rPr lang="en-US" sz="2150" dirty="0"/>
              <a:t> </a:t>
            </a:r>
            <a:r>
              <a:rPr lang="en-US" sz="2150" dirty="0" err="1"/>
              <a:t>luận</a:t>
            </a:r>
            <a:r>
              <a:rPr lang="en-US" sz="2150" dirty="0"/>
              <a:t> </a:t>
            </a:r>
            <a:r>
              <a:rPr lang="en-US" sz="2150" dirty="0" err="1"/>
              <a:t>như</a:t>
            </a:r>
            <a:r>
              <a:rPr lang="en-US" sz="2150" dirty="0"/>
              <a:t> </a:t>
            </a:r>
            <a:r>
              <a:rPr lang="en-US" sz="2150" dirty="0" err="1"/>
              <a:t>Trương</a:t>
            </a:r>
            <a:r>
              <a:rPr lang="en-US" sz="2150" dirty="0"/>
              <a:t> </a:t>
            </a:r>
            <a:r>
              <a:rPr lang="en-US" sz="2150" dirty="0" err="1"/>
              <a:t>Hán</a:t>
            </a:r>
            <a:r>
              <a:rPr lang="en-US" sz="2150" dirty="0"/>
              <a:t> </a:t>
            </a:r>
            <a:r>
              <a:rPr lang="en-US" sz="2150" dirty="0" err="1"/>
              <a:t>Siêu</a:t>
            </a:r>
            <a:r>
              <a:rPr lang="en-US" sz="2150" dirty="0"/>
              <a:t> “</a:t>
            </a:r>
            <a:r>
              <a:rPr lang="en-US" sz="2150" dirty="0" err="1"/>
              <a:t>phải</a:t>
            </a:r>
            <a:r>
              <a:rPr lang="en-US" sz="2150" dirty="0"/>
              <a:t> </a:t>
            </a:r>
            <a:r>
              <a:rPr lang="en-US" sz="2150" dirty="0" err="1"/>
              <a:t>đâu</a:t>
            </a:r>
            <a:r>
              <a:rPr lang="en-US" sz="2150" dirty="0"/>
              <a:t> </a:t>
            </a:r>
            <a:r>
              <a:rPr lang="en-US" sz="2150" dirty="0" err="1"/>
              <a:t>đất</a:t>
            </a:r>
            <a:r>
              <a:rPr lang="en-US" sz="2150" dirty="0"/>
              <a:t> </a:t>
            </a:r>
            <a:r>
              <a:rPr lang="en-US" sz="2150" dirty="0" err="1"/>
              <a:t>hiểm</a:t>
            </a:r>
            <a:r>
              <a:rPr lang="en-US" sz="2150" dirty="0"/>
              <a:t> </a:t>
            </a:r>
            <a:r>
              <a:rPr lang="en-US" sz="2150" dirty="0" err="1"/>
              <a:t>cốt</a:t>
            </a:r>
            <a:r>
              <a:rPr lang="en-US" sz="2150" dirty="0"/>
              <a:t> </a:t>
            </a:r>
            <a:r>
              <a:rPr lang="en-US" sz="2150" dirty="0" err="1"/>
              <a:t>mình</a:t>
            </a:r>
            <a:r>
              <a:rPr lang="en-US" sz="2150" dirty="0"/>
              <a:t> </a:t>
            </a:r>
            <a:r>
              <a:rPr lang="en-US" sz="2150" dirty="0" err="1"/>
              <a:t>đức</a:t>
            </a:r>
            <a:r>
              <a:rPr lang="en-US" sz="2150" dirty="0"/>
              <a:t> </a:t>
            </a:r>
            <a:r>
              <a:rPr lang="en-US" sz="2150" dirty="0" err="1"/>
              <a:t>cao</a:t>
            </a:r>
            <a:r>
              <a:rPr lang="en-US" sz="2150" dirty="0"/>
              <a:t>”, </a:t>
            </a:r>
            <a:r>
              <a:rPr lang="en-US" sz="2150" dirty="0" err="1"/>
              <a:t>rõ</a:t>
            </a:r>
            <a:r>
              <a:rPr lang="en-US" sz="2150" dirty="0"/>
              <a:t> </a:t>
            </a:r>
            <a:r>
              <a:rPr lang="en-US" sz="2150" dirty="0" err="1"/>
              <a:t>ràng</a:t>
            </a:r>
            <a:r>
              <a:rPr lang="en-US" sz="2150" dirty="0"/>
              <a:t> </a:t>
            </a:r>
            <a:r>
              <a:rPr lang="en-US" sz="2150" dirty="0" err="1"/>
              <a:t>Giả</a:t>
            </a:r>
            <a:r>
              <a:rPr lang="en-US" sz="2150" dirty="0"/>
              <a:t> </a:t>
            </a:r>
            <a:r>
              <a:rPr lang="en-US" sz="2150" dirty="0" err="1"/>
              <a:t>Trương</a:t>
            </a:r>
            <a:r>
              <a:rPr lang="en-US" sz="2150" dirty="0"/>
              <a:t> </a:t>
            </a:r>
            <a:r>
              <a:rPr lang="en-US" sz="2150" dirty="0" err="1"/>
              <a:t>lướt</a:t>
            </a:r>
            <a:r>
              <a:rPr lang="en-US" sz="2150" dirty="0"/>
              <a:t> qua </a:t>
            </a:r>
            <a:r>
              <a:rPr lang="en-US" sz="2150" dirty="0" err="1"/>
              <a:t>pháp</a:t>
            </a:r>
            <a:r>
              <a:rPr lang="en-US" sz="2150" dirty="0"/>
              <a:t> </a:t>
            </a:r>
            <a:r>
              <a:rPr lang="en-US" sz="2150" dirty="0" err="1"/>
              <a:t>trị</a:t>
            </a:r>
            <a:r>
              <a:rPr lang="en-US" sz="2150" dirty="0"/>
              <a:t> </a:t>
            </a:r>
            <a:r>
              <a:rPr lang="en-US" sz="2150" dirty="0" err="1"/>
              <a:t>và</a:t>
            </a:r>
            <a:r>
              <a:rPr lang="en-US" sz="2150" dirty="0"/>
              <a:t> </a:t>
            </a:r>
            <a:r>
              <a:rPr lang="en-US" sz="2150" dirty="0" err="1"/>
              <a:t>có</a:t>
            </a:r>
            <a:r>
              <a:rPr lang="en-US" sz="2150" dirty="0"/>
              <a:t> </a:t>
            </a:r>
            <a:r>
              <a:rPr lang="en-US" sz="2150" dirty="0" err="1"/>
              <a:t>thể</a:t>
            </a:r>
            <a:r>
              <a:rPr lang="en-US" sz="2150" dirty="0"/>
              <a:t> </a:t>
            </a:r>
            <a:r>
              <a:rPr lang="en-US" sz="2150" dirty="0" err="1"/>
              <a:t>chưa</a:t>
            </a:r>
            <a:r>
              <a:rPr lang="en-US" sz="2150" dirty="0"/>
              <a:t> </a:t>
            </a:r>
            <a:r>
              <a:rPr lang="en-US" sz="2150" dirty="0" err="1"/>
              <a:t>vượt</a:t>
            </a:r>
            <a:r>
              <a:rPr lang="en-US" sz="2150" dirty="0"/>
              <a:t> qua </a:t>
            </a:r>
            <a:r>
              <a:rPr lang="en-US" sz="2150" dirty="0" err="1"/>
              <a:t>đức</a:t>
            </a:r>
            <a:r>
              <a:rPr lang="en-US" sz="2150" dirty="0"/>
              <a:t> </a:t>
            </a:r>
            <a:r>
              <a:rPr lang="en-US" sz="2150" dirty="0" err="1"/>
              <a:t>trị</a:t>
            </a:r>
            <a:r>
              <a:rPr lang="en-US" sz="2150" dirty="0"/>
              <a:t>. </a:t>
            </a:r>
            <a:r>
              <a:rPr lang="en-US" sz="2150" dirty="0" err="1"/>
              <a:t>Cơ</a:t>
            </a:r>
            <a:r>
              <a:rPr lang="en-US" sz="2150" dirty="0"/>
              <a:t> </a:t>
            </a:r>
            <a:r>
              <a:rPr lang="en-US" sz="2150" dirty="0" err="1"/>
              <a:t>sở</a:t>
            </a:r>
            <a:r>
              <a:rPr lang="en-US" sz="2150" dirty="0"/>
              <a:t> </a:t>
            </a:r>
            <a:r>
              <a:rPr lang="en-US" sz="2150" dirty="0" err="1"/>
              <a:t>hạ</a:t>
            </a:r>
            <a:r>
              <a:rPr lang="en-US" sz="2150" dirty="0"/>
              <a:t> </a:t>
            </a:r>
            <a:r>
              <a:rPr lang="en-US" sz="2150" dirty="0" err="1"/>
              <a:t>tầng</a:t>
            </a:r>
            <a:r>
              <a:rPr lang="en-US" sz="2150" dirty="0"/>
              <a:t> chi </a:t>
            </a:r>
            <a:r>
              <a:rPr lang="en-US" sz="2150" dirty="0" err="1"/>
              <a:t>phối</a:t>
            </a:r>
            <a:r>
              <a:rPr lang="en-US" sz="2150" dirty="0"/>
              <a:t> </a:t>
            </a:r>
            <a:r>
              <a:rPr lang="en-US" sz="2150" dirty="0" err="1"/>
              <a:t>kiến</a:t>
            </a:r>
            <a:r>
              <a:rPr lang="en-US" sz="2150" dirty="0"/>
              <a:t> </a:t>
            </a:r>
            <a:r>
              <a:rPr lang="en-US" sz="2150" dirty="0" err="1"/>
              <a:t>trúc</a:t>
            </a:r>
            <a:r>
              <a:rPr lang="en-US" sz="2150" dirty="0"/>
              <a:t> </a:t>
            </a:r>
            <a:r>
              <a:rPr lang="en-US" sz="2150" dirty="0" err="1"/>
              <a:t>thượng</a:t>
            </a:r>
            <a:r>
              <a:rPr lang="en-US" sz="2150" dirty="0"/>
              <a:t> </a:t>
            </a:r>
            <a:r>
              <a:rPr lang="en-US" sz="2150" dirty="0" err="1"/>
              <a:t>tầng</a:t>
            </a:r>
            <a:r>
              <a:rPr lang="en-US" sz="2150" dirty="0"/>
              <a:t> </a:t>
            </a:r>
            <a:r>
              <a:rPr lang="en-US" sz="2150" dirty="0" err="1"/>
              <a:t>và</a:t>
            </a:r>
            <a:r>
              <a:rPr lang="en-US" sz="2150" dirty="0"/>
              <a:t> </a:t>
            </a:r>
            <a:r>
              <a:rPr lang="en-US" sz="2150" dirty="0" err="1"/>
              <a:t>ngược</a:t>
            </a:r>
            <a:r>
              <a:rPr lang="en-US" sz="2150" dirty="0"/>
              <a:t> </a:t>
            </a:r>
            <a:r>
              <a:rPr lang="en-US" sz="2150" dirty="0" err="1"/>
              <a:t>lại</a:t>
            </a:r>
            <a:r>
              <a:rPr lang="en-US" sz="2150" dirty="0"/>
              <a:t>; </a:t>
            </a:r>
            <a:r>
              <a:rPr lang="en-US" sz="2150" dirty="0" err="1"/>
              <a:t>đại</a:t>
            </a:r>
            <a:r>
              <a:rPr lang="en-US" sz="2150" dirty="0"/>
              <a:t> </a:t>
            </a:r>
            <a:r>
              <a:rPr lang="en-US" sz="2150" dirty="0" err="1"/>
              <a:t>chiến</a:t>
            </a:r>
            <a:r>
              <a:rPr lang="en-US" sz="2150" dirty="0"/>
              <a:t> </a:t>
            </a:r>
            <a:r>
              <a:rPr lang="en-US" sz="2150" dirty="0" err="1"/>
              <a:t>lược</a:t>
            </a:r>
            <a:r>
              <a:rPr lang="en-US" sz="2150" dirty="0"/>
              <a:t> </a:t>
            </a:r>
            <a:r>
              <a:rPr lang="en-US" sz="2150" dirty="0" err="1"/>
              <a:t>cũng</a:t>
            </a:r>
            <a:r>
              <a:rPr lang="en-US" sz="2150" dirty="0"/>
              <a:t> </a:t>
            </a:r>
            <a:r>
              <a:rPr lang="en-US" sz="2150" dirty="0" err="1"/>
              <a:t>như</a:t>
            </a:r>
            <a:r>
              <a:rPr lang="en-US" sz="2150" dirty="0"/>
              <a:t> minh </a:t>
            </a:r>
            <a:r>
              <a:rPr lang="en-US" sz="2150" dirty="0" err="1"/>
              <a:t>triết</a:t>
            </a:r>
            <a:r>
              <a:rPr lang="en-US" sz="2150" dirty="0"/>
              <a:t> </a:t>
            </a:r>
            <a:r>
              <a:rPr lang="en-US" sz="2150" dirty="0" err="1"/>
              <a:t>cùng</a:t>
            </a:r>
            <a:r>
              <a:rPr lang="en-US" sz="2150" dirty="0"/>
              <a:t> </a:t>
            </a:r>
            <a:r>
              <a:rPr lang="en-US" sz="2150" dirty="0" err="1"/>
              <a:t>lập</a:t>
            </a:r>
            <a:r>
              <a:rPr lang="en-US" sz="2150" dirty="0"/>
              <a:t> </a:t>
            </a:r>
            <a:r>
              <a:rPr lang="en-US" sz="2150" dirty="0" err="1"/>
              <a:t>luận</a:t>
            </a:r>
            <a:r>
              <a:rPr lang="en-US" sz="2150" dirty="0"/>
              <a:t> </a:t>
            </a:r>
            <a:r>
              <a:rPr lang="en-US" sz="2150" dirty="0" err="1"/>
              <a:t>Giả</a:t>
            </a:r>
            <a:r>
              <a:rPr lang="en-US" sz="2150" dirty="0"/>
              <a:t> </a:t>
            </a:r>
            <a:r>
              <a:rPr lang="en-US" sz="2150" dirty="0" err="1"/>
              <a:t>Trương</a:t>
            </a:r>
            <a:r>
              <a:rPr lang="en-US" sz="2150" dirty="0"/>
              <a:t> </a:t>
            </a:r>
            <a:r>
              <a:rPr lang="en-US" sz="2150" dirty="0" err="1"/>
              <a:t>bị</a:t>
            </a:r>
            <a:r>
              <a:rPr lang="en-US" sz="2150" dirty="0"/>
              <a:t> chi </a:t>
            </a:r>
            <a:r>
              <a:rPr lang="en-US" sz="2150" dirty="0" err="1"/>
              <a:t>phối</a:t>
            </a:r>
            <a:r>
              <a:rPr lang="en-US" sz="2150" dirty="0"/>
              <a:t> </a:t>
            </a:r>
            <a:r>
              <a:rPr lang="en-US" sz="2150" dirty="0" err="1"/>
              <a:t>bởi</a:t>
            </a:r>
            <a:r>
              <a:rPr lang="en-US" sz="2150" dirty="0"/>
              <a:t> </a:t>
            </a:r>
            <a:r>
              <a:rPr lang="en-US" sz="2150" dirty="0" err="1"/>
              <a:t>cơ</a:t>
            </a:r>
            <a:r>
              <a:rPr lang="en-US" sz="2150" dirty="0"/>
              <a:t> </a:t>
            </a:r>
            <a:r>
              <a:rPr lang="en-US" sz="2150" dirty="0" err="1"/>
              <a:t>địa</a:t>
            </a:r>
            <a:r>
              <a:rPr lang="en-US" sz="2150" dirty="0"/>
              <a:t> hay </a:t>
            </a:r>
            <a:r>
              <a:rPr lang="en-US" sz="2150" dirty="0" err="1"/>
              <a:t>địa</a:t>
            </a:r>
            <a:r>
              <a:rPr lang="en-US" sz="2150" dirty="0"/>
              <a:t> </a:t>
            </a:r>
            <a:r>
              <a:rPr lang="en-US" sz="2150" dirty="0" err="1"/>
              <a:t>chính</a:t>
            </a:r>
            <a:r>
              <a:rPr lang="en-US" sz="2150" dirty="0"/>
              <a:t> </a:t>
            </a:r>
            <a:r>
              <a:rPr lang="en-US" sz="2150" dirty="0" err="1"/>
              <a:t>trị</a:t>
            </a:r>
            <a:r>
              <a:rPr lang="en-US" sz="2150" dirty="0"/>
              <a:t> </a:t>
            </a:r>
            <a:r>
              <a:rPr lang="en-US" sz="2150" dirty="0" err="1"/>
              <a:t>và</a:t>
            </a:r>
            <a:r>
              <a:rPr lang="en-US" sz="2150" dirty="0"/>
              <a:t> </a:t>
            </a:r>
            <a:r>
              <a:rPr lang="en-US" sz="2150" dirty="0" err="1"/>
              <a:t>rất</a:t>
            </a:r>
            <a:r>
              <a:rPr lang="en-US" sz="2150" dirty="0"/>
              <a:t> </a:t>
            </a:r>
            <a:r>
              <a:rPr lang="en-US" sz="2150" dirty="0" err="1"/>
              <a:t>nhiều</a:t>
            </a:r>
            <a:r>
              <a:rPr lang="en-US" sz="2150" dirty="0"/>
              <a:t> </a:t>
            </a:r>
            <a:r>
              <a:rPr lang="en-US" sz="2150" dirty="0" err="1"/>
              <a:t>yếu</a:t>
            </a:r>
            <a:r>
              <a:rPr lang="en-US" sz="2150" dirty="0"/>
              <a:t> </a:t>
            </a:r>
            <a:r>
              <a:rPr lang="en-US" sz="2150" dirty="0" err="1"/>
              <a:t>tố</a:t>
            </a:r>
            <a:r>
              <a:rPr lang="en-US" sz="2150" dirty="0"/>
              <a:t>, </a:t>
            </a:r>
            <a:r>
              <a:rPr lang="en-US" sz="2150" dirty="0" err="1"/>
              <a:t>phòng</a:t>
            </a:r>
            <a:r>
              <a:rPr lang="en-US" sz="2150" dirty="0"/>
              <a:t> </a:t>
            </a:r>
            <a:r>
              <a:rPr lang="en-US" sz="2150" dirty="0" err="1"/>
              <a:t>thủ</a:t>
            </a:r>
            <a:r>
              <a:rPr lang="en-US" sz="2150" dirty="0"/>
              <a:t> </a:t>
            </a:r>
            <a:r>
              <a:rPr lang="en-US" sz="2150" dirty="0" err="1"/>
              <a:t>chưa</a:t>
            </a:r>
            <a:r>
              <a:rPr lang="en-US" sz="2150" dirty="0"/>
              <a:t> </a:t>
            </a:r>
            <a:r>
              <a:rPr lang="en-US" sz="2150" dirty="0" err="1"/>
              <a:t>đi</a:t>
            </a:r>
            <a:r>
              <a:rPr lang="en-US" sz="2150" dirty="0"/>
              <a:t> </a:t>
            </a:r>
            <a:r>
              <a:rPr lang="en-US" sz="2150" dirty="0" err="1"/>
              <a:t>đôi</a:t>
            </a:r>
            <a:r>
              <a:rPr lang="en-US" sz="2150" dirty="0"/>
              <a:t> </a:t>
            </a:r>
            <a:r>
              <a:rPr lang="en-US" sz="2150" dirty="0" err="1"/>
              <a:t>thúc</a:t>
            </a:r>
            <a:r>
              <a:rPr lang="en-US" sz="2150" dirty="0"/>
              <a:t> </a:t>
            </a:r>
            <a:r>
              <a:rPr lang="en-US" sz="2150" dirty="0" err="1"/>
              <a:t>đẩy</a:t>
            </a:r>
            <a:r>
              <a:rPr lang="en-US" sz="2150" dirty="0"/>
              <a:t> </a:t>
            </a:r>
            <a:r>
              <a:rPr lang="en-US" sz="2150" dirty="0" err="1"/>
              <a:t>sức</a:t>
            </a:r>
            <a:r>
              <a:rPr lang="en-US" sz="2150" dirty="0"/>
              <a:t> </a:t>
            </a:r>
            <a:r>
              <a:rPr lang="en-US" sz="2150" dirty="0" err="1"/>
              <a:t>mạnh</a:t>
            </a:r>
            <a:r>
              <a:rPr lang="en-US" sz="2150" dirty="0"/>
              <a:t> </a:t>
            </a:r>
            <a:r>
              <a:rPr lang="en-US" sz="2150" dirty="0" err="1"/>
              <a:t>kinh</a:t>
            </a:r>
            <a:r>
              <a:rPr lang="en-US" sz="2150" dirty="0"/>
              <a:t> </a:t>
            </a:r>
            <a:r>
              <a:rPr lang="en-US" sz="2150" dirty="0" err="1"/>
              <a:t>tế</a:t>
            </a:r>
            <a:r>
              <a:rPr lang="en-US" sz="2150" dirty="0"/>
              <a:t> </a:t>
            </a:r>
            <a:r>
              <a:rPr lang="en-US" sz="2150" dirty="0" err="1"/>
              <a:t>quân</a:t>
            </a:r>
            <a:r>
              <a:rPr lang="en-US" sz="2150" dirty="0"/>
              <a:t> </a:t>
            </a:r>
            <a:r>
              <a:rPr lang="en-US" sz="2150" dirty="0" err="1"/>
              <a:t>sự</a:t>
            </a:r>
            <a:r>
              <a:rPr lang="en-US" sz="2150" dirty="0"/>
              <a:t> </a:t>
            </a:r>
            <a:r>
              <a:rPr lang="en-US" sz="2150" dirty="0" err="1"/>
              <a:t>và</a:t>
            </a:r>
            <a:r>
              <a:rPr lang="en-US" sz="2150" dirty="0"/>
              <a:t> </a:t>
            </a:r>
            <a:r>
              <a:rPr lang="en-US" sz="2150" dirty="0" err="1"/>
              <a:t>bản</a:t>
            </a:r>
            <a:r>
              <a:rPr lang="en-US" sz="2150" dirty="0"/>
              <a:t> </a:t>
            </a:r>
            <a:r>
              <a:rPr lang="en-US" sz="2150" dirty="0" err="1"/>
              <a:t>chất</a:t>
            </a:r>
            <a:r>
              <a:rPr lang="en-US" sz="2150" dirty="0"/>
              <a:t> </a:t>
            </a:r>
            <a:r>
              <a:rPr lang="en-US" sz="2150" dirty="0" err="1"/>
              <a:t>bị</a:t>
            </a:r>
            <a:r>
              <a:rPr lang="en-US" sz="2150" dirty="0"/>
              <a:t> </a:t>
            </a:r>
            <a:r>
              <a:rPr lang="en-US" sz="2150" dirty="0" err="1"/>
              <a:t>động</a:t>
            </a:r>
            <a:r>
              <a:rPr lang="en-US" sz="2150" dirty="0"/>
              <a:t> </a:t>
            </a:r>
            <a:r>
              <a:rPr lang="en-US" sz="2150" dirty="0" err="1"/>
              <a:t>của</a:t>
            </a:r>
            <a:r>
              <a:rPr lang="en-US" sz="2150" dirty="0"/>
              <a:t> </a:t>
            </a:r>
            <a:r>
              <a:rPr lang="en-US" sz="2150" dirty="0" err="1"/>
              <a:t>phòng</a:t>
            </a:r>
            <a:r>
              <a:rPr lang="en-US" sz="2150" dirty="0"/>
              <a:t> </a:t>
            </a:r>
            <a:r>
              <a:rPr lang="en-US" sz="2150" dirty="0" err="1"/>
              <a:t>thủ</a:t>
            </a:r>
            <a:r>
              <a:rPr lang="en-US" sz="2150" dirty="0"/>
              <a:t>. </a:t>
            </a:r>
            <a:r>
              <a:rPr lang="en-US" sz="2150" dirty="0" err="1"/>
              <a:t>Uy</a:t>
            </a:r>
            <a:r>
              <a:rPr lang="en-US" sz="2150" dirty="0"/>
              <a:t> </a:t>
            </a:r>
            <a:r>
              <a:rPr lang="en-US" sz="2150" dirty="0" err="1"/>
              <a:t>lực</a:t>
            </a:r>
            <a:r>
              <a:rPr lang="en-US" sz="2150" dirty="0"/>
              <a:t> </a:t>
            </a:r>
            <a:r>
              <a:rPr lang="en-US" sz="2150" dirty="0" err="1"/>
              <a:t>pháp</a:t>
            </a:r>
            <a:r>
              <a:rPr lang="en-US" sz="2150" dirty="0"/>
              <a:t> </a:t>
            </a:r>
            <a:r>
              <a:rPr lang="en-US" sz="2150" dirty="0" err="1"/>
              <a:t>trị</a:t>
            </a:r>
            <a:r>
              <a:rPr lang="en-US" sz="2150" dirty="0"/>
              <a:t> </a:t>
            </a:r>
            <a:r>
              <a:rPr lang="en-US" sz="2150" dirty="0" err="1"/>
              <a:t>cần</a:t>
            </a:r>
            <a:r>
              <a:rPr lang="en-US" sz="2150" dirty="0"/>
              <a:t> </a:t>
            </a:r>
            <a:r>
              <a:rPr lang="en-US" sz="2150" dirty="0" err="1"/>
              <a:t>có</a:t>
            </a:r>
            <a:r>
              <a:rPr lang="en-US" sz="2150" dirty="0"/>
              <a:t> </a:t>
            </a:r>
            <a:r>
              <a:rPr lang="en-US" sz="2150" dirty="0" err="1"/>
              <a:t>đao</a:t>
            </a:r>
            <a:r>
              <a:rPr lang="en-US" sz="2150" dirty="0"/>
              <a:t> </a:t>
            </a:r>
            <a:r>
              <a:rPr lang="en-US" sz="2150" dirty="0" err="1"/>
              <a:t>pháp</a:t>
            </a:r>
            <a:r>
              <a:rPr lang="en-US" sz="2150" dirty="0"/>
              <a:t> </a:t>
            </a:r>
            <a:r>
              <a:rPr lang="en-US" sz="2150" dirty="0" err="1"/>
              <a:t>duy</a:t>
            </a:r>
            <a:r>
              <a:rPr lang="en-US" sz="2150" dirty="0"/>
              <a:t> </a:t>
            </a:r>
            <a:r>
              <a:rPr lang="en-US" sz="2150" dirty="0" err="1"/>
              <a:t>lý</a:t>
            </a:r>
            <a:r>
              <a:rPr lang="en-US" sz="2150" dirty="0"/>
              <a:t> </a:t>
            </a:r>
            <a:r>
              <a:rPr lang="en-US" sz="2150" dirty="0" err="1"/>
              <a:t>phân</a:t>
            </a:r>
            <a:r>
              <a:rPr lang="en-US" sz="2150" dirty="0"/>
              <a:t> </a:t>
            </a:r>
            <a:r>
              <a:rPr lang="en-US" sz="2150" dirty="0" err="1"/>
              <a:t>tách</a:t>
            </a:r>
            <a:r>
              <a:rPr lang="en-US" sz="2150" dirty="0"/>
              <a:t> </a:t>
            </a:r>
            <a:r>
              <a:rPr lang="en-US" sz="2150" dirty="0" err="1"/>
              <a:t>đến</a:t>
            </a:r>
            <a:r>
              <a:rPr lang="en-US" sz="2150" dirty="0"/>
              <a:t> </a:t>
            </a:r>
            <a:r>
              <a:rPr lang="en-US" sz="2150" dirty="0" err="1"/>
              <a:t>từng</a:t>
            </a:r>
            <a:r>
              <a:rPr lang="en-US" sz="2150" dirty="0"/>
              <a:t> </a:t>
            </a:r>
            <a:r>
              <a:rPr lang="en-US" sz="2150" dirty="0" err="1"/>
              <a:t>chân</a:t>
            </a:r>
            <a:r>
              <a:rPr lang="en-US" sz="2150" dirty="0"/>
              <a:t> </a:t>
            </a:r>
            <a:r>
              <a:rPr lang="en-US" sz="2150" dirty="0" err="1"/>
              <a:t>tơ</a:t>
            </a:r>
            <a:r>
              <a:rPr lang="en-US" sz="2150" dirty="0"/>
              <a:t> </a:t>
            </a:r>
            <a:r>
              <a:rPr lang="en-US" sz="2150" dirty="0" err="1"/>
              <a:t>kẽ</a:t>
            </a:r>
            <a:r>
              <a:rPr lang="en-US" sz="2150" dirty="0"/>
              <a:t> </a:t>
            </a:r>
            <a:r>
              <a:rPr lang="en-US" sz="2150" dirty="0" err="1"/>
              <a:t>tóc</a:t>
            </a:r>
            <a:r>
              <a:rPr lang="en-US" sz="2150" dirty="0"/>
              <a:t> </a:t>
            </a:r>
            <a:r>
              <a:rPr lang="en-US" sz="2150" dirty="0" err="1"/>
              <a:t>trong</a:t>
            </a:r>
            <a:r>
              <a:rPr lang="en-US" sz="2150" dirty="0"/>
              <a:t> </a:t>
            </a:r>
            <a:r>
              <a:rPr lang="en-US" sz="2150" dirty="0" err="1"/>
              <a:t>đó</a:t>
            </a:r>
            <a:r>
              <a:rPr lang="en-US" sz="2150" dirty="0"/>
              <a:t> </a:t>
            </a:r>
            <a:r>
              <a:rPr lang="en-US" sz="2150" dirty="0" err="1"/>
              <a:t>có</a:t>
            </a:r>
            <a:r>
              <a:rPr lang="en-US" sz="2150" dirty="0"/>
              <a:t> </a:t>
            </a:r>
            <a:r>
              <a:rPr lang="en-US" sz="2150" dirty="0" err="1"/>
              <a:t>địa</a:t>
            </a:r>
            <a:r>
              <a:rPr lang="en-US" sz="2150" dirty="0"/>
              <a:t> </a:t>
            </a:r>
            <a:r>
              <a:rPr lang="en-US" sz="2150" dirty="0" err="1"/>
              <a:t>chính</a:t>
            </a:r>
            <a:r>
              <a:rPr lang="en-US" sz="2150" dirty="0"/>
              <a:t> </a:t>
            </a:r>
            <a:r>
              <a:rPr lang="en-US" sz="2150" dirty="0" err="1"/>
              <a:t>trị</a:t>
            </a:r>
            <a:r>
              <a:rPr lang="en-US" sz="2150" dirty="0"/>
              <a:t>, </a:t>
            </a:r>
            <a:r>
              <a:rPr lang="en-US" sz="2150" dirty="0" err="1"/>
              <a:t>mà</a:t>
            </a:r>
            <a:r>
              <a:rPr lang="en-US" sz="2150" dirty="0"/>
              <a:t> </a:t>
            </a:r>
            <a:r>
              <a:rPr lang="en-US" sz="2150" dirty="0" err="1"/>
              <a:t>những</a:t>
            </a:r>
            <a:r>
              <a:rPr lang="en-US" sz="2150" dirty="0"/>
              <a:t> </a:t>
            </a:r>
            <a:r>
              <a:rPr lang="en-US" sz="2150" dirty="0" err="1"/>
              <a:t>quốc</a:t>
            </a:r>
            <a:r>
              <a:rPr lang="en-US" sz="2150" dirty="0"/>
              <a:t> </a:t>
            </a:r>
            <a:r>
              <a:rPr lang="en-US" sz="2150" dirty="0" err="1"/>
              <a:t>gia</a:t>
            </a:r>
            <a:r>
              <a:rPr lang="en-US" sz="2150" dirty="0"/>
              <a:t> </a:t>
            </a:r>
            <a:r>
              <a:rPr lang="en-US" sz="2150" dirty="0" err="1"/>
              <a:t>càng</a:t>
            </a:r>
            <a:r>
              <a:rPr lang="en-US" sz="2150" dirty="0"/>
              <a:t> </a:t>
            </a:r>
            <a:r>
              <a:rPr lang="en-US" sz="2150" dirty="0" err="1"/>
              <a:t>rộng</a:t>
            </a:r>
            <a:r>
              <a:rPr lang="en-US" sz="2150" dirty="0"/>
              <a:t> </a:t>
            </a:r>
            <a:r>
              <a:rPr lang="en-US" sz="2150" dirty="0" err="1"/>
              <a:t>lớn</a:t>
            </a:r>
            <a:r>
              <a:rPr lang="en-US" sz="2150" dirty="0"/>
              <a:t> </a:t>
            </a:r>
            <a:r>
              <a:rPr lang="en-US" sz="2150" dirty="0" err="1"/>
              <a:t>luôn</a:t>
            </a:r>
            <a:r>
              <a:rPr lang="en-US" sz="2150" dirty="0"/>
              <a:t> </a:t>
            </a:r>
            <a:r>
              <a:rPr lang="en-US" sz="2150" dirty="0" err="1"/>
              <a:t>đối</a:t>
            </a:r>
            <a:r>
              <a:rPr lang="en-US" sz="2150" dirty="0"/>
              <a:t> </a:t>
            </a:r>
            <a:r>
              <a:rPr lang="en-US" sz="2150" dirty="0" err="1"/>
              <a:t>mặt</a:t>
            </a:r>
            <a:r>
              <a:rPr lang="en-US" sz="2150" dirty="0"/>
              <a:t> </a:t>
            </a:r>
            <a:r>
              <a:rPr lang="en-US" sz="2150" dirty="0" err="1"/>
              <a:t>với</a:t>
            </a:r>
            <a:r>
              <a:rPr lang="en-US" sz="2150" dirty="0"/>
              <a:t> </a:t>
            </a:r>
            <a:r>
              <a:rPr lang="en-US" sz="2150" dirty="0" err="1"/>
              <a:t>phân</a:t>
            </a:r>
            <a:r>
              <a:rPr lang="en-US" sz="2150" dirty="0"/>
              <a:t> </a:t>
            </a:r>
            <a:r>
              <a:rPr lang="en-US" sz="2150" dirty="0" err="1"/>
              <a:t>liệt</a:t>
            </a:r>
            <a:r>
              <a:rPr lang="en-US" sz="2150" dirty="0"/>
              <a:t> </a:t>
            </a:r>
            <a:r>
              <a:rPr lang="en-US" sz="2150" dirty="0" err="1"/>
              <a:t>cát</a:t>
            </a:r>
            <a:r>
              <a:rPr lang="en-US" sz="2150" dirty="0"/>
              <a:t> </a:t>
            </a:r>
            <a:r>
              <a:rPr lang="en-US" sz="2150" dirty="0" err="1"/>
              <a:t>cứ</a:t>
            </a:r>
            <a:r>
              <a:rPr lang="en-US" sz="2150" dirty="0"/>
              <a:t> </a:t>
            </a:r>
            <a:r>
              <a:rPr lang="en-US" sz="2150" dirty="0" err="1"/>
              <a:t>buộc</a:t>
            </a:r>
            <a:r>
              <a:rPr lang="en-US" sz="2150" dirty="0"/>
              <a:t> </a:t>
            </a:r>
            <a:r>
              <a:rPr lang="en-US" sz="2150" dirty="0" err="1"/>
              <a:t>phải</a:t>
            </a:r>
            <a:r>
              <a:rPr lang="en-US" sz="2150" dirty="0"/>
              <a:t> </a:t>
            </a:r>
            <a:r>
              <a:rPr lang="en-US" sz="2150" dirty="0" err="1"/>
              <a:t>kềm</a:t>
            </a:r>
            <a:r>
              <a:rPr lang="en-US" sz="2150" dirty="0"/>
              <a:t> </a:t>
            </a:r>
            <a:r>
              <a:rPr lang="en-US" sz="2150" dirty="0" err="1"/>
              <a:t>nén</a:t>
            </a:r>
            <a:r>
              <a:rPr lang="en-US" sz="2150" dirty="0"/>
              <a:t> </a:t>
            </a:r>
            <a:r>
              <a:rPr lang="en-US" sz="2150" dirty="0" err="1"/>
              <a:t>chủ</a:t>
            </a:r>
            <a:r>
              <a:rPr lang="en-US" sz="2150" dirty="0"/>
              <a:t> </a:t>
            </a:r>
            <a:r>
              <a:rPr lang="en-US" sz="2150" dirty="0" err="1"/>
              <a:t>nghĩa</a:t>
            </a:r>
            <a:r>
              <a:rPr lang="en-US" sz="2150" dirty="0"/>
              <a:t> </a:t>
            </a:r>
            <a:r>
              <a:rPr lang="en-US" sz="2150" dirty="0" err="1"/>
              <a:t>tự</a:t>
            </a:r>
            <a:r>
              <a:rPr lang="en-US" sz="2150" dirty="0"/>
              <a:t> do </a:t>
            </a:r>
            <a:r>
              <a:rPr lang="en-US" sz="2150" dirty="0" err="1"/>
              <a:t>hoặc</a:t>
            </a:r>
            <a:r>
              <a:rPr lang="en-US" sz="2150" dirty="0"/>
              <a:t> </a:t>
            </a:r>
            <a:r>
              <a:rPr lang="en-US" sz="2150" dirty="0" err="1"/>
              <a:t>cân</a:t>
            </a:r>
            <a:r>
              <a:rPr lang="en-US" sz="2150" dirty="0"/>
              <a:t> </a:t>
            </a:r>
            <a:r>
              <a:rPr lang="en-US" sz="2150" dirty="0" err="1"/>
              <a:t>bằng</a:t>
            </a:r>
            <a:r>
              <a:rPr lang="en-US" sz="2150" dirty="0"/>
              <a:t> </a:t>
            </a:r>
            <a:r>
              <a:rPr lang="en-US" sz="2150" dirty="0" err="1"/>
              <a:t>tự</a:t>
            </a:r>
            <a:r>
              <a:rPr lang="en-US" sz="2150" dirty="0"/>
              <a:t> do </a:t>
            </a:r>
            <a:r>
              <a:rPr lang="en-US" sz="2150" dirty="0" err="1"/>
              <a:t>với</a:t>
            </a:r>
            <a:r>
              <a:rPr lang="en-US" sz="2150" dirty="0"/>
              <a:t> </a:t>
            </a:r>
            <a:r>
              <a:rPr lang="en-US" sz="2150" dirty="0" err="1"/>
              <a:t>thời</a:t>
            </a:r>
            <a:r>
              <a:rPr lang="en-US" sz="2150" dirty="0"/>
              <a:t> </a:t>
            </a:r>
            <a:r>
              <a:rPr lang="en-US" sz="2150" dirty="0" err="1"/>
              <a:t>gian</a:t>
            </a:r>
            <a:r>
              <a:rPr lang="en-US" sz="2150" dirty="0"/>
              <a:t> </a:t>
            </a:r>
            <a:r>
              <a:rPr lang="en-US" sz="2150" dirty="0" err="1"/>
              <a:t>nung</a:t>
            </a:r>
            <a:r>
              <a:rPr lang="en-US" sz="2150" dirty="0"/>
              <a:t> </a:t>
            </a:r>
            <a:r>
              <a:rPr lang="en-US" sz="2150" dirty="0" err="1"/>
              <a:t>chảy</a:t>
            </a:r>
            <a:r>
              <a:rPr lang="en-US" sz="2150" dirty="0"/>
              <a:t> </a:t>
            </a:r>
            <a:r>
              <a:rPr lang="en-US" sz="2150" dirty="0" err="1"/>
              <a:t>mà</a:t>
            </a:r>
            <a:r>
              <a:rPr lang="en-US" sz="2150" dirty="0"/>
              <a:t> </a:t>
            </a:r>
            <a:r>
              <a:rPr lang="en-US" sz="2150" dirty="0" err="1"/>
              <a:t>Hoa</a:t>
            </a:r>
            <a:r>
              <a:rPr lang="en-US" sz="2150" dirty="0"/>
              <a:t> </a:t>
            </a:r>
            <a:r>
              <a:rPr lang="en-US" sz="2150" dirty="0" err="1"/>
              <a:t>Kỳ</a:t>
            </a:r>
            <a:r>
              <a:rPr lang="en-US" sz="2150" dirty="0"/>
              <a:t> </a:t>
            </a:r>
            <a:r>
              <a:rPr lang="en-US" sz="2150" dirty="0" err="1"/>
              <a:t>và</a:t>
            </a:r>
            <a:r>
              <a:rPr lang="en-US" sz="2150" dirty="0"/>
              <a:t> EU </a:t>
            </a:r>
            <a:r>
              <a:rPr lang="en-US" sz="2150" dirty="0" err="1"/>
              <a:t>đã</a:t>
            </a:r>
            <a:r>
              <a:rPr lang="en-US" sz="2150" dirty="0"/>
              <a:t> </a:t>
            </a:r>
            <a:r>
              <a:rPr lang="en-US" sz="2150" dirty="0" err="1"/>
              <a:t>và</a:t>
            </a:r>
            <a:r>
              <a:rPr lang="en-US" sz="2150" dirty="0"/>
              <a:t> </a:t>
            </a:r>
            <a:r>
              <a:rPr lang="en-US" sz="2150" dirty="0" err="1"/>
              <a:t>đang</a:t>
            </a:r>
            <a:r>
              <a:rPr lang="en-US" sz="2150" dirty="0"/>
              <a:t> </a:t>
            </a:r>
            <a:r>
              <a:rPr lang="en-US" sz="2150" dirty="0" err="1"/>
              <a:t>trải</a:t>
            </a:r>
            <a:r>
              <a:rPr lang="en-US" sz="2150" dirty="0"/>
              <a:t> qua </a:t>
            </a:r>
            <a:r>
              <a:rPr lang="en-US" sz="2150" dirty="0" err="1"/>
              <a:t>cũng</a:t>
            </a:r>
            <a:r>
              <a:rPr lang="en-US" sz="2150" dirty="0"/>
              <a:t> </a:t>
            </a:r>
            <a:r>
              <a:rPr lang="en-US" sz="2150" dirty="0" err="1"/>
              <a:t>như</a:t>
            </a:r>
            <a:r>
              <a:rPr lang="en-US" sz="2150" dirty="0"/>
              <a:t> </a:t>
            </a:r>
            <a:r>
              <a:rPr lang="en-US" sz="2150" dirty="0" err="1"/>
              <a:t>tình</a:t>
            </a:r>
            <a:r>
              <a:rPr lang="en-US" sz="2150" dirty="0"/>
              <a:t> </a:t>
            </a:r>
            <a:r>
              <a:rPr lang="en-US" sz="2150" dirty="0" err="1"/>
              <a:t>cảm</a:t>
            </a:r>
            <a:r>
              <a:rPr lang="en-US" sz="2150" dirty="0"/>
              <a:t> </a:t>
            </a:r>
            <a:r>
              <a:rPr lang="en-US" sz="2150" dirty="0" err="1"/>
              <a:t>thống</a:t>
            </a:r>
            <a:r>
              <a:rPr lang="en-US" sz="2150" dirty="0"/>
              <a:t> </a:t>
            </a:r>
            <a:r>
              <a:rPr lang="en-US" sz="2150" dirty="0" err="1"/>
              <a:t>nhất</a:t>
            </a:r>
            <a:r>
              <a:rPr lang="en-US" sz="2150" dirty="0"/>
              <a:t> </a:t>
            </a:r>
            <a:r>
              <a:rPr lang="en-US" sz="2150" dirty="0" err="1"/>
              <a:t>và</a:t>
            </a:r>
            <a:r>
              <a:rPr lang="en-US" sz="2150" dirty="0"/>
              <a:t> </a:t>
            </a:r>
            <a:r>
              <a:rPr lang="en-US" sz="2150" dirty="0" err="1"/>
              <a:t>quan</a:t>
            </a:r>
            <a:r>
              <a:rPr lang="en-US" sz="2150" dirty="0"/>
              <a:t> </a:t>
            </a:r>
            <a:r>
              <a:rPr lang="en-US" sz="2150" dirty="0" err="1"/>
              <a:t>hoài</a:t>
            </a:r>
            <a:r>
              <a:rPr lang="en-US" sz="2150" dirty="0"/>
              <a:t> </a:t>
            </a:r>
            <a:r>
              <a:rPr lang="en-US" sz="2150" dirty="0" err="1"/>
              <a:t>từng</a:t>
            </a:r>
            <a:r>
              <a:rPr lang="en-US" sz="2150" dirty="0"/>
              <a:t> </a:t>
            </a:r>
            <a:r>
              <a:rPr lang="en-US" sz="2150" dirty="0" err="1"/>
              <a:t>mảnh</a:t>
            </a:r>
            <a:r>
              <a:rPr lang="en-US" sz="2150" dirty="0"/>
              <a:t> </a:t>
            </a:r>
            <a:r>
              <a:rPr lang="en-US" sz="2150" dirty="0" err="1"/>
              <a:t>suy</a:t>
            </a:r>
            <a:r>
              <a:rPr lang="en-US" sz="2150" dirty="0"/>
              <a:t> </a:t>
            </a:r>
            <a:r>
              <a:rPr lang="en-US" sz="2150" dirty="0" err="1"/>
              <a:t>yếu</a:t>
            </a:r>
            <a:r>
              <a:rPr lang="en-US" sz="2150" dirty="0"/>
              <a:t> </a:t>
            </a:r>
            <a:r>
              <a:rPr lang="en-US" sz="2150" dirty="0" err="1"/>
              <a:t>nếu</a:t>
            </a:r>
            <a:r>
              <a:rPr lang="en-US" sz="2150" dirty="0"/>
              <a:t> </a:t>
            </a:r>
            <a:r>
              <a:rPr lang="en-US" sz="2150" dirty="0" err="1"/>
              <a:t>bị</a:t>
            </a:r>
            <a:r>
              <a:rPr lang="en-US" sz="2150" dirty="0"/>
              <a:t> </a:t>
            </a:r>
            <a:r>
              <a:rPr lang="en-US" sz="2150" dirty="0" err="1"/>
              <a:t>phân</a:t>
            </a:r>
            <a:r>
              <a:rPr lang="en-US" sz="2150" dirty="0"/>
              <a:t> </a:t>
            </a:r>
            <a:r>
              <a:rPr lang="en-US" sz="2150" dirty="0" err="1"/>
              <a:t>liệt</a:t>
            </a:r>
            <a:r>
              <a:rPr lang="en-US" sz="2150" dirty="0"/>
              <a:t> </a:t>
            </a:r>
            <a:r>
              <a:rPr lang="en-US" sz="2150" dirty="0" err="1"/>
              <a:t>không</a:t>
            </a:r>
            <a:r>
              <a:rPr lang="en-US" sz="2150" dirty="0"/>
              <a:t> </a:t>
            </a:r>
            <a:r>
              <a:rPr lang="en-US" sz="2150" dirty="0" err="1"/>
              <a:t>còn</a:t>
            </a:r>
            <a:r>
              <a:rPr lang="en-US" sz="2150" dirty="0"/>
              <a:t> </a:t>
            </a:r>
            <a:r>
              <a:rPr lang="en-US" sz="2150" dirty="0" err="1"/>
              <a:t>cơ</a:t>
            </a:r>
            <a:r>
              <a:rPr lang="en-US" sz="2150" dirty="0"/>
              <a:t> </a:t>
            </a:r>
            <a:r>
              <a:rPr lang="en-US" sz="2150" dirty="0" err="1"/>
              <a:t>hội</a:t>
            </a:r>
            <a:r>
              <a:rPr lang="en-US" sz="2150" dirty="0"/>
              <a:t> </a:t>
            </a:r>
            <a:r>
              <a:rPr lang="en-US" sz="2150" dirty="0" err="1"/>
              <a:t>nung</a:t>
            </a:r>
            <a:r>
              <a:rPr lang="en-US" sz="2150" dirty="0"/>
              <a:t> </a:t>
            </a:r>
            <a:r>
              <a:rPr lang="en-US" sz="2150" dirty="0" err="1"/>
              <a:t>chảy</a:t>
            </a:r>
            <a:r>
              <a:rPr lang="en-US" sz="2150" dirty="0"/>
              <a:t>.</a:t>
            </a:r>
            <a:endParaRPr lang="en-US" sz="215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2868125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Chủ</a:t>
            </a:r>
            <a:r>
              <a:rPr lang="en-US" dirty="0"/>
              <a:t> </a:t>
            </a:r>
            <a:r>
              <a:rPr lang="en-US" dirty="0" err="1"/>
              <a:t>nghĩa</a:t>
            </a:r>
            <a:r>
              <a:rPr lang="en-US" dirty="0"/>
              <a:t> </a:t>
            </a:r>
            <a:r>
              <a:rPr lang="en-US" dirty="0" err="1"/>
              <a:t>tự</a:t>
            </a:r>
            <a:r>
              <a:rPr lang="en-US" dirty="0"/>
              <a:t> do </a:t>
            </a:r>
            <a:r>
              <a:rPr lang="en-US" dirty="0" err="1"/>
              <a:t>và</a:t>
            </a:r>
            <a:r>
              <a:rPr lang="en-US" dirty="0"/>
              <a:t> </a:t>
            </a:r>
            <a:r>
              <a:rPr lang="en-US" dirty="0" err="1"/>
              <a:t>bạn</a:t>
            </a:r>
            <a:r>
              <a:rPr lang="en-US" dirty="0"/>
              <a:t> </a:t>
            </a:r>
            <a:r>
              <a:rPr lang="en-US" dirty="0" err="1"/>
              <a:t>bè</a:t>
            </a:r>
            <a:endParaRPr lang="en-US" dirty="0"/>
          </a:p>
        </p:txBody>
      </p:sp>
      <p:sp>
        <p:nvSpPr>
          <p:cNvPr id="3" name="Content Placeholder 2"/>
          <p:cNvSpPr>
            <a:spLocks noGrp="1"/>
          </p:cNvSpPr>
          <p:nvPr>
            <p:ph idx="1"/>
          </p:nvPr>
        </p:nvSpPr>
        <p:spPr/>
        <p:txBody>
          <a:bodyPr>
            <a:normAutofit/>
          </a:bodyPr>
          <a:lstStyle/>
          <a:p>
            <a:pPr marL="0" indent="0">
              <a:buNone/>
            </a:pPr>
            <a:r>
              <a:rPr lang="en-US" sz="3500" dirty="0" err="1"/>
              <a:t>Tuy</a:t>
            </a:r>
            <a:r>
              <a:rPr lang="en-US" sz="3500" dirty="0"/>
              <a:t> </a:t>
            </a:r>
            <a:r>
              <a:rPr lang="en-US" sz="3500" dirty="0" err="1"/>
              <a:t>nhiên</a:t>
            </a:r>
            <a:r>
              <a:rPr lang="en-US" sz="3500" dirty="0"/>
              <a:t> </a:t>
            </a:r>
            <a:r>
              <a:rPr lang="en-US" sz="3500" dirty="0" err="1"/>
              <a:t>tôi</a:t>
            </a:r>
            <a:r>
              <a:rPr lang="en-US" sz="3500" dirty="0"/>
              <a:t> </a:t>
            </a:r>
            <a:r>
              <a:rPr lang="en-US" sz="3500" dirty="0" err="1"/>
              <a:t>nghĩ</a:t>
            </a:r>
            <a:r>
              <a:rPr lang="en-US" sz="3500" dirty="0"/>
              <a:t> </a:t>
            </a:r>
            <a:r>
              <a:rPr lang="en-US" sz="3500" dirty="0" err="1"/>
              <a:t>rằng</a:t>
            </a:r>
            <a:r>
              <a:rPr lang="en-US" sz="3500" dirty="0"/>
              <a:t> </a:t>
            </a:r>
            <a:r>
              <a:rPr lang="en-US" sz="3500" dirty="0" err="1"/>
              <a:t>có</a:t>
            </a:r>
            <a:r>
              <a:rPr lang="en-US" sz="3500" dirty="0"/>
              <a:t> </a:t>
            </a:r>
            <a:r>
              <a:rPr lang="en-US" sz="3500" dirty="0" err="1"/>
              <a:t>thể</a:t>
            </a:r>
            <a:r>
              <a:rPr lang="en-US" sz="3500" dirty="0"/>
              <a:t> </a:t>
            </a:r>
            <a:r>
              <a:rPr lang="en-US" sz="3500" dirty="0" err="1"/>
              <a:t>cảm</a:t>
            </a:r>
            <a:r>
              <a:rPr lang="en-US" sz="3500" dirty="0"/>
              <a:t> </a:t>
            </a:r>
            <a:r>
              <a:rPr lang="en-US" sz="3500" dirty="0" err="1"/>
              <a:t>xúc</a:t>
            </a:r>
            <a:r>
              <a:rPr lang="en-US" sz="3500" dirty="0"/>
              <a:t> </a:t>
            </a:r>
            <a:r>
              <a:rPr lang="en-US" sz="3500" dirty="0" err="1"/>
              <a:t>đã</a:t>
            </a:r>
            <a:r>
              <a:rPr lang="en-US" sz="3500" dirty="0"/>
              <a:t> </a:t>
            </a:r>
            <a:r>
              <a:rPr lang="en-US" sz="3500" dirty="0" err="1"/>
              <a:t>lừa</a:t>
            </a:r>
            <a:r>
              <a:rPr lang="en-US" sz="3500" dirty="0"/>
              <a:t> </a:t>
            </a:r>
            <a:r>
              <a:rPr lang="en-US" sz="3500" dirty="0" err="1"/>
              <a:t>gạt</a:t>
            </a:r>
            <a:r>
              <a:rPr lang="en-US" sz="3500" dirty="0"/>
              <a:t> </a:t>
            </a:r>
            <a:r>
              <a:rPr lang="en-US" sz="3500" dirty="0" err="1"/>
              <a:t>vì</a:t>
            </a:r>
            <a:r>
              <a:rPr lang="en-US" sz="3500" dirty="0"/>
              <a:t> </a:t>
            </a:r>
            <a:r>
              <a:rPr lang="en-US" sz="3500" dirty="0" err="1"/>
              <a:t>nếu</a:t>
            </a:r>
            <a:r>
              <a:rPr lang="en-US" sz="3500" dirty="0"/>
              <a:t> </a:t>
            </a:r>
            <a:r>
              <a:rPr lang="en-US" sz="3500" dirty="0" err="1"/>
              <a:t>như</a:t>
            </a:r>
            <a:r>
              <a:rPr lang="en-US" sz="3500" dirty="0"/>
              <a:t> </a:t>
            </a:r>
            <a:r>
              <a:rPr lang="en-US" sz="3500" dirty="0" err="1"/>
              <a:t>không</a:t>
            </a:r>
            <a:r>
              <a:rPr lang="en-US" sz="3500" dirty="0"/>
              <a:t> </a:t>
            </a:r>
            <a:r>
              <a:rPr lang="en-US" sz="3500" dirty="0" err="1"/>
              <a:t>đặt</a:t>
            </a:r>
            <a:r>
              <a:rPr lang="en-US" sz="3500" dirty="0"/>
              <a:t> </a:t>
            </a:r>
            <a:r>
              <a:rPr lang="en-US" sz="3500" dirty="0" err="1"/>
              <a:t>nặng</a:t>
            </a:r>
            <a:r>
              <a:rPr lang="en-US" sz="3500" dirty="0"/>
              <a:t> </a:t>
            </a:r>
            <a:r>
              <a:rPr lang="en-US" sz="3500" dirty="0" err="1"/>
              <a:t>tình</a:t>
            </a:r>
            <a:r>
              <a:rPr lang="en-US" sz="3500" dirty="0"/>
              <a:t> </a:t>
            </a:r>
            <a:r>
              <a:rPr lang="en-US" sz="3500" dirty="0" err="1"/>
              <a:t>cảm</a:t>
            </a:r>
            <a:r>
              <a:rPr lang="en-US" sz="3500" dirty="0"/>
              <a:t> </a:t>
            </a:r>
            <a:r>
              <a:rPr lang="en-US" sz="3500" dirty="0" err="1"/>
              <a:t>thống</a:t>
            </a:r>
            <a:r>
              <a:rPr lang="en-US" sz="3500" dirty="0"/>
              <a:t> </a:t>
            </a:r>
            <a:r>
              <a:rPr lang="en-US" sz="3500" dirty="0" err="1"/>
              <a:t>nhất</a:t>
            </a:r>
            <a:r>
              <a:rPr lang="en-US" sz="3500" dirty="0"/>
              <a:t> </a:t>
            </a:r>
            <a:r>
              <a:rPr lang="en-US" sz="3500" dirty="0" err="1"/>
              <a:t>và</a:t>
            </a:r>
            <a:r>
              <a:rPr lang="en-US" sz="3500" dirty="0"/>
              <a:t> </a:t>
            </a:r>
            <a:r>
              <a:rPr lang="en-US" sz="3500" dirty="0" err="1"/>
              <a:t>sự</a:t>
            </a:r>
            <a:r>
              <a:rPr lang="en-US" sz="3500" dirty="0"/>
              <a:t> </a:t>
            </a:r>
            <a:r>
              <a:rPr lang="en-US" sz="3500" dirty="0" err="1"/>
              <a:t>hốt</a:t>
            </a:r>
            <a:r>
              <a:rPr lang="en-US" sz="3500" dirty="0"/>
              <a:t> </a:t>
            </a:r>
            <a:r>
              <a:rPr lang="en-US" sz="3500" dirty="0" err="1"/>
              <a:t>hoảng</a:t>
            </a:r>
            <a:r>
              <a:rPr lang="en-US" sz="3500" dirty="0"/>
              <a:t> </a:t>
            </a:r>
            <a:r>
              <a:rPr lang="en-US" sz="3500" dirty="0" err="1"/>
              <a:t>nung</a:t>
            </a:r>
            <a:r>
              <a:rPr lang="en-US" sz="3500" dirty="0"/>
              <a:t> </a:t>
            </a:r>
            <a:r>
              <a:rPr lang="en-US" sz="3500" dirty="0" err="1"/>
              <a:t>chảy</a:t>
            </a:r>
            <a:r>
              <a:rPr lang="en-US" sz="3500" dirty="0"/>
              <a:t> </a:t>
            </a:r>
            <a:r>
              <a:rPr lang="en-US" sz="3500" dirty="0" err="1"/>
              <a:t>thì</a:t>
            </a:r>
            <a:r>
              <a:rPr lang="en-US" sz="3500" dirty="0"/>
              <a:t> </a:t>
            </a:r>
            <a:r>
              <a:rPr lang="en-US" sz="3500" dirty="0" err="1"/>
              <a:t>còn</a:t>
            </a:r>
            <a:r>
              <a:rPr lang="en-US" sz="3500" dirty="0"/>
              <a:t> </a:t>
            </a:r>
            <a:r>
              <a:rPr lang="en-US" sz="3500" dirty="0" err="1"/>
              <a:t>có</a:t>
            </a:r>
            <a:r>
              <a:rPr lang="en-US" sz="3500" dirty="0"/>
              <a:t> </a:t>
            </a:r>
            <a:r>
              <a:rPr lang="en-US" sz="3500" dirty="0" err="1"/>
              <a:t>chiến</a:t>
            </a:r>
            <a:r>
              <a:rPr lang="en-US" sz="3500" dirty="0"/>
              <a:t> </a:t>
            </a:r>
            <a:r>
              <a:rPr lang="en-US" sz="3500" dirty="0" err="1"/>
              <a:t>lược</a:t>
            </a:r>
            <a:r>
              <a:rPr lang="en-US" sz="3500" dirty="0"/>
              <a:t> </a:t>
            </a:r>
            <a:r>
              <a:rPr lang="en-US" sz="3500" dirty="0" err="1"/>
              <a:t>khác</a:t>
            </a:r>
            <a:r>
              <a:rPr lang="en-US" sz="3500" dirty="0"/>
              <a:t> </a:t>
            </a:r>
            <a:r>
              <a:rPr lang="en-US" sz="3500" dirty="0" err="1"/>
              <a:t>nơi</a:t>
            </a:r>
            <a:r>
              <a:rPr lang="en-US" sz="3500" dirty="0"/>
              <a:t> </a:t>
            </a:r>
            <a:r>
              <a:rPr lang="en-US" sz="3500" dirty="0" err="1"/>
              <a:t>chủ</a:t>
            </a:r>
            <a:r>
              <a:rPr lang="en-US" sz="3500" dirty="0"/>
              <a:t> </a:t>
            </a:r>
            <a:r>
              <a:rPr lang="en-US" sz="3500" dirty="0" err="1"/>
              <a:t>nghĩa</a:t>
            </a:r>
            <a:r>
              <a:rPr lang="en-US" sz="3500" dirty="0"/>
              <a:t> </a:t>
            </a:r>
            <a:r>
              <a:rPr lang="en-US" sz="3500" dirty="0" err="1"/>
              <a:t>tự</a:t>
            </a:r>
            <a:r>
              <a:rPr lang="en-US" sz="3500" dirty="0"/>
              <a:t> do </a:t>
            </a:r>
            <a:r>
              <a:rPr lang="en-US" sz="3500" dirty="0" err="1"/>
              <a:t>và</a:t>
            </a:r>
            <a:r>
              <a:rPr lang="en-US" sz="3500" dirty="0"/>
              <a:t> </a:t>
            </a:r>
            <a:r>
              <a:rPr lang="en-US" sz="3500" dirty="0" err="1"/>
              <a:t>bạn</a:t>
            </a:r>
            <a:r>
              <a:rPr lang="en-US" sz="3500" dirty="0"/>
              <a:t> </a:t>
            </a:r>
            <a:r>
              <a:rPr lang="en-US" sz="3500" dirty="0" err="1"/>
              <a:t>bè</a:t>
            </a:r>
            <a:r>
              <a:rPr lang="en-US" sz="3500" dirty="0"/>
              <a:t> </a:t>
            </a:r>
            <a:r>
              <a:rPr lang="en-US" sz="3500" dirty="0" err="1"/>
              <a:t>của</a:t>
            </a:r>
            <a:r>
              <a:rPr lang="en-US" sz="3500" dirty="0"/>
              <a:t> </a:t>
            </a:r>
            <a:r>
              <a:rPr lang="en-US" sz="3500" dirty="0" err="1"/>
              <a:t>nó</a:t>
            </a:r>
            <a:r>
              <a:rPr lang="en-US" sz="3500" dirty="0"/>
              <a:t> – </a:t>
            </a:r>
            <a:r>
              <a:rPr lang="en-US" sz="3500" dirty="0" err="1"/>
              <a:t>chủ</a:t>
            </a:r>
            <a:r>
              <a:rPr lang="en-US" sz="3500" dirty="0"/>
              <a:t> </a:t>
            </a:r>
            <a:r>
              <a:rPr lang="en-US" sz="3500" dirty="0" err="1"/>
              <a:t>nghĩa</a:t>
            </a:r>
            <a:r>
              <a:rPr lang="en-US" sz="3500" dirty="0"/>
              <a:t> </a:t>
            </a:r>
            <a:r>
              <a:rPr lang="en-US" sz="3500" dirty="0" err="1"/>
              <a:t>kiến</a:t>
            </a:r>
            <a:r>
              <a:rPr lang="en-US" sz="3500" dirty="0"/>
              <a:t> </a:t>
            </a:r>
            <a:r>
              <a:rPr lang="en-US" sz="3500" dirty="0" err="1"/>
              <a:t>tạo</a:t>
            </a:r>
            <a:r>
              <a:rPr lang="en-US" sz="3500" dirty="0"/>
              <a:t> </a:t>
            </a:r>
            <a:r>
              <a:rPr lang="en-US" sz="3500" dirty="0" err="1"/>
              <a:t>đã</a:t>
            </a:r>
            <a:r>
              <a:rPr lang="en-US" sz="3500" dirty="0"/>
              <a:t> </a:t>
            </a:r>
            <a:r>
              <a:rPr lang="en-US" sz="3500" dirty="0" err="1"/>
              <a:t>cùng</a:t>
            </a:r>
            <a:r>
              <a:rPr lang="en-US" sz="3500" dirty="0"/>
              <a:t> </a:t>
            </a:r>
            <a:r>
              <a:rPr lang="en-US" sz="3500" dirty="0" err="1"/>
              <a:t>nhau</a:t>
            </a:r>
            <a:r>
              <a:rPr lang="en-US" sz="3500" dirty="0"/>
              <a:t> </a:t>
            </a:r>
            <a:r>
              <a:rPr lang="en-US" sz="3500" dirty="0" err="1"/>
              <a:t>hớn</a:t>
            </a:r>
            <a:r>
              <a:rPr lang="en-US" sz="3500" dirty="0"/>
              <a:t> </a:t>
            </a:r>
            <a:r>
              <a:rPr lang="en-US" sz="3500" dirty="0" err="1"/>
              <a:t>hở</a:t>
            </a:r>
            <a:r>
              <a:rPr lang="en-US" sz="3500" dirty="0"/>
              <a:t> </a:t>
            </a:r>
            <a:r>
              <a:rPr lang="en-US" sz="3500" dirty="0" err="1"/>
              <a:t>tung</a:t>
            </a:r>
            <a:r>
              <a:rPr lang="en-US" sz="3500" dirty="0"/>
              <a:t> </a:t>
            </a:r>
            <a:r>
              <a:rPr lang="en-US" sz="3500" dirty="0" err="1"/>
              <a:t>tăng</a:t>
            </a:r>
            <a:r>
              <a:rPr lang="en-US" sz="3500" dirty="0"/>
              <a:t> </a:t>
            </a:r>
            <a:r>
              <a:rPr lang="en-US" sz="3500" dirty="0" err="1"/>
              <a:t>và</a:t>
            </a:r>
            <a:r>
              <a:rPr lang="en-US" sz="3500" dirty="0"/>
              <a:t> </a:t>
            </a:r>
            <a:r>
              <a:rPr lang="en-US" sz="3500" dirty="0" err="1"/>
              <a:t>đang</a:t>
            </a:r>
            <a:r>
              <a:rPr lang="en-US" sz="3500" dirty="0"/>
              <a:t> </a:t>
            </a:r>
            <a:r>
              <a:rPr lang="en-US" sz="3500" dirty="0" err="1"/>
              <a:t>tụm</a:t>
            </a:r>
            <a:r>
              <a:rPr lang="en-US" sz="3500" dirty="0"/>
              <a:t> </a:t>
            </a:r>
            <a:r>
              <a:rPr lang="en-US" sz="3500" dirty="0" err="1"/>
              <a:t>năm</a:t>
            </a:r>
            <a:r>
              <a:rPr lang="en-US" sz="3500" dirty="0"/>
              <a:t> </a:t>
            </a:r>
            <a:r>
              <a:rPr lang="en-US" sz="3500" dirty="0" err="1"/>
              <a:t>tụm</a:t>
            </a:r>
            <a:r>
              <a:rPr lang="en-US" sz="3500" dirty="0"/>
              <a:t> </a:t>
            </a:r>
            <a:r>
              <a:rPr lang="en-US" sz="3500" dirty="0" err="1"/>
              <a:t>ba</a:t>
            </a:r>
            <a:r>
              <a:rPr lang="en-US" sz="3500" dirty="0"/>
              <a:t> </a:t>
            </a:r>
            <a:r>
              <a:rPr lang="en-US" sz="3500" dirty="0" err="1"/>
              <a:t>thầm</a:t>
            </a:r>
            <a:r>
              <a:rPr lang="en-US" sz="3500" dirty="0"/>
              <a:t> </a:t>
            </a:r>
            <a:r>
              <a:rPr lang="en-US" sz="3500" dirty="0" err="1"/>
              <a:t>thì</a:t>
            </a:r>
            <a:r>
              <a:rPr lang="en-US" sz="3500" dirty="0"/>
              <a:t> </a:t>
            </a:r>
            <a:r>
              <a:rPr lang="en-US" sz="3500" dirty="0" err="1"/>
              <a:t>chơi</a:t>
            </a:r>
            <a:r>
              <a:rPr lang="en-US" sz="3500" dirty="0"/>
              <a:t> </a:t>
            </a:r>
            <a:r>
              <a:rPr lang="en-US" sz="3500" dirty="0" err="1"/>
              <a:t>trò</a:t>
            </a:r>
            <a:r>
              <a:rPr lang="en-US" sz="3500" dirty="0"/>
              <a:t> </a:t>
            </a:r>
            <a:r>
              <a:rPr lang="en-US" sz="3500" dirty="0" err="1"/>
              <a:t>xếp</a:t>
            </a:r>
            <a:r>
              <a:rPr lang="en-US" sz="3500" dirty="0"/>
              <a:t> </a:t>
            </a:r>
            <a:r>
              <a:rPr lang="en-US" sz="3500" dirty="0" err="1"/>
              <a:t>hình</a:t>
            </a:r>
            <a:r>
              <a:rPr lang="en-US" sz="3500" dirty="0"/>
              <a:t>. </a:t>
            </a:r>
            <a:r>
              <a:rPr lang="en-US" sz="3500" dirty="0" err="1"/>
              <a:t>Nhưng</a:t>
            </a:r>
            <a:r>
              <a:rPr lang="en-US" sz="3500" dirty="0"/>
              <a:t> </a:t>
            </a:r>
            <a:r>
              <a:rPr lang="en-US" sz="3500" dirty="0" err="1"/>
              <a:t>một</a:t>
            </a:r>
            <a:r>
              <a:rPr lang="en-US" sz="3500" dirty="0"/>
              <a:t> </a:t>
            </a:r>
            <a:r>
              <a:rPr lang="en-US" sz="3500" dirty="0" err="1"/>
              <a:t>lần</a:t>
            </a:r>
            <a:r>
              <a:rPr lang="en-US" sz="3500" dirty="0"/>
              <a:t> </a:t>
            </a:r>
            <a:r>
              <a:rPr lang="en-US" sz="3500" dirty="0" err="1"/>
              <a:t>nữa</a:t>
            </a:r>
            <a:r>
              <a:rPr lang="en-US" sz="3500" dirty="0"/>
              <a:t> </a:t>
            </a:r>
            <a:r>
              <a:rPr lang="en-US" sz="3500" dirty="0" err="1"/>
              <a:t>hãy</a:t>
            </a:r>
            <a:r>
              <a:rPr lang="en-US" sz="3500" dirty="0"/>
              <a:t> </a:t>
            </a:r>
            <a:r>
              <a:rPr lang="en-US" sz="3500" dirty="0" err="1"/>
              <a:t>để</a:t>
            </a:r>
            <a:r>
              <a:rPr lang="en-US" sz="3500" dirty="0"/>
              <a:t> </a:t>
            </a:r>
            <a:r>
              <a:rPr lang="en-US" sz="3500" dirty="0" err="1"/>
              <a:t>đao</a:t>
            </a:r>
            <a:r>
              <a:rPr lang="en-US" sz="3500" dirty="0"/>
              <a:t> </a:t>
            </a:r>
            <a:r>
              <a:rPr lang="en-US" sz="3500" dirty="0" err="1"/>
              <a:t>pháp</a:t>
            </a:r>
            <a:r>
              <a:rPr lang="en-US" sz="3500" dirty="0"/>
              <a:t> </a:t>
            </a:r>
            <a:r>
              <a:rPr lang="en-US" sz="3500" dirty="0" err="1"/>
              <a:t>duy</a:t>
            </a:r>
            <a:r>
              <a:rPr lang="en-US" sz="3500" dirty="0"/>
              <a:t> </a:t>
            </a:r>
            <a:r>
              <a:rPr lang="en-US" sz="3500" dirty="0" err="1"/>
              <a:t>lý</a:t>
            </a:r>
            <a:r>
              <a:rPr lang="en-US" sz="3500" dirty="0"/>
              <a:t> </a:t>
            </a:r>
            <a:r>
              <a:rPr lang="en-US" sz="3500" dirty="0" err="1"/>
              <a:t>phân</a:t>
            </a:r>
            <a:r>
              <a:rPr lang="en-US" sz="3500" dirty="0"/>
              <a:t> </a:t>
            </a:r>
            <a:r>
              <a:rPr lang="en-US" sz="3500" dirty="0" err="1"/>
              <a:t>tách</a:t>
            </a:r>
            <a:r>
              <a:rPr lang="en-US" sz="3500" dirty="0"/>
              <a:t> </a:t>
            </a:r>
            <a:r>
              <a:rPr lang="en-US" sz="3500" dirty="0" err="1"/>
              <a:t>chủ</a:t>
            </a:r>
            <a:r>
              <a:rPr lang="en-US" sz="3500" dirty="0"/>
              <a:t> </a:t>
            </a:r>
            <a:r>
              <a:rPr lang="en-US" sz="3500" dirty="0" err="1"/>
              <a:t>nghĩa</a:t>
            </a:r>
            <a:r>
              <a:rPr lang="en-US" sz="3500" dirty="0"/>
              <a:t> </a:t>
            </a:r>
            <a:r>
              <a:rPr lang="en-US" sz="3500" dirty="0" err="1"/>
              <a:t>tự</a:t>
            </a:r>
            <a:r>
              <a:rPr lang="en-US" sz="3500" dirty="0"/>
              <a:t> do </a:t>
            </a:r>
            <a:r>
              <a:rPr lang="en-US" sz="3500" dirty="0" err="1"/>
              <a:t>đến</a:t>
            </a:r>
            <a:r>
              <a:rPr lang="en-US" sz="3500" dirty="0"/>
              <a:t> </a:t>
            </a:r>
            <a:r>
              <a:rPr lang="en-US" sz="3500" dirty="0" err="1"/>
              <a:t>chủ</a:t>
            </a:r>
            <a:r>
              <a:rPr lang="en-US" sz="3500" dirty="0"/>
              <a:t> </a:t>
            </a:r>
            <a:r>
              <a:rPr lang="en-US" sz="3500" dirty="0" err="1"/>
              <a:t>nghĩa</a:t>
            </a:r>
            <a:r>
              <a:rPr lang="en-US" sz="3500" dirty="0"/>
              <a:t> </a:t>
            </a:r>
            <a:r>
              <a:rPr lang="en-US" sz="3500" dirty="0" err="1"/>
              <a:t>tự</a:t>
            </a:r>
            <a:r>
              <a:rPr lang="en-US" sz="3500" dirty="0"/>
              <a:t> do </a:t>
            </a:r>
            <a:r>
              <a:rPr lang="en-US" sz="3500" dirty="0" err="1"/>
              <a:t>kinh</a:t>
            </a:r>
            <a:r>
              <a:rPr lang="en-US" sz="3500" dirty="0"/>
              <a:t> </a:t>
            </a:r>
            <a:r>
              <a:rPr lang="en-US" sz="3500" dirty="0" err="1"/>
              <a:t>tế</a:t>
            </a:r>
            <a:r>
              <a:rPr lang="en-US" sz="3500" dirty="0"/>
              <a:t> </a:t>
            </a:r>
            <a:r>
              <a:rPr lang="en-US" sz="3500" dirty="0" err="1"/>
              <a:t>trước</a:t>
            </a:r>
            <a:r>
              <a:rPr lang="en-US" sz="3500" dirty="0"/>
              <a:t> </a:t>
            </a:r>
            <a:r>
              <a:rPr lang="en-US" sz="3500" dirty="0" err="1"/>
              <a:t>tiên</a:t>
            </a:r>
            <a:r>
              <a:rPr lang="en-US" sz="3500" dirty="0"/>
              <a:t> </a:t>
            </a:r>
            <a:r>
              <a:rPr lang="en-US" sz="3500" dirty="0" err="1"/>
              <a:t>theo</a:t>
            </a:r>
            <a:r>
              <a:rPr lang="en-US" sz="3500" dirty="0"/>
              <a:t> </a:t>
            </a:r>
            <a:r>
              <a:rPr lang="en-US" sz="3500" dirty="0" err="1"/>
              <a:t>một</a:t>
            </a:r>
            <a:r>
              <a:rPr lang="en-US" sz="3500" dirty="0"/>
              <a:t> </a:t>
            </a:r>
            <a:r>
              <a:rPr lang="en-US" sz="3500" dirty="0" err="1"/>
              <a:t>chiều</a:t>
            </a:r>
            <a:r>
              <a:rPr lang="en-US" sz="3500" dirty="0"/>
              <a:t> </a:t>
            </a:r>
            <a:r>
              <a:rPr lang="en-US" sz="3500" dirty="0" err="1"/>
              <a:t>phân</a:t>
            </a:r>
            <a:r>
              <a:rPr lang="en-US" sz="3500" dirty="0"/>
              <a:t> </a:t>
            </a:r>
            <a:r>
              <a:rPr lang="en-US" sz="3500" dirty="0" err="1"/>
              <a:t>ly</a:t>
            </a:r>
            <a:r>
              <a:rPr lang="en-US" sz="3500" dirty="0"/>
              <a:t> </a:t>
            </a:r>
            <a:r>
              <a:rPr lang="en-US" sz="3500" dirty="0" err="1"/>
              <a:t>đơn</a:t>
            </a:r>
            <a:r>
              <a:rPr lang="en-US" sz="3500" dirty="0"/>
              <a:t> </a:t>
            </a:r>
            <a:r>
              <a:rPr lang="en-US" sz="3500" dirty="0" err="1"/>
              <a:t>giản</a:t>
            </a:r>
            <a:r>
              <a:rPr lang="en-US" sz="3500" dirty="0"/>
              <a:t> </a:t>
            </a:r>
            <a:r>
              <a:rPr lang="en-US" sz="3500" dirty="0" err="1"/>
              <a:t>và</a:t>
            </a:r>
            <a:r>
              <a:rPr lang="en-US" sz="3500" dirty="0"/>
              <a:t> </a:t>
            </a:r>
            <a:r>
              <a:rPr lang="en-US" sz="3500" dirty="0" err="1"/>
              <a:t>ngây</a:t>
            </a:r>
            <a:r>
              <a:rPr lang="en-US" sz="3500" dirty="0"/>
              <a:t> </a:t>
            </a:r>
            <a:r>
              <a:rPr lang="en-US" sz="3500" dirty="0" err="1"/>
              <a:t>thơ</a:t>
            </a:r>
            <a:r>
              <a:rPr lang="en-US" sz="3500" dirty="0"/>
              <a:t>: </a:t>
            </a:r>
            <a:r>
              <a:rPr lang="en-US" sz="3500" dirty="0" err="1"/>
              <a:t>cơ</a:t>
            </a:r>
            <a:r>
              <a:rPr lang="en-US" sz="3500" dirty="0"/>
              <a:t> </a:t>
            </a:r>
            <a:r>
              <a:rPr lang="en-US" sz="3500" dirty="0" err="1"/>
              <a:t>sở</a:t>
            </a:r>
            <a:r>
              <a:rPr lang="en-US" sz="3500" dirty="0"/>
              <a:t> </a:t>
            </a:r>
            <a:r>
              <a:rPr lang="en-US" sz="3500" dirty="0" err="1"/>
              <a:t>hạ</a:t>
            </a:r>
            <a:r>
              <a:rPr lang="en-US" sz="3500" dirty="0"/>
              <a:t> </a:t>
            </a:r>
            <a:r>
              <a:rPr lang="en-US" sz="3500" dirty="0" err="1"/>
              <a:t>tầng</a:t>
            </a:r>
            <a:r>
              <a:rPr lang="en-US" sz="3500" dirty="0"/>
              <a:t> </a:t>
            </a:r>
            <a:r>
              <a:rPr lang="en-US" sz="3500" dirty="0" err="1"/>
              <a:t>quyết</a:t>
            </a:r>
            <a:r>
              <a:rPr lang="en-US" sz="3500" dirty="0"/>
              <a:t> </a:t>
            </a:r>
            <a:r>
              <a:rPr lang="en-US" sz="3500" dirty="0" err="1"/>
              <a:t>định</a:t>
            </a:r>
            <a:r>
              <a:rPr lang="en-US" sz="3500" dirty="0"/>
              <a:t> </a:t>
            </a:r>
            <a:r>
              <a:rPr lang="en-US" sz="3500" dirty="0" err="1"/>
              <a:t>kiến</a:t>
            </a:r>
            <a:r>
              <a:rPr lang="en-US" sz="3500" dirty="0"/>
              <a:t> </a:t>
            </a:r>
            <a:r>
              <a:rPr lang="en-US" sz="3500" dirty="0" err="1"/>
              <a:t>trúc</a:t>
            </a:r>
            <a:r>
              <a:rPr lang="en-US" sz="3500" dirty="0"/>
              <a:t> </a:t>
            </a:r>
            <a:r>
              <a:rPr lang="en-US" sz="3500" dirty="0" err="1"/>
              <a:t>thượng</a:t>
            </a:r>
            <a:r>
              <a:rPr lang="en-US" sz="3500" dirty="0"/>
              <a:t> </a:t>
            </a:r>
            <a:r>
              <a:rPr lang="en-US" sz="3500" dirty="0" err="1"/>
              <a:t>tầng</a:t>
            </a:r>
            <a:r>
              <a:rPr lang="en-US" sz="3500" dirty="0"/>
              <a:t>.</a:t>
            </a:r>
            <a:endParaRPr lang="en-US" sz="35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488350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Chủ</a:t>
            </a:r>
            <a:r>
              <a:rPr lang="en-US" dirty="0"/>
              <a:t> </a:t>
            </a:r>
            <a:r>
              <a:rPr lang="en-US" dirty="0" err="1"/>
              <a:t>nghĩa</a:t>
            </a:r>
            <a:r>
              <a:rPr lang="en-US" dirty="0"/>
              <a:t> </a:t>
            </a:r>
            <a:r>
              <a:rPr lang="en-US" dirty="0" err="1"/>
              <a:t>tự</a:t>
            </a:r>
            <a:r>
              <a:rPr lang="en-US" dirty="0"/>
              <a:t> do </a:t>
            </a:r>
            <a:r>
              <a:rPr lang="en-US" dirty="0" err="1"/>
              <a:t>và</a:t>
            </a:r>
            <a:r>
              <a:rPr lang="en-US" dirty="0"/>
              <a:t> </a:t>
            </a:r>
            <a:r>
              <a:rPr lang="en-US" dirty="0" err="1"/>
              <a:t>bạn</a:t>
            </a:r>
            <a:r>
              <a:rPr lang="en-US" dirty="0"/>
              <a:t> </a:t>
            </a:r>
            <a:r>
              <a:rPr lang="en-US" dirty="0" err="1"/>
              <a:t>bè</a:t>
            </a:r>
            <a:endParaRPr lang="en-US" dirty="0"/>
          </a:p>
        </p:txBody>
      </p:sp>
      <p:sp>
        <p:nvSpPr>
          <p:cNvPr id="3" name="Content Placeholder 2"/>
          <p:cNvSpPr>
            <a:spLocks noGrp="1"/>
          </p:cNvSpPr>
          <p:nvPr>
            <p:ph idx="1"/>
          </p:nvPr>
        </p:nvSpPr>
        <p:spPr/>
        <p:txBody>
          <a:bodyPr>
            <a:normAutofit fontScale="92500" lnSpcReduction="10000"/>
          </a:bodyPr>
          <a:lstStyle/>
          <a:p>
            <a:pPr marL="0" indent="0">
              <a:lnSpc>
                <a:spcPct val="110000"/>
              </a:lnSpc>
              <a:buNone/>
            </a:pPr>
            <a:r>
              <a:rPr lang="en-US" dirty="0" err="1"/>
              <a:t>Khi</a:t>
            </a:r>
            <a:r>
              <a:rPr lang="en-US" dirty="0"/>
              <a:t> Francis Fukuyama </a:t>
            </a:r>
            <a:r>
              <a:rPr lang="en-US" dirty="0" err="1"/>
              <a:t>khẳng</a:t>
            </a:r>
            <a:r>
              <a:rPr lang="en-US" dirty="0"/>
              <a:t> </a:t>
            </a:r>
            <a:r>
              <a:rPr lang="en-US" dirty="0" err="1"/>
              <a:t>định</a:t>
            </a:r>
            <a:r>
              <a:rPr lang="en-US" dirty="0"/>
              <a:t> </a:t>
            </a:r>
            <a:r>
              <a:rPr lang="en-US" dirty="0" err="1"/>
              <a:t>sự</a:t>
            </a:r>
            <a:r>
              <a:rPr lang="en-US" dirty="0"/>
              <a:t> </a:t>
            </a:r>
            <a:r>
              <a:rPr lang="en-US" dirty="0" err="1"/>
              <a:t>cáo</a:t>
            </a:r>
            <a:r>
              <a:rPr lang="en-US" dirty="0"/>
              <a:t> </a:t>
            </a:r>
            <a:r>
              <a:rPr lang="en-US" dirty="0" err="1"/>
              <a:t>chung</a:t>
            </a:r>
            <a:r>
              <a:rPr lang="en-US" dirty="0"/>
              <a:t> </a:t>
            </a:r>
            <a:r>
              <a:rPr lang="en-US" dirty="0" err="1"/>
              <a:t>của</a:t>
            </a:r>
            <a:r>
              <a:rPr lang="en-US" dirty="0"/>
              <a:t> </a:t>
            </a:r>
            <a:r>
              <a:rPr lang="en-US" dirty="0" err="1"/>
              <a:t>lịch</a:t>
            </a:r>
            <a:r>
              <a:rPr lang="en-US" dirty="0"/>
              <a:t> </a:t>
            </a:r>
            <a:r>
              <a:rPr lang="en-US" dirty="0" err="1"/>
              <a:t>sử</a:t>
            </a:r>
            <a:r>
              <a:rPr lang="en-US" dirty="0"/>
              <a:t> </a:t>
            </a:r>
            <a:r>
              <a:rPr lang="en-US" dirty="0" err="1"/>
              <a:t>với</a:t>
            </a:r>
            <a:r>
              <a:rPr lang="en-US" dirty="0"/>
              <a:t> </a:t>
            </a:r>
            <a:r>
              <a:rPr lang="en-US" dirty="0" err="1"/>
              <a:t>thắng</a:t>
            </a:r>
            <a:r>
              <a:rPr lang="en-US" dirty="0"/>
              <a:t> </a:t>
            </a:r>
            <a:r>
              <a:rPr lang="en-US" dirty="0" err="1"/>
              <a:t>thế</a:t>
            </a:r>
            <a:r>
              <a:rPr lang="en-US" dirty="0"/>
              <a:t> </a:t>
            </a:r>
            <a:r>
              <a:rPr lang="en-US" dirty="0" err="1"/>
              <a:t>của</a:t>
            </a:r>
            <a:r>
              <a:rPr lang="en-US" dirty="0"/>
              <a:t> </a:t>
            </a:r>
            <a:r>
              <a:rPr lang="en-US" dirty="0" err="1"/>
              <a:t>chủ</a:t>
            </a:r>
            <a:r>
              <a:rPr lang="en-US" dirty="0"/>
              <a:t> </a:t>
            </a:r>
            <a:r>
              <a:rPr lang="en-US" dirty="0" err="1"/>
              <a:t>nghĩa</a:t>
            </a:r>
            <a:r>
              <a:rPr lang="en-US" dirty="0"/>
              <a:t> </a:t>
            </a:r>
            <a:r>
              <a:rPr lang="en-US" dirty="0" err="1"/>
              <a:t>tự</a:t>
            </a:r>
            <a:r>
              <a:rPr lang="en-US" dirty="0"/>
              <a:t> do </a:t>
            </a:r>
            <a:r>
              <a:rPr lang="en-US" dirty="0" err="1"/>
              <a:t>kết</a:t>
            </a:r>
            <a:r>
              <a:rPr lang="en-US" dirty="0"/>
              <a:t> </a:t>
            </a:r>
            <a:r>
              <a:rPr lang="en-US" dirty="0" err="1"/>
              <a:t>thúc</a:t>
            </a:r>
            <a:r>
              <a:rPr lang="en-US" dirty="0"/>
              <a:t> </a:t>
            </a:r>
            <a:r>
              <a:rPr lang="en-US" dirty="0" err="1"/>
              <a:t>chiến</a:t>
            </a:r>
            <a:r>
              <a:rPr lang="en-US" dirty="0"/>
              <a:t> </a:t>
            </a:r>
            <a:r>
              <a:rPr lang="en-US" dirty="0" err="1"/>
              <a:t>tranh</a:t>
            </a:r>
            <a:r>
              <a:rPr lang="en-US" dirty="0"/>
              <a:t> </a:t>
            </a:r>
            <a:r>
              <a:rPr lang="en-US" dirty="0" err="1"/>
              <a:t>lạnh</a:t>
            </a:r>
            <a:r>
              <a:rPr lang="en-US" dirty="0"/>
              <a:t> </a:t>
            </a:r>
            <a:r>
              <a:rPr lang="en-US" dirty="0" err="1"/>
              <a:t>gần</a:t>
            </a:r>
            <a:r>
              <a:rPr lang="en-US" dirty="0"/>
              <a:t> </a:t>
            </a:r>
            <a:r>
              <a:rPr lang="en-US" dirty="0" err="1"/>
              <a:t>cuối</a:t>
            </a:r>
            <a:r>
              <a:rPr lang="en-US" dirty="0"/>
              <a:t> </a:t>
            </a:r>
            <a:r>
              <a:rPr lang="en-US" dirty="0" err="1"/>
              <a:t>thế</a:t>
            </a:r>
            <a:r>
              <a:rPr lang="en-US" dirty="0"/>
              <a:t> </a:t>
            </a:r>
            <a:r>
              <a:rPr lang="en-US" dirty="0" err="1"/>
              <a:t>kỷ</a:t>
            </a:r>
            <a:r>
              <a:rPr lang="en-US" dirty="0"/>
              <a:t> 20, </a:t>
            </a:r>
            <a:r>
              <a:rPr lang="en-US" dirty="0" err="1"/>
              <a:t>tôi</a:t>
            </a:r>
            <a:r>
              <a:rPr lang="en-US" dirty="0"/>
              <a:t> </a:t>
            </a:r>
            <a:r>
              <a:rPr lang="en-US" dirty="0" err="1"/>
              <a:t>hiểu</a:t>
            </a:r>
            <a:r>
              <a:rPr lang="en-US" dirty="0"/>
              <a:t> </a:t>
            </a:r>
            <a:r>
              <a:rPr lang="en-US" dirty="0" err="1"/>
              <a:t>rằng</a:t>
            </a:r>
            <a:r>
              <a:rPr lang="en-US" dirty="0"/>
              <a:t> </a:t>
            </a:r>
            <a:r>
              <a:rPr lang="en-US" dirty="0" err="1"/>
              <a:t>đó</a:t>
            </a:r>
            <a:r>
              <a:rPr lang="en-US" dirty="0"/>
              <a:t> </a:t>
            </a:r>
            <a:r>
              <a:rPr lang="en-US" dirty="0" err="1"/>
              <a:t>là</a:t>
            </a:r>
            <a:r>
              <a:rPr lang="en-US" dirty="0"/>
              <a:t> </a:t>
            </a:r>
            <a:r>
              <a:rPr lang="en-US" dirty="0" err="1"/>
              <a:t>cáo</a:t>
            </a:r>
            <a:r>
              <a:rPr lang="en-US" dirty="0"/>
              <a:t> </a:t>
            </a:r>
            <a:r>
              <a:rPr lang="en-US" dirty="0" err="1"/>
              <a:t>chung</a:t>
            </a:r>
            <a:r>
              <a:rPr lang="en-US" dirty="0"/>
              <a:t> </a:t>
            </a:r>
            <a:r>
              <a:rPr lang="en-US" dirty="0" err="1"/>
              <a:t>về</a:t>
            </a:r>
            <a:r>
              <a:rPr lang="en-US" dirty="0"/>
              <a:t> </a:t>
            </a:r>
            <a:r>
              <a:rPr lang="en-US" dirty="0" err="1"/>
              <a:t>sự</a:t>
            </a:r>
            <a:r>
              <a:rPr lang="en-US" dirty="0"/>
              <a:t> </a:t>
            </a:r>
            <a:r>
              <a:rPr lang="en-US" dirty="0" err="1"/>
              <a:t>lầm</a:t>
            </a:r>
            <a:r>
              <a:rPr lang="en-US" dirty="0"/>
              <a:t> </a:t>
            </a:r>
            <a:r>
              <a:rPr lang="en-US" dirty="0" err="1"/>
              <a:t>tưởng</a:t>
            </a:r>
            <a:r>
              <a:rPr lang="en-US" dirty="0"/>
              <a:t> ý </a:t>
            </a:r>
            <a:r>
              <a:rPr lang="en-US" dirty="0" err="1"/>
              <a:t>thức</a:t>
            </a:r>
            <a:r>
              <a:rPr lang="en-US" dirty="0"/>
              <a:t> </a:t>
            </a:r>
            <a:r>
              <a:rPr lang="en-US" dirty="0" err="1"/>
              <a:t>hệ</a:t>
            </a:r>
            <a:r>
              <a:rPr lang="en-US" dirty="0"/>
              <a:t> </a:t>
            </a:r>
            <a:r>
              <a:rPr lang="en-US" dirty="0" err="1"/>
              <a:t>như</a:t>
            </a:r>
            <a:r>
              <a:rPr lang="en-US" dirty="0"/>
              <a:t> </a:t>
            </a:r>
            <a:r>
              <a:rPr lang="en-US" dirty="0" err="1"/>
              <a:t>là</a:t>
            </a:r>
            <a:r>
              <a:rPr lang="en-US" dirty="0"/>
              <a:t> </a:t>
            </a:r>
            <a:r>
              <a:rPr lang="en-US" dirty="0" err="1"/>
              <a:t>nguyên</a:t>
            </a:r>
            <a:r>
              <a:rPr lang="en-US" dirty="0"/>
              <a:t> do </a:t>
            </a:r>
            <a:r>
              <a:rPr lang="en-US" dirty="0" err="1"/>
              <a:t>chính</a:t>
            </a:r>
            <a:r>
              <a:rPr lang="en-US" dirty="0"/>
              <a:t> </a:t>
            </a:r>
            <a:r>
              <a:rPr lang="en-US" dirty="0" err="1"/>
              <a:t>khi</a:t>
            </a:r>
            <a:r>
              <a:rPr lang="en-US" dirty="0"/>
              <a:t> </a:t>
            </a:r>
            <a:r>
              <a:rPr lang="en-US" dirty="0" err="1"/>
              <a:t>tôi</a:t>
            </a:r>
            <a:r>
              <a:rPr lang="en-US" dirty="0"/>
              <a:t> </a:t>
            </a:r>
            <a:r>
              <a:rPr lang="en-US" dirty="0" err="1"/>
              <a:t>không</a:t>
            </a:r>
            <a:r>
              <a:rPr lang="en-US" dirty="0"/>
              <a:t> </a:t>
            </a:r>
            <a:r>
              <a:rPr lang="en-US" dirty="0" err="1"/>
              <a:t>phản</a:t>
            </a:r>
            <a:r>
              <a:rPr lang="en-US" dirty="0"/>
              <a:t> </a:t>
            </a:r>
            <a:r>
              <a:rPr lang="en-US" dirty="0" err="1"/>
              <a:t>bác</a:t>
            </a:r>
            <a:r>
              <a:rPr lang="en-US" dirty="0"/>
              <a:t> hay </a:t>
            </a:r>
            <a:r>
              <a:rPr lang="en-US" dirty="0" err="1"/>
              <a:t>cố</a:t>
            </a:r>
            <a:r>
              <a:rPr lang="en-US" dirty="0"/>
              <a:t> </a:t>
            </a:r>
            <a:r>
              <a:rPr lang="en-US" dirty="0" err="1"/>
              <a:t>gắng</a:t>
            </a:r>
            <a:r>
              <a:rPr lang="en-US" dirty="0"/>
              <a:t> </a:t>
            </a:r>
            <a:r>
              <a:rPr lang="en-US" dirty="0" err="1"/>
              <a:t>phản</a:t>
            </a:r>
            <a:r>
              <a:rPr lang="en-US" dirty="0"/>
              <a:t> </a:t>
            </a:r>
            <a:r>
              <a:rPr lang="en-US" dirty="0" err="1"/>
              <a:t>biện</a:t>
            </a:r>
            <a:r>
              <a:rPr lang="en-US" dirty="0"/>
              <a:t> </a:t>
            </a:r>
            <a:r>
              <a:rPr lang="en-US" dirty="0" err="1"/>
              <a:t>một</a:t>
            </a:r>
            <a:r>
              <a:rPr lang="en-US" dirty="0"/>
              <a:t> </a:t>
            </a:r>
            <a:r>
              <a:rPr lang="en-US" dirty="0" err="1"/>
              <a:t>cách</a:t>
            </a:r>
            <a:r>
              <a:rPr lang="en-US" dirty="0"/>
              <a:t> </a:t>
            </a:r>
            <a:r>
              <a:rPr lang="en-US" dirty="0" err="1"/>
              <a:t>vô</a:t>
            </a:r>
            <a:r>
              <a:rPr lang="en-US" dirty="0"/>
              <a:t> </a:t>
            </a:r>
            <a:r>
              <a:rPr lang="en-US" dirty="0" err="1"/>
              <a:t>lý</a:t>
            </a:r>
            <a:r>
              <a:rPr lang="en-US" dirty="0"/>
              <a:t> </a:t>
            </a:r>
            <a:r>
              <a:rPr lang="en-US" dirty="0" err="1"/>
              <a:t>quan</a:t>
            </a:r>
            <a:r>
              <a:rPr lang="en-US" dirty="0"/>
              <a:t> </a:t>
            </a:r>
            <a:r>
              <a:rPr lang="en-US" dirty="0" err="1"/>
              <a:t>điểm</a:t>
            </a:r>
            <a:r>
              <a:rPr lang="en-US" dirty="0"/>
              <a:t> </a:t>
            </a:r>
            <a:r>
              <a:rPr lang="en-US" dirty="0" err="1"/>
              <a:t>của</a:t>
            </a:r>
            <a:r>
              <a:rPr lang="en-US" dirty="0"/>
              <a:t> Francis Fukuyama, </a:t>
            </a:r>
            <a:r>
              <a:rPr lang="en-US" dirty="0" err="1"/>
              <a:t>vì</a:t>
            </a:r>
            <a:r>
              <a:rPr lang="en-US" dirty="0"/>
              <a:t> </a:t>
            </a:r>
            <a:r>
              <a:rPr lang="en-US" dirty="0" err="1"/>
              <a:t>rằng</a:t>
            </a:r>
            <a:r>
              <a:rPr lang="en-US" dirty="0"/>
              <a:t> ý </a:t>
            </a:r>
            <a:r>
              <a:rPr lang="en-US" dirty="0" err="1"/>
              <a:t>thức</a:t>
            </a:r>
            <a:r>
              <a:rPr lang="en-US" dirty="0"/>
              <a:t> </a:t>
            </a:r>
            <a:r>
              <a:rPr lang="en-US" dirty="0" err="1"/>
              <a:t>hệ</a:t>
            </a:r>
            <a:r>
              <a:rPr lang="en-US" dirty="0"/>
              <a:t> </a:t>
            </a:r>
            <a:r>
              <a:rPr lang="en-US" dirty="0" err="1"/>
              <a:t>như</a:t>
            </a:r>
            <a:r>
              <a:rPr lang="en-US" dirty="0"/>
              <a:t> </a:t>
            </a:r>
            <a:r>
              <a:rPr lang="en-US" dirty="0" err="1"/>
              <a:t>là</a:t>
            </a:r>
            <a:r>
              <a:rPr lang="en-US" dirty="0"/>
              <a:t> </a:t>
            </a:r>
            <a:r>
              <a:rPr lang="en-US" dirty="0" err="1"/>
              <a:t>một</a:t>
            </a:r>
            <a:r>
              <a:rPr lang="en-US" dirty="0"/>
              <a:t> ý </a:t>
            </a:r>
            <a:r>
              <a:rPr lang="en-US" dirty="0" err="1"/>
              <a:t>niệm</a:t>
            </a:r>
            <a:r>
              <a:rPr lang="en-US" dirty="0"/>
              <a:t> </a:t>
            </a:r>
            <a:r>
              <a:rPr lang="en-US" dirty="0" err="1"/>
              <a:t>thì</a:t>
            </a:r>
            <a:r>
              <a:rPr lang="en-US" dirty="0"/>
              <a:t> </a:t>
            </a:r>
            <a:r>
              <a:rPr lang="en-US" dirty="0" err="1"/>
              <a:t>nó</a:t>
            </a:r>
            <a:r>
              <a:rPr lang="en-US" dirty="0"/>
              <a:t> </a:t>
            </a:r>
            <a:r>
              <a:rPr lang="en-US" dirty="0" err="1"/>
              <a:t>là</a:t>
            </a:r>
            <a:r>
              <a:rPr lang="en-US" dirty="0"/>
              <a:t> ý </a:t>
            </a:r>
            <a:r>
              <a:rPr lang="en-US" dirty="0" err="1"/>
              <a:t>niệm</a:t>
            </a:r>
            <a:r>
              <a:rPr lang="en-US" dirty="0"/>
              <a:t> </a:t>
            </a:r>
            <a:r>
              <a:rPr lang="en-US" dirty="0" err="1"/>
              <a:t>phái</a:t>
            </a:r>
            <a:r>
              <a:rPr lang="en-US" dirty="0"/>
              <a:t> </a:t>
            </a:r>
            <a:r>
              <a:rPr lang="en-US" dirty="0" err="1"/>
              <a:t>sinh</a:t>
            </a:r>
            <a:r>
              <a:rPr lang="en-US" dirty="0"/>
              <a:t> </a:t>
            </a:r>
            <a:r>
              <a:rPr lang="en-US" dirty="0" err="1"/>
              <a:t>đi</a:t>
            </a:r>
            <a:r>
              <a:rPr lang="en-US" dirty="0"/>
              <a:t> </a:t>
            </a:r>
            <a:r>
              <a:rPr lang="en-US" dirty="0" err="1"/>
              <a:t>sau</a:t>
            </a:r>
            <a:r>
              <a:rPr lang="en-US" dirty="0"/>
              <a:t> </a:t>
            </a:r>
            <a:r>
              <a:rPr lang="en-US" dirty="0" err="1"/>
              <a:t>khát</a:t>
            </a:r>
            <a:r>
              <a:rPr lang="en-US" dirty="0"/>
              <a:t> </a:t>
            </a:r>
            <a:r>
              <a:rPr lang="en-US" dirty="0" err="1"/>
              <a:t>vọng</a:t>
            </a:r>
            <a:r>
              <a:rPr lang="en-US" dirty="0"/>
              <a:t> / </a:t>
            </a:r>
            <a:r>
              <a:rPr lang="en-US" dirty="0" err="1"/>
              <a:t>quy</a:t>
            </a:r>
            <a:r>
              <a:rPr lang="en-US" dirty="0"/>
              <a:t> </a:t>
            </a:r>
            <a:r>
              <a:rPr lang="en-US" dirty="0" err="1"/>
              <a:t>luật</a:t>
            </a:r>
            <a:r>
              <a:rPr lang="en-US" dirty="0"/>
              <a:t> </a:t>
            </a:r>
            <a:r>
              <a:rPr lang="en-US" dirty="0" err="1"/>
              <a:t>tự</a:t>
            </a:r>
            <a:r>
              <a:rPr lang="en-US" dirty="0"/>
              <a:t> do </a:t>
            </a:r>
            <a:r>
              <a:rPr lang="en-US" dirty="0" err="1"/>
              <a:t>như</a:t>
            </a:r>
            <a:r>
              <a:rPr lang="en-US" dirty="0"/>
              <a:t> </a:t>
            </a:r>
            <a:r>
              <a:rPr lang="en-US" dirty="0" err="1"/>
              <a:t>là</a:t>
            </a:r>
            <a:r>
              <a:rPr lang="en-US" dirty="0"/>
              <a:t> </a:t>
            </a:r>
            <a:r>
              <a:rPr lang="en-US" dirty="0" err="1"/>
              <a:t>luật</a:t>
            </a:r>
            <a:r>
              <a:rPr lang="en-US" dirty="0"/>
              <a:t> </a:t>
            </a:r>
            <a:r>
              <a:rPr lang="en-US" dirty="0" err="1"/>
              <a:t>tự</a:t>
            </a:r>
            <a:r>
              <a:rPr lang="en-US" dirty="0"/>
              <a:t> </a:t>
            </a:r>
            <a:r>
              <a:rPr lang="en-US" dirty="0" err="1"/>
              <a:t>nhiên</a:t>
            </a:r>
            <a:r>
              <a:rPr lang="en-US" dirty="0"/>
              <a:t>, do </a:t>
            </a:r>
            <a:r>
              <a:rPr lang="en-US" dirty="0" err="1"/>
              <a:t>đó</a:t>
            </a:r>
            <a:r>
              <a:rPr lang="en-US" dirty="0"/>
              <a:t> </a:t>
            </a:r>
            <a:r>
              <a:rPr lang="en-US" dirty="0" err="1"/>
              <a:t>chủ</a:t>
            </a:r>
            <a:r>
              <a:rPr lang="en-US" dirty="0"/>
              <a:t> </a:t>
            </a:r>
            <a:r>
              <a:rPr lang="en-US" dirty="0" err="1"/>
              <a:t>nghĩa</a:t>
            </a:r>
            <a:r>
              <a:rPr lang="en-US" dirty="0"/>
              <a:t> </a:t>
            </a:r>
            <a:r>
              <a:rPr lang="en-US" dirty="0" err="1"/>
              <a:t>tự</a:t>
            </a:r>
            <a:r>
              <a:rPr lang="en-US" dirty="0"/>
              <a:t> do </a:t>
            </a:r>
            <a:r>
              <a:rPr lang="en-US" dirty="0" err="1"/>
              <a:t>giả</a:t>
            </a:r>
            <a:r>
              <a:rPr lang="en-US" dirty="0"/>
              <a:t> </a:t>
            </a:r>
            <a:r>
              <a:rPr lang="en-US" dirty="0" err="1"/>
              <a:t>sử</a:t>
            </a:r>
            <a:r>
              <a:rPr lang="en-US" dirty="0"/>
              <a:t> </a:t>
            </a:r>
            <a:r>
              <a:rPr lang="en-US" dirty="0" err="1"/>
              <a:t>gây</a:t>
            </a:r>
            <a:r>
              <a:rPr lang="en-US" dirty="0"/>
              <a:t> </a:t>
            </a:r>
            <a:r>
              <a:rPr lang="en-US" dirty="0" err="1"/>
              <a:t>ra</a:t>
            </a:r>
            <a:r>
              <a:rPr lang="en-US" dirty="0"/>
              <a:t> </a:t>
            </a:r>
            <a:r>
              <a:rPr lang="en-US" dirty="0" err="1"/>
              <a:t>sự</a:t>
            </a:r>
            <a:r>
              <a:rPr lang="en-US" dirty="0"/>
              <a:t> </a:t>
            </a:r>
            <a:r>
              <a:rPr lang="en-US" dirty="0" err="1"/>
              <a:t>cáo</a:t>
            </a:r>
            <a:r>
              <a:rPr lang="en-US" dirty="0"/>
              <a:t> </a:t>
            </a:r>
            <a:r>
              <a:rPr lang="en-US" dirty="0" err="1"/>
              <a:t>chung</a:t>
            </a:r>
            <a:r>
              <a:rPr lang="en-US" dirty="0"/>
              <a:t> </a:t>
            </a:r>
            <a:r>
              <a:rPr lang="en-US" dirty="0" err="1"/>
              <a:t>cho</a:t>
            </a:r>
            <a:r>
              <a:rPr lang="en-US" dirty="0"/>
              <a:t> </a:t>
            </a:r>
            <a:r>
              <a:rPr lang="en-US" dirty="0" err="1"/>
              <a:t>những</a:t>
            </a:r>
            <a:r>
              <a:rPr lang="en-US" dirty="0"/>
              <a:t> </a:t>
            </a:r>
            <a:r>
              <a:rPr lang="en-US" dirty="0" err="1"/>
              <a:t>chủ</a:t>
            </a:r>
            <a:r>
              <a:rPr lang="en-US" dirty="0"/>
              <a:t> </a:t>
            </a:r>
            <a:r>
              <a:rPr lang="en-US" dirty="0" err="1"/>
              <a:t>nghĩa</a:t>
            </a:r>
            <a:r>
              <a:rPr lang="en-US" dirty="0"/>
              <a:t> </a:t>
            </a:r>
            <a:r>
              <a:rPr lang="en-US" dirty="0" err="1"/>
              <a:t>khác</a:t>
            </a:r>
            <a:r>
              <a:rPr lang="en-US" dirty="0"/>
              <a:t> </a:t>
            </a:r>
            <a:r>
              <a:rPr lang="en-US" dirty="0" err="1"/>
              <a:t>thì</a:t>
            </a:r>
            <a:r>
              <a:rPr lang="en-US" dirty="0"/>
              <a:t> ý </a:t>
            </a:r>
            <a:r>
              <a:rPr lang="en-US" dirty="0" err="1"/>
              <a:t>niệm</a:t>
            </a:r>
            <a:r>
              <a:rPr lang="en-US" dirty="0"/>
              <a:t> </a:t>
            </a:r>
            <a:r>
              <a:rPr lang="en-US" dirty="0" err="1"/>
              <a:t>tự</a:t>
            </a:r>
            <a:r>
              <a:rPr lang="en-US" dirty="0"/>
              <a:t> do </a:t>
            </a:r>
            <a:r>
              <a:rPr lang="en-US" dirty="0" err="1"/>
              <a:t>vẫn</a:t>
            </a:r>
            <a:r>
              <a:rPr lang="en-US" dirty="0"/>
              <a:t> </a:t>
            </a:r>
            <a:r>
              <a:rPr lang="en-US" dirty="0" err="1"/>
              <a:t>diễn</a:t>
            </a:r>
            <a:r>
              <a:rPr lang="en-US" dirty="0"/>
              <a:t> </a:t>
            </a:r>
            <a:r>
              <a:rPr lang="en-US" dirty="0" err="1"/>
              <a:t>tiến</a:t>
            </a:r>
            <a:r>
              <a:rPr lang="en-US" dirty="0"/>
              <a:t> </a:t>
            </a:r>
            <a:r>
              <a:rPr lang="en-US" dirty="0" err="1"/>
              <a:t>theo</a:t>
            </a:r>
            <a:r>
              <a:rPr lang="en-US" dirty="0"/>
              <a:t> </a:t>
            </a:r>
            <a:r>
              <a:rPr lang="en-US" dirty="0" err="1"/>
              <a:t>nhịp</a:t>
            </a:r>
            <a:r>
              <a:rPr lang="en-US" dirty="0"/>
              <a:t> </a:t>
            </a:r>
            <a:r>
              <a:rPr lang="en-US" dirty="0" err="1"/>
              <a:t>điệu</a:t>
            </a:r>
            <a:r>
              <a:rPr lang="en-US" dirty="0"/>
              <a:t> </a:t>
            </a:r>
            <a:r>
              <a:rPr lang="en-US" dirty="0" err="1"/>
              <a:t>phát</a:t>
            </a:r>
            <a:r>
              <a:rPr lang="en-US" dirty="0"/>
              <a:t> </a:t>
            </a:r>
            <a:r>
              <a:rPr lang="en-US" dirty="0" err="1"/>
              <a:t>sinh</a:t>
            </a:r>
            <a:r>
              <a:rPr lang="en-US" dirty="0"/>
              <a:t> ý </a:t>
            </a:r>
            <a:r>
              <a:rPr lang="en-US" dirty="0" err="1"/>
              <a:t>thức</a:t>
            </a:r>
            <a:r>
              <a:rPr lang="en-US" dirty="0"/>
              <a:t> </a:t>
            </a:r>
            <a:r>
              <a:rPr lang="en-US" dirty="0" err="1"/>
              <a:t>hệ</a:t>
            </a:r>
            <a:r>
              <a:rPr lang="en-US" dirty="0"/>
              <a:t> / ý </a:t>
            </a:r>
            <a:r>
              <a:rPr lang="en-US" dirty="0" err="1"/>
              <a:t>niệm</a:t>
            </a:r>
            <a:r>
              <a:rPr lang="en-US" dirty="0"/>
              <a:t> </a:t>
            </a:r>
            <a:r>
              <a:rPr lang="en-US" dirty="0" err="1"/>
              <a:t>phái</a:t>
            </a:r>
            <a:r>
              <a:rPr lang="en-US" dirty="0"/>
              <a:t> </a:t>
            </a:r>
            <a:r>
              <a:rPr lang="en-US" dirty="0" err="1"/>
              <a:t>sinh</a:t>
            </a:r>
            <a:r>
              <a:rPr lang="en-US" dirty="0"/>
              <a:t> </a:t>
            </a:r>
            <a:r>
              <a:rPr lang="en-US" dirty="0" err="1"/>
              <a:t>mới</a:t>
            </a:r>
            <a:r>
              <a:rPr lang="en-US" dirty="0"/>
              <a:t> </a:t>
            </a:r>
            <a:r>
              <a:rPr lang="en-US" dirty="0" err="1"/>
              <a:t>biểu</a:t>
            </a:r>
            <a:r>
              <a:rPr lang="en-US" dirty="0"/>
              <a:t> </a:t>
            </a:r>
            <a:r>
              <a:rPr lang="en-US" dirty="0" err="1"/>
              <a:t>diễn</a:t>
            </a:r>
            <a:r>
              <a:rPr lang="en-US" dirty="0"/>
              <a:t> </a:t>
            </a:r>
            <a:r>
              <a:rPr lang="en-US" dirty="0" err="1"/>
              <a:t>nó</a:t>
            </a:r>
            <a:r>
              <a:rPr lang="en-US" dirty="0"/>
              <a:t> </a:t>
            </a:r>
            <a:r>
              <a:rPr lang="en-US" dirty="0" err="1"/>
              <a:t>trong</a:t>
            </a:r>
            <a:r>
              <a:rPr lang="en-US" dirty="0"/>
              <a:t> </a:t>
            </a:r>
            <a:r>
              <a:rPr lang="en-US" dirty="0" err="1"/>
              <a:t>muôn</a:t>
            </a:r>
            <a:r>
              <a:rPr lang="en-US" dirty="0"/>
              <a:t> </a:t>
            </a:r>
            <a:r>
              <a:rPr lang="en-US" dirty="0" err="1"/>
              <a:t>ngàn</a:t>
            </a:r>
            <a:r>
              <a:rPr lang="en-US" dirty="0"/>
              <a:t> </a:t>
            </a:r>
            <a:r>
              <a:rPr lang="en-US" dirty="0" err="1"/>
              <a:t>lắt</a:t>
            </a:r>
            <a:r>
              <a:rPr lang="en-US" dirty="0"/>
              <a:t> </a:t>
            </a:r>
            <a:r>
              <a:rPr lang="en-US" dirty="0" err="1"/>
              <a:t>léo</a:t>
            </a:r>
            <a:r>
              <a:rPr lang="en-US" dirty="0"/>
              <a:t> </a:t>
            </a:r>
            <a:r>
              <a:rPr lang="en-US" dirty="0" err="1"/>
              <a:t>của</a:t>
            </a:r>
            <a:r>
              <a:rPr lang="en-US" dirty="0"/>
              <a:t> </a:t>
            </a:r>
            <a:r>
              <a:rPr lang="en-US" dirty="0" err="1"/>
              <a:t>thế</a:t>
            </a:r>
            <a:r>
              <a:rPr lang="en-US" dirty="0"/>
              <a:t> </a:t>
            </a:r>
            <a:r>
              <a:rPr lang="en-US" dirty="0" err="1"/>
              <a:t>giới</a:t>
            </a:r>
            <a:r>
              <a:rPr lang="en-US" dirty="0"/>
              <a:t> </a:t>
            </a:r>
            <a:r>
              <a:rPr lang="en-US" dirty="0" err="1"/>
              <a:t>loài</a:t>
            </a:r>
            <a:r>
              <a:rPr lang="en-US" dirty="0"/>
              <a:t> </a:t>
            </a:r>
            <a:r>
              <a:rPr lang="en-US" dirty="0" err="1"/>
              <a:t>người</a:t>
            </a:r>
            <a:r>
              <a:rPr lang="en-US" dirty="0"/>
              <a:t>. </a:t>
            </a:r>
            <a:r>
              <a:rPr lang="en-US" dirty="0" err="1"/>
              <a:t>Sự</a:t>
            </a:r>
            <a:r>
              <a:rPr lang="en-US" dirty="0"/>
              <a:t> </a:t>
            </a:r>
            <a:r>
              <a:rPr lang="en-US" dirty="0" err="1"/>
              <a:t>cáo</a:t>
            </a:r>
            <a:r>
              <a:rPr lang="en-US" dirty="0"/>
              <a:t> </a:t>
            </a:r>
            <a:r>
              <a:rPr lang="en-US" dirty="0" err="1"/>
              <a:t>chung</a:t>
            </a:r>
            <a:r>
              <a:rPr lang="en-US" dirty="0"/>
              <a:t> hay </a:t>
            </a:r>
            <a:r>
              <a:rPr lang="en-US" dirty="0" err="1"/>
              <a:t>tỉnh</a:t>
            </a:r>
            <a:r>
              <a:rPr lang="en-US" dirty="0"/>
              <a:t> </a:t>
            </a:r>
            <a:r>
              <a:rPr lang="en-US" dirty="0" err="1"/>
              <a:t>thức</a:t>
            </a:r>
            <a:r>
              <a:rPr lang="en-US" dirty="0"/>
              <a:t>? </a:t>
            </a:r>
            <a:r>
              <a:rPr lang="en-US" dirty="0" err="1"/>
              <a:t>Hãy</a:t>
            </a:r>
            <a:r>
              <a:rPr lang="en-US" dirty="0"/>
              <a:t> </a:t>
            </a:r>
            <a:r>
              <a:rPr lang="en-US" dirty="0" err="1"/>
              <a:t>thay</a:t>
            </a:r>
            <a:r>
              <a:rPr lang="en-US" dirty="0"/>
              <a:t> </a:t>
            </a:r>
            <a:r>
              <a:rPr lang="en-US" dirty="0" err="1"/>
              <a:t>chủ</a:t>
            </a:r>
            <a:r>
              <a:rPr lang="en-US" dirty="0"/>
              <a:t> </a:t>
            </a:r>
            <a:r>
              <a:rPr lang="en-US" dirty="0" err="1"/>
              <a:t>nghĩa</a:t>
            </a:r>
            <a:r>
              <a:rPr lang="en-US" dirty="0"/>
              <a:t> </a:t>
            </a:r>
            <a:r>
              <a:rPr lang="en-US" dirty="0" err="1"/>
              <a:t>tự</a:t>
            </a:r>
            <a:r>
              <a:rPr lang="en-US" dirty="0"/>
              <a:t> do </a:t>
            </a:r>
            <a:r>
              <a:rPr lang="en-US" dirty="0" err="1"/>
              <a:t>bằng</a:t>
            </a:r>
            <a:r>
              <a:rPr lang="en-US" dirty="0"/>
              <a:t> ý </a:t>
            </a:r>
            <a:r>
              <a:rPr lang="en-US" dirty="0" err="1"/>
              <a:t>niệm</a:t>
            </a:r>
            <a:r>
              <a:rPr lang="en-US" dirty="0"/>
              <a:t> </a:t>
            </a:r>
            <a:r>
              <a:rPr lang="en-US" dirty="0" err="1"/>
              <a:t>tự</a:t>
            </a:r>
            <a:r>
              <a:rPr lang="en-US" dirty="0"/>
              <a:t> do? </a:t>
            </a:r>
            <a:r>
              <a:rPr lang="en-US" dirty="0" err="1"/>
              <a:t>Người</a:t>
            </a:r>
            <a:r>
              <a:rPr lang="en-US" dirty="0"/>
              <a:t> </a:t>
            </a:r>
            <a:r>
              <a:rPr lang="en-US" dirty="0" err="1"/>
              <a:t>đọc</a:t>
            </a:r>
            <a:r>
              <a:rPr lang="en-US" dirty="0"/>
              <a:t> </a:t>
            </a:r>
            <a:r>
              <a:rPr lang="en-US" dirty="0" err="1"/>
              <a:t>còn</a:t>
            </a:r>
            <a:r>
              <a:rPr lang="en-US" dirty="0"/>
              <a:t> </a:t>
            </a:r>
            <a:r>
              <a:rPr lang="en-US" dirty="0" err="1"/>
              <a:t>có</a:t>
            </a:r>
            <a:r>
              <a:rPr lang="en-US" dirty="0"/>
              <a:t> </a:t>
            </a:r>
            <a:r>
              <a:rPr lang="en-US" dirty="0" err="1"/>
              <a:t>thể</a:t>
            </a:r>
            <a:r>
              <a:rPr lang="en-US" dirty="0"/>
              <a:t> </a:t>
            </a:r>
            <a:r>
              <a:rPr lang="en-US" dirty="0" err="1"/>
              <a:t>hiểu</a:t>
            </a:r>
            <a:r>
              <a:rPr lang="en-US" dirty="0"/>
              <a:t> ý </a:t>
            </a:r>
            <a:r>
              <a:rPr lang="en-US" dirty="0" err="1"/>
              <a:t>thức</a:t>
            </a:r>
            <a:r>
              <a:rPr lang="en-US" dirty="0"/>
              <a:t> </a:t>
            </a:r>
            <a:r>
              <a:rPr lang="en-US" dirty="0" err="1"/>
              <a:t>hệ</a:t>
            </a:r>
            <a:r>
              <a:rPr lang="en-US" dirty="0"/>
              <a:t> </a:t>
            </a:r>
            <a:r>
              <a:rPr lang="en-US" dirty="0" err="1"/>
              <a:t>không</a:t>
            </a:r>
            <a:r>
              <a:rPr lang="en-US" dirty="0"/>
              <a:t> </a:t>
            </a:r>
            <a:r>
              <a:rPr lang="en-US" dirty="0" err="1"/>
              <a:t>là</a:t>
            </a:r>
            <a:r>
              <a:rPr lang="en-US" dirty="0"/>
              <a:t> </a:t>
            </a:r>
            <a:r>
              <a:rPr lang="en-US" dirty="0" err="1"/>
              <a:t>nguyên</a:t>
            </a:r>
            <a:r>
              <a:rPr lang="en-US" dirty="0"/>
              <a:t> do </a:t>
            </a:r>
            <a:r>
              <a:rPr lang="en-US" dirty="0" err="1"/>
              <a:t>chính</a:t>
            </a:r>
            <a:r>
              <a:rPr lang="en-US" dirty="0"/>
              <a:t> </a:t>
            </a:r>
            <a:r>
              <a:rPr lang="en-US" dirty="0" err="1"/>
              <a:t>của</a:t>
            </a:r>
            <a:r>
              <a:rPr lang="en-US" dirty="0"/>
              <a:t> </a:t>
            </a:r>
            <a:r>
              <a:rPr lang="en-US" dirty="0" err="1"/>
              <a:t>chiến</a:t>
            </a:r>
            <a:r>
              <a:rPr lang="en-US" dirty="0"/>
              <a:t> </a:t>
            </a:r>
            <a:r>
              <a:rPr lang="en-US" dirty="0" err="1"/>
              <a:t>tranh</a:t>
            </a:r>
            <a:r>
              <a:rPr lang="en-US" dirty="0"/>
              <a:t> </a:t>
            </a:r>
            <a:r>
              <a:rPr lang="en-US" dirty="0" err="1"/>
              <a:t>lạnh</a:t>
            </a:r>
            <a:r>
              <a:rPr lang="en-US" dirty="0"/>
              <a:t> </a:t>
            </a:r>
            <a:r>
              <a:rPr lang="en-US" dirty="0" err="1"/>
              <a:t>và</a:t>
            </a:r>
            <a:r>
              <a:rPr lang="en-US" dirty="0"/>
              <a:t>/</a:t>
            </a:r>
            <a:r>
              <a:rPr lang="en-US" dirty="0" err="1"/>
              <a:t>hoặc</a:t>
            </a:r>
            <a:r>
              <a:rPr lang="en-US" dirty="0"/>
              <a:t> </a:t>
            </a:r>
            <a:r>
              <a:rPr lang="en-US" dirty="0" err="1"/>
              <a:t>chủ</a:t>
            </a:r>
            <a:r>
              <a:rPr lang="en-US" dirty="0"/>
              <a:t> </a:t>
            </a:r>
            <a:r>
              <a:rPr lang="en-US" dirty="0" err="1"/>
              <a:t>nghĩa</a:t>
            </a:r>
            <a:r>
              <a:rPr lang="en-US" dirty="0"/>
              <a:t> </a:t>
            </a:r>
            <a:r>
              <a:rPr lang="en-US" dirty="0" err="1"/>
              <a:t>tự</a:t>
            </a:r>
            <a:r>
              <a:rPr lang="en-US" dirty="0"/>
              <a:t> do </a:t>
            </a:r>
            <a:r>
              <a:rPr lang="en-US" dirty="0" err="1"/>
              <a:t>lúc</a:t>
            </a:r>
            <a:r>
              <a:rPr lang="en-US" dirty="0"/>
              <a:t> </a:t>
            </a:r>
            <a:r>
              <a:rPr lang="en-US" dirty="0" err="1"/>
              <a:t>đó</a:t>
            </a:r>
            <a:r>
              <a:rPr lang="en-US" dirty="0"/>
              <a:t> </a:t>
            </a:r>
            <a:r>
              <a:rPr lang="en-US" dirty="0" err="1"/>
              <a:t>chưa</a:t>
            </a:r>
            <a:r>
              <a:rPr lang="en-US" dirty="0"/>
              <a:t> </a:t>
            </a:r>
            <a:r>
              <a:rPr lang="en-US" dirty="0" err="1"/>
              <a:t>phải</a:t>
            </a:r>
            <a:r>
              <a:rPr lang="en-US" dirty="0"/>
              <a:t> </a:t>
            </a:r>
            <a:r>
              <a:rPr lang="en-US" dirty="0" err="1"/>
              <a:t>là</a:t>
            </a:r>
            <a:r>
              <a:rPr lang="en-US" dirty="0"/>
              <a:t> </a:t>
            </a:r>
            <a:r>
              <a:rPr lang="en-US" dirty="0" err="1"/>
              <a:t>chủ</a:t>
            </a:r>
            <a:r>
              <a:rPr lang="en-US" dirty="0"/>
              <a:t> </a:t>
            </a:r>
            <a:r>
              <a:rPr lang="en-US" dirty="0" err="1"/>
              <a:t>nghĩa</a:t>
            </a:r>
            <a:r>
              <a:rPr lang="en-US" dirty="0"/>
              <a:t> </a:t>
            </a:r>
            <a:r>
              <a:rPr lang="en-US" dirty="0" err="1"/>
              <a:t>tự</a:t>
            </a:r>
            <a:r>
              <a:rPr lang="en-US" dirty="0"/>
              <a:t> do </a:t>
            </a:r>
            <a:r>
              <a:rPr lang="en-US" dirty="0" err="1"/>
              <a:t>thực</a:t>
            </a:r>
            <a:r>
              <a:rPr lang="en-US" dirty="0"/>
              <a:t> </a:t>
            </a:r>
            <a:r>
              <a:rPr lang="en-US" dirty="0" err="1"/>
              <a:t>thụ</a:t>
            </a:r>
            <a:r>
              <a:rPr lang="en-US" dirty="0"/>
              <a:t>/</a:t>
            </a:r>
            <a:r>
              <a:rPr lang="en-US" dirty="0" err="1"/>
              <a:t>tinh</a:t>
            </a:r>
            <a:r>
              <a:rPr lang="en-US" dirty="0"/>
              <a:t> vi </a:t>
            </a:r>
            <a:r>
              <a:rPr lang="en-US" dirty="0" err="1"/>
              <a:t>bằng</a:t>
            </a:r>
            <a:r>
              <a:rPr lang="en-US" dirty="0"/>
              <a:t> </a:t>
            </a:r>
            <a:r>
              <a:rPr lang="en-US" dirty="0" err="1"/>
              <a:t>lúc</a:t>
            </a:r>
            <a:r>
              <a:rPr lang="en-US" dirty="0"/>
              <a:t> </a:t>
            </a:r>
            <a:r>
              <a:rPr lang="en-US" dirty="0" err="1"/>
              <a:t>này</a:t>
            </a:r>
            <a:r>
              <a:rPr lang="en-US" dirty="0"/>
              <a:t>.</a:t>
            </a:r>
            <a:endParaRPr lang="en-US"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2385191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Chủ</a:t>
            </a:r>
            <a:r>
              <a:rPr lang="en-US" dirty="0"/>
              <a:t> </a:t>
            </a:r>
            <a:r>
              <a:rPr lang="en-US" dirty="0" err="1"/>
              <a:t>nghĩa</a:t>
            </a:r>
            <a:r>
              <a:rPr lang="en-US" dirty="0"/>
              <a:t> </a:t>
            </a:r>
            <a:r>
              <a:rPr lang="en-US" dirty="0" err="1"/>
              <a:t>tự</a:t>
            </a:r>
            <a:r>
              <a:rPr lang="en-US" dirty="0"/>
              <a:t> do </a:t>
            </a:r>
            <a:r>
              <a:rPr lang="en-US" dirty="0" err="1"/>
              <a:t>và</a:t>
            </a:r>
            <a:r>
              <a:rPr lang="en-US" dirty="0"/>
              <a:t> </a:t>
            </a:r>
            <a:r>
              <a:rPr lang="en-US" dirty="0" err="1"/>
              <a:t>bạn</a:t>
            </a:r>
            <a:r>
              <a:rPr lang="en-US" dirty="0"/>
              <a:t> </a:t>
            </a:r>
            <a:r>
              <a:rPr lang="en-US" dirty="0" err="1"/>
              <a:t>bè</a:t>
            </a:r>
            <a:endParaRPr lang="en-US" dirty="0"/>
          </a:p>
        </p:txBody>
      </p:sp>
      <p:sp>
        <p:nvSpPr>
          <p:cNvPr id="3" name="Content Placeholder 2"/>
          <p:cNvSpPr>
            <a:spLocks noGrp="1"/>
          </p:cNvSpPr>
          <p:nvPr>
            <p:ph idx="1"/>
          </p:nvPr>
        </p:nvSpPr>
        <p:spPr/>
        <p:txBody>
          <a:bodyPr>
            <a:normAutofit fontScale="85000" lnSpcReduction="20000"/>
          </a:bodyPr>
          <a:lstStyle/>
          <a:p>
            <a:pPr marL="0" indent="0">
              <a:lnSpc>
                <a:spcPct val="120000"/>
              </a:lnSpc>
              <a:buNone/>
            </a:pPr>
            <a:r>
              <a:rPr lang="en-US" dirty="0" err="1"/>
              <a:t>Trong</a:t>
            </a:r>
            <a:r>
              <a:rPr lang="en-US" dirty="0"/>
              <a:t> </a:t>
            </a:r>
            <a:r>
              <a:rPr lang="en-US" dirty="0" err="1"/>
              <a:t>nội</a:t>
            </a:r>
            <a:r>
              <a:rPr lang="en-US" dirty="0"/>
              <a:t> </a:t>
            </a:r>
            <a:r>
              <a:rPr lang="en-US" dirty="0" err="1"/>
              <a:t>tại</a:t>
            </a:r>
            <a:r>
              <a:rPr lang="en-US" dirty="0"/>
              <a:t> con </a:t>
            </a:r>
            <a:r>
              <a:rPr lang="en-US" dirty="0" err="1"/>
              <a:t>người</a:t>
            </a:r>
            <a:r>
              <a:rPr lang="en-US" dirty="0"/>
              <a:t>, </a:t>
            </a:r>
            <a:r>
              <a:rPr lang="en-US" dirty="0" err="1"/>
              <a:t>tôi</a:t>
            </a:r>
            <a:r>
              <a:rPr lang="en-US" dirty="0"/>
              <a:t> </a:t>
            </a:r>
            <a:r>
              <a:rPr lang="en-US" dirty="0" err="1"/>
              <a:t>chưa</a:t>
            </a:r>
            <a:r>
              <a:rPr lang="en-US" dirty="0"/>
              <a:t> </a:t>
            </a:r>
            <a:r>
              <a:rPr lang="en-US" dirty="0" err="1"/>
              <a:t>thể</a:t>
            </a:r>
            <a:r>
              <a:rPr lang="en-US" dirty="0"/>
              <a:t> </a:t>
            </a:r>
            <a:r>
              <a:rPr lang="en-US" dirty="0" err="1"/>
              <a:t>tìm</a:t>
            </a:r>
            <a:r>
              <a:rPr lang="en-US" dirty="0"/>
              <a:t> </a:t>
            </a:r>
            <a:r>
              <a:rPr lang="en-US" dirty="0" err="1"/>
              <a:t>ra</a:t>
            </a:r>
            <a:r>
              <a:rPr lang="en-US" dirty="0"/>
              <a:t> </a:t>
            </a:r>
            <a:r>
              <a:rPr lang="en-US" dirty="0" err="1"/>
              <a:t>quy</a:t>
            </a:r>
            <a:r>
              <a:rPr lang="en-US" dirty="0"/>
              <a:t> </a:t>
            </a:r>
            <a:r>
              <a:rPr lang="en-US" dirty="0" err="1"/>
              <a:t>luật</a:t>
            </a:r>
            <a:r>
              <a:rPr lang="en-US" dirty="0"/>
              <a:t> </a:t>
            </a:r>
            <a:r>
              <a:rPr lang="en-US" dirty="0" err="1"/>
              <a:t>nào</a:t>
            </a:r>
            <a:r>
              <a:rPr lang="en-US" dirty="0"/>
              <a:t> </a:t>
            </a:r>
            <a:r>
              <a:rPr lang="en-US" dirty="0" err="1"/>
              <a:t>mạnh</a:t>
            </a:r>
            <a:r>
              <a:rPr lang="en-US" dirty="0"/>
              <a:t> </a:t>
            </a:r>
            <a:r>
              <a:rPr lang="en-US" dirty="0" err="1"/>
              <a:t>hơn</a:t>
            </a:r>
            <a:r>
              <a:rPr lang="en-US" dirty="0"/>
              <a:t> </a:t>
            </a:r>
            <a:r>
              <a:rPr lang="en-US" dirty="0" err="1"/>
              <a:t>tự</a:t>
            </a:r>
            <a:r>
              <a:rPr lang="en-US" dirty="0"/>
              <a:t> do </a:t>
            </a:r>
            <a:r>
              <a:rPr lang="en-US" dirty="0" err="1"/>
              <a:t>với</a:t>
            </a:r>
            <a:r>
              <a:rPr lang="en-US" dirty="0"/>
              <a:t> </a:t>
            </a:r>
            <a:r>
              <a:rPr lang="en-US" dirty="0" err="1"/>
              <a:t>điều</a:t>
            </a:r>
            <a:r>
              <a:rPr lang="en-US" dirty="0"/>
              <a:t> </a:t>
            </a:r>
            <a:r>
              <a:rPr lang="en-US" dirty="0" err="1"/>
              <a:t>kiện</a:t>
            </a:r>
            <a:r>
              <a:rPr lang="en-US" dirty="0"/>
              <a:t> </a:t>
            </a:r>
            <a:r>
              <a:rPr lang="en-US" dirty="0" err="1"/>
              <a:t>chiếu</a:t>
            </a:r>
            <a:r>
              <a:rPr lang="en-US" dirty="0"/>
              <a:t> qua/</a:t>
            </a:r>
            <a:r>
              <a:rPr lang="en-US" dirty="0" err="1"/>
              <a:t>tương</a:t>
            </a:r>
            <a:r>
              <a:rPr lang="en-US" dirty="0"/>
              <a:t> </a:t>
            </a:r>
            <a:r>
              <a:rPr lang="en-US" dirty="0" err="1"/>
              <a:t>giao</a:t>
            </a:r>
            <a:r>
              <a:rPr lang="en-US" dirty="0"/>
              <a:t> </a:t>
            </a:r>
            <a:r>
              <a:rPr lang="en-US" dirty="0" err="1"/>
              <a:t>tự</a:t>
            </a:r>
            <a:r>
              <a:rPr lang="en-US" dirty="0"/>
              <a:t> </a:t>
            </a:r>
            <a:r>
              <a:rPr lang="en-US" dirty="0" err="1"/>
              <a:t>nhiên</a:t>
            </a:r>
            <a:r>
              <a:rPr lang="en-US" dirty="0"/>
              <a:t> </a:t>
            </a:r>
            <a:r>
              <a:rPr lang="en-US" dirty="0" err="1"/>
              <a:t>và</a:t>
            </a:r>
            <a:r>
              <a:rPr lang="en-US" dirty="0"/>
              <a:t> </a:t>
            </a:r>
            <a:r>
              <a:rPr lang="en-US" dirty="0" err="1"/>
              <a:t>điều</a:t>
            </a:r>
            <a:r>
              <a:rPr lang="en-US" dirty="0"/>
              <a:t> </a:t>
            </a:r>
            <a:r>
              <a:rPr lang="en-US" dirty="0" err="1"/>
              <a:t>kiện</a:t>
            </a:r>
            <a:r>
              <a:rPr lang="en-US" dirty="0"/>
              <a:t> </a:t>
            </a:r>
            <a:r>
              <a:rPr lang="en-US" dirty="0" err="1"/>
              <a:t>trở</a:t>
            </a:r>
            <a:r>
              <a:rPr lang="en-US" dirty="0"/>
              <a:t> </a:t>
            </a:r>
            <a:r>
              <a:rPr lang="en-US" dirty="0" err="1"/>
              <a:t>thành</a:t>
            </a:r>
            <a:r>
              <a:rPr lang="en-US" dirty="0"/>
              <a:t> </a:t>
            </a:r>
            <a:r>
              <a:rPr lang="en-US" dirty="0" err="1"/>
              <a:t>luật</a:t>
            </a:r>
            <a:r>
              <a:rPr lang="en-US" dirty="0"/>
              <a:t> </a:t>
            </a:r>
            <a:r>
              <a:rPr lang="en-US" dirty="0" err="1"/>
              <a:t>pháp</a:t>
            </a:r>
            <a:r>
              <a:rPr lang="en-US" dirty="0"/>
              <a:t> </a:t>
            </a:r>
            <a:r>
              <a:rPr lang="en-US" dirty="0" err="1"/>
              <a:t>quyền</a:t>
            </a:r>
            <a:r>
              <a:rPr lang="en-US" dirty="0"/>
              <a:t>. </a:t>
            </a:r>
            <a:r>
              <a:rPr lang="en-US" dirty="0" err="1"/>
              <a:t>Tự</a:t>
            </a:r>
            <a:r>
              <a:rPr lang="en-US" dirty="0"/>
              <a:t> do </a:t>
            </a:r>
            <a:r>
              <a:rPr lang="en-US" dirty="0" err="1"/>
              <a:t>có</a:t>
            </a:r>
            <a:r>
              <a:rPr lang="en-US" dirty="0"/>
              <a:t> </a:t>
            </a:r>
            <a:r>
              <a:rPr lang="en-US" dirty="0" err="1"/>
              <a:t>mối</a:t>
            </a:r>
            <a:r>
              <a:rPr lang="en-US" dirty="0"/>
              <a:t> </a:t>
            </a:r>
            <a:r>
              <a:rPr lang="en-US" dirty="0" err="1"/>
              <a:t>liên</a:t>
            </a:r>
            <a:r>
              <a:rPr lang="en-US" dirty="0"/>
              <a:t> </a:t>
            </a:r>
            <a:r>
              <a:rPr lang="en-US" dirty="0" err="1"/>
              <a:t>hệ</a:t>
            </a:r>
            <a:r>
              <a:rPr lang="en-US" dirty="0"/>
              <a:t> </a:t>
            </a:r>
            <a:r>
              <a:rPr lang="en-US" dirty="0" err="1"/>
              <a:t>mật</a:t>
            </a:r>
            <a:r>
              <a:rPr lang="en-US" dirty="0"/>
              <a:t> </a:t>
            </a:r>
            <a:r>
              <a:rPr lang="en-US" dirty="0" err="1"/>
              <a:t>thiết</a:t>
            </a:r>
            <a:r>
              <a:rPr lang="en-US" dirty="0"/>
              <a:t> </a:t>
            </a:r>
            <a:r>
              <a:rPr lang="en-US" dirty="0" err="1"/>
              <a:t>với</a:t>
            </a:r>
            <a:r>
              <a:rPr lang="en-US" dirty="0"/>
              <a:t> </a:t>
            </a:r>
            <a:r>
              <a:rPr lang="en-US" dirty="0" err="1"/>
              <a:t>dục</a:t>
            </a:r>
            <a:r>
              <a:rPr lang="en-US" dirty="0"/>
              <a:t> </a:t>
            </a:r>
            <a:r>
              <a:rPr lang="en-US" dirty="0" err="1"/>
              <a:t>vọng</a:t>
            </a:r>
            <a:r>
              <a:rPr lang="en-US" dirty="0"/>
              <a:t> </a:t>
            </a:r>
            <a:r>
              <a:rPr lang="en-US" dirty="0" err="1"/>
              <a:t>mà</a:t>
            </a:r>
            <a:r>
              <a:rPr lang="en-US" dirty="0"/>
              <a:t> </a:t>
            </a:r>
            <a:r>
              <a:rPr lang="en-US" dirty="0" err="1"/>
              <a:t>dục</a:t>
            </a:r>
            <a:r>
              <a:rPr lang="en-US" dirty="0"/>
              <a:t> </a:t>
            </a:r>
            <a:r>
              <a:rPr lang="en-US" dirty="0" err="1"/>
              <a:t>vọng</a:t>
            </a:r>
            <a:r>
              <a:rPr lang="en-US" dirty="0"/>
              <a:t> </a:t>
            </a:r>
            <a:r>
              <a:rPr lang="en-US" dirty="0" err="1"/>
              <a:t>vừa</a:t>
            </a:r>
            <a:r>
              <a:rPr lang="en-US" dirty="0"/>
              <a:t> </a:t>
            </a:r>
            <a:r>
              <a:rPr lang="en-US" dirty="0" err="1"/>
              <a:t>có</a:t>
            </a:r>
            <a:r>
              <a:rPr lang="en-US" dirty="0"/>
              <a:t> </a:t>
            </a:r>
            <a:r>
              <a:rPr lang="en-US" dirty="0" err="1"/>
              <a:t>động</a:t>
            </a:r>
            <a:r>
              <a:rPr lang="en-US" dirty="0"/>
              <a:t> </a:t>
            </a:r>
            <a:r>
              <a:rPr lang="en-US" dirty="0" err="1"/>
              <a:t>lực</a:t>
            </a:r>
            <a:r>
              <a:rPr lang="en-US" dirty="0"/>
              <a:t> </a:t>
            </a:r>
            <a:r>
              <a:rPr lang="en-US" dirty="0" err="1"/>
              <a:t>rất</a:t>
            </a:r>
            <a:r>
              <a:rPr lang="en-US" dirty="0"/>
              <a:t> </a:t>
            </a:r>
            <a:r>
              <a:rPr lang="en-US" dirty="0" err="1"/>
              <a:t>lớn</a:t>
            </a:r>
            <a:r>
              <a:rPr lang="en-US" dirty="0"/>
              <a:t> </a:t>
            </a:r>
            <a:r>
              <a:rPr lang="en-US" dirty="0" err="1"/>
              <a:t>vừa</a:t>
            </a:r>
            <a:r>
              <a:rPr lang="en-US" dirty="0"/>
              <a:t> </a:t>
            </a:r>
            <a:r>
              <a:rPr lang="en-US" dirty="0" err="1"/>
              <a:t>gắn</a:t>
            </a:r>
            <a:r>
              <a:rPr lang="en-US" dirty="0"/>
              <a:t> </a:t>
            </a:r>
            <a:r>
              <a:rPr lang="en-US" dirty="0" err="1"/>
              <a:t>với</a:t>
            </a:r>
            <a:r>
              <a:rPr lang="en-US" dirty="0"/>
              <a:t> </a:t>
            </a:r>
            <a:r>
              <a:rPr lang="en-US" dirty="0" err="1"/>
              <a:t>bản</a:t>
            </a:r>
            <a:r>
              <a:rPr lang="en-US" dirty="0"/>
              <a:t> </a:t>
            </a:r>
            <a:r>
              <a:rPr lang="en-US" dirty="0" err="1"/>
              <a:t>năng</a:t>
            </a:r>
            <a:r>
              <a:rPr lang="en-US" dirty="0"/>
              <a:t> </a:t>
            </a:r>
            <a:r>
              <a:rPr lang="en-US" dirty="0" err="1"/>
              <a:t>sinh</a:t>
            </a:r>
            <a:r>
              <a:rPr lang="en-US" dirty="0"/>
              <a:t> </a:t>
            </a:r>
            <a:r>
              <a:rPr lang="en-US" dirty="0" err="1"/>
              <a:t>tồn</a:t>
            </a:r>
            <a:r>
              <a:rPr lang="en-US" dirty="0"/>
              <a:t> </a:t>
            </a:r>
            <a:r>
              <a:rPr lang="en-US" dirty="0" err="1"/>
              <a:t>và</a:t>
            </a:r>
            <a:r>
              <a:rPr lang="en-US" dirty="0"/>
              <a:t> </a:t>
            </a:r>
            <a:r>
              <a:rPr lang="en-US" dirty="0" err="1"/>
              <a:t>bản</a:t>
            </a:r>
            <a:r>
              <a:rPr lang="en-US" dirty="0"/>
              <a:t> </a:t>
            </a:r>
            <a:r>
              <a:rPr lang="en-US" dirty="0" err="1"/>
              <a:t>năng</a:t>
            </a:r>
            <a:r>
              <a:rPr lang="en-US" dirty="0"/>
              <a:t> </a:t>
            </a:r>
            <a:r>
              <a:rPr lang="en-US" dirty="0" err="1"/>
              <a:t>sinh</a:t>
            </a:r>
            <a:r>
              <a:rPr lang="en-US" dirty="0"/>
              <a:t> </a:t>
            </a:r>
            <a:r>
              <a:rPr lang="en-US" dirty="0" err="1"/>
              <a:t>tồn</a:t>
            </a:r>
            <a:r>
              <a:rPr lang="en-US" dirty="0"/>
              <a:t> </a:t>
            </a:r>
            <a:r>
              <a:rPr lang="en-US" dirty="0" err="1"/>
              <a:t>bảo</a:t>
            </a:r>
            <a:r>
              <a:rPr lang="en-US" dirty="0"/>
              <a:t> </a:t>
            </a:r>
            <a:r>
              <a:rPr lang="en-US" dirty="0" err="1"/>
              <a:t>đảm</a:t>
            </a: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loài</a:t>
            </a:r>
            <a:r>
              <a:rPr lang="en-US" dirty="0"/>
              <a:t> </a:t>
            </a:r>
            <a:r>
              <a:rPr lang="en-US" dirty="0" err="1"/>
              <a:t>người</a:t>
            </a:r>
            <a:r>
              <a:rPr lang="en-US" dirty="0"/>
              <a:t> </a:t>
            </a:r>
            <a:r>
              <a:rPr lang="en-US" dirty="0" err="1"/>
              <a:t>theo</a:t>
            </a:r>
            <a:r>
              <a:rPr lang="en-US" dirty="0"/>
              <a:t> </a:t>
            </a:r>
            <a:r>
              <a:rPr lang="en-US" dirty="0" err="1"/>
              <a:t>nghĩa</a:t>
            </a:r>
            <a:r>
              <a:rPr lang="en-US" dirty="0"/>
              <a:t> </a:t>
            </a:r>
            <a:r>
              <a:rPr lang="en-US" dirty="0" err="1"/>
              <a:t>rất</a:t>
            </a:r>
            <a:r>
              <a:rPr lang="en-US" dirty="0"/>
              <a:t> </a:t>
            </a:r>
            <a:r>
              <a:rPr lang="en-US" dirty="0" err="1"/>
              <a:t>hẹp</a:t>
            </a:r>
            <a:r>
              <a:rPr lang="en-US" dirty="0"/>
              <a:t> </a:t>
            </a:r>
            <a:r>
              <a:rPr lang="en-US" dirty="0" err="1"/>
              <a:t>nhưng</a:t>
            </a:r>
            <a:r>
              <a:rPr lang="en-US" dirty="0"/>
              <a:t> </a:t>
            </a:r>
            <a:r>
              <a:rPr lang="en-US" dirty="0" err="1"/>
              <a:t>rất</a:t>
            </a:r>
            <a:r>
              <a:rPr lang="en-US" dirty="0"/>
              <a:t> </a:t>
            </a:r>
            <a:r>
              <a:rPr lang="en-US" dirty="0" err="1"/>
              <a:t>cụ</a:t>
            </a:r>
            <a:r>
              <a:rPr lang="en-US" dirty="0"/>
              <a:t> </a:t>
            </a:r>
            <a:r>
              <a:rPr lang="en-US" dirty="0" err="1"/>
              <a:t>thể</a:t>
            </a:r>
            <a:r>
              <a:rPr lang="en-US" dirty="0"/>
              <a:t>. </a:t>
            </a:r>
            <a:r>
              <a:rPr lang="en-US" dirty="0" err="1"/>
              <a:t>Nếu</a:t>
            </a:r>
            <a:r>
              <a:rPr lang="en-US" dirty="0"/>
              <a:t> </a:t>
            </a:r>
            <a:r>
              <a:rPr lang="en-US" dirty="0" err="1"/>
              <a:t>sức</a:t>
            </a:r>
            <a:r>
              <a:rPr lang="en-US" dirty="0"/>
              <a:t> </a:t>
            </a:r>
            <a:r>
              <a:rPr lang="en-US" dirty="0" err="1"/>
              <a:t>mạnh</a:t>
            </a:r>
            <a:r>
              <a:rPr lang="en-US" dirty="0"/>
              <a:t> </a:t>
            </a:r>
            <a:r>
              <a:rPr lang="en-US" dirty="0" err="1"/>
              <a:t>tự</a:t>
            </a:r>
            <a:r>
              <a:rPr lang="en-US" dirty="0"/>
              <a:t> do </a:t>
            </a:r>
            <a:r>
              <a:rPr lang="en-US" dirty="0" err="1"/>
              <a:t>lớn</a:t>
            </a:r>
            <a:r>
              <a:rPr lang="en-US" dirty="0"/>
              <a:t> </a:t>
            </a:r>
            <a:r>
              <a:rPr lang="en-US" dirty="0" err="1"/>
              <a:t>đến</a:t>
            </a:r>
            <a:r>
              <a:rPr lang="en-US" dirty="0"/>
              <a:t> </a:t>
            </a:r>
            <a:r>
              <a:rPr lang="en-US" dirty="0" err="1"/>
              <a:t>vậy</a:t>
            </a:r>
            <a:r>
              <a:rPr lang="en-US" dirty="0"/>
              <a:t> </a:t>
            </a:r>
            <a:r>
              <a:rPr lang="en-US" dirty="0" err="1"/>
              <a:t>thì</a:t>
            </a:r>
            <a:r>
              <a:rPr lang="en-US" dirty="0"/>
              <a:t> </a:t>
            </a:r>
            <a:r>
              <a:rPr lang="en-US" dirty="0" err="1"/>
              <a:t>tại</a:t>
            </a:r>
            <a:r>
              <a:rPr lang="en-US" dirty="0"/>
              <a:t> </a:t>
            </a:r>
            <a:r>
              <a:rPr lang="en-US" dirty="0" err="1"/>
              <a:t>sao</a:t>
            </a:r>
            <a:r>
              <a:rPr lang="en-US" dirty="0"/>
              <a:t> Montesquieu </a:t>
            </a:r>
            <a:r>
              <a:rPr lang="en-US" dirty="0" err="1"/>
              <a:t>cho</a:t>
            </a:r>
            <a:r>
              <a:rPr lang="en-US" dirty="0"/>
              <a:t> </a:t>
            </a:r>
            <a:r>
              <a:rPr lang="en-US" dirty="0" err="1"/>
              <a:t>rằng</a:t>
            </a:r>
            <a:r>
              <a:rPr lang="en-US" dirty="0"/>
              <a:t> con </a:t>
            </a:r>
            <a:r>
              <a:rPr lang="en-US" dirty="0" err="1"/>
              <a:t>người</a:t>
            </a:r>
            <a:r>
              <a:rPr lang="en-US" dirty="0"/>
              <a:t> </a:t>
            </a:r>
            <a:r>
              <a:rPr lang="en-US" dirty="0" err="1"/>
              <a:t>phải</a:t>
            </a:r>
            <a:r>
              <a:rPr lang="en-US" dirty="0"/>
              <a:t> hi </a:t>
            </a:r>
            <a:r>
              <a:rPr lang="en-US" dirty="0" err="1"/>
              <a:t>sinh</a:t>
            </a:r>
            <a:r>
              <a:rPr lang="en-US" dirty="0"/>
              <a:t> </a:t>
            </a:r>
            <a:r>
              <a:rPr lang="en-US" dirty="0" err="1"/>
              <a:t>một</a:t>
            </a:r>
            <a:r>
              <a:rPr lang="en-US" dirty="0"/>
              <a:t> </a:t>
            </a:r>
            <a:r>
              <a:rPr lang="en-US" dirty="0" err="1"/>
              <a:t>phần</a:t>
            </a:r>
            <a:r>
              <a:rPr lang="en-US" dirty="0"/>
              <a:t> </a:t>
            </a:r>
            <a:r>
              <a:rPr lang="en-US" dirty="0" err="1"/>
              <a:t>tự</a:t>
            </a:r>
            <a:r>
              <a:rPr lang="en-US" dirty="0"/>
              <a:t> do </a:t>
            </a:r>
            <a:r>
              <a:rPr lang="en-US" dirty="0" err="1"/>
              <a:t>để</a:t>
            </a:r>
            <a:r>
              <a:rPr lang="en-US" dirty="0"/>
              <a:t> </a:t>
            </a:r>
            <a:r>
              <a:rPr lang="en-US" dirty="0" err="1"/>
              <a:t>lập</a:t>
            </a:r>
            <a:r>
              <a:rPr lang="en-US" dirty="0"/>
              <a:t> </a:t>
            </a:r>
            <a:r>
              <a:rPr lang="en-US" dirty="0" err="1"/>
              <a:t>thành</a:t>
            </a:r>
            <a:r>
              <a:rPr lang="en-US" dirty="0"/>
              <a:t> </a:t>
            </a:r>
            <a:r>
              <a:rPr lang="en-US" dirty="0" err="1"/>
              <a:t>nhà</a:t>
            </a:r>
            <a:r>
              <a:rPr lang="en-US" dirty="0"/>
              <a:t> </a:t>
            </a:r>
            <a:r>
              <a:rPr lang="en-US" dirty="0" err="1"/>
              <a:t>nước</a:t>
            </a:r>
            <a:r>
              <a:rPr lang="en-US" dirty="0"/>
              <a:t> </a:t>
            </a:r>
            <a:r>
              <a:rPr lang="en-US" dirty="0" err="1"/>
              <a:t>trong</a:t>
            </a:r>
            <a:r>
              <a:rPr lang="en-US" dirty="0"/>
              <a:t> </a:t>
            </a:r>
            <a:r>
              <a:rPr lang="en-US" dirty="0" err="1"/>
              <a:t>sự</a:t>
            </a:r>
            <a:r>
              <a:rPr lang="en-US" dirty="0"/>
              <a:t> </a:t>
            </a:r>
            <a:r>
              <a:rPr lang="en-US" dirty="0" err="1"/>
              <a:t>ràng</a:t>
            </a:r>
            <a:r>
              <a:rPr lang="en-US" dirty="0"/>
              <a:t> </a:t>
            </a:r>
            <a:r>
              <a:rPr lang="en-US" dirty="0" err="1"/>
              <a:t>buộc</a:t>
            </a:r>
            <a:r>
              <a:rPr lang="en-US" dirty="0"/>
              <a:t> </a:t>
            </a:r>
            <a:r>
              <a:rPr lang="en-US" dirty="0" err="1"/>
              <a:t>pháp</a:t>
            </a:r>
            <a:r>
              <a:rPr lang="en-US" dirty="0"/>
              <a:t> </a:t>
            </a:r>
            <a:r>
              <a:rPr lang="en-US" dirty="0" err="1"/>
              <a:t>luật</a:t>
            </a:r>
            <a:r>
              <a:rPr lang="en-US" dirty="0"/>
              <a:t>? </a:t>
            </a:r>
            <a:r>
              <a:rPr lang="en-US" dirty="0" err="1"/>
              <a:t>Vấn</a:t>
            </a:r>
            <a:r>
              <a:rPr lang="en-US" dirty="0"/>
              <a:t> </a:t>
            </a:r>
            <a:r>
              <a:rPr lang="en-US" dirty="0" err="1"/>
              <a:t>đề</a:t>
            </a:r>
            <a:r>
              <a:rPr lang="en-US" dirty="0"/>
              <a:t> </a:t>
            </a:r>
            <a:r>
              <a:rPr lang="en-US" dirty="0" err="1"/>
              <a:t>là</a:t>
            </a:r>
            <a:r>
              <a:rPr lang="en-US" dirty="0"/>
              <a:t> </a:t>
            </a:r>
            <a:r>
              <a:rPr lang="en-US" dirty="0" err="1"/>
              <a:t>tự</a:t>
            </a:r>
            <a:r>
              <a:rPr lang="en-US" dirty="0"/>
              <a:t> do </a:t>
            </a:r>
            <a:r>
              <a:rPr lang="en-US" dirty="0" err="1"/>
              <a:t>nguyên</a:t>
            </a:r>
            <a:r>
              <a:rPr lang="en-US" dirty="0"/>
              <a:t> </a:t>
            </a:r>
            <a:r>
              <a:rPr lang="en-US" dirty="0" err="1"/>
              <a:t>thủy</a:t>
            </a:r>
            <a:r>
              <a:rPr lang="en-US" dirty="0"/>
              <a:t> </a:t>
            </a:r>
            <a:r>
              <a:rPr lang="en-US" dirty="0" err="1"/>
              <a:t>bị</a:t>
            </a:r>
            <a:r>
              <a:rPr lang="en-US" dirty="0"/>
              <a:t> </a:t>
            </a:r>
            <a:r>
              <a:rPr lang="en-US" dirty="0" err="1"/>
              <a:t>môi</a:t>
            </a:r>
            <a:r>
              <a:rPr lang="en-US" dirty="0"/>
              <a:t> </a:t>
            </a:r>
            <a:r>
              <a:rPr lang="en-US" dirty="0" err="1"/>
              <a:t>trường</a:t>
            </a:r>
            <a:r>
              <a:rPr lang="en-US" dirty="0"/>
              <a:t> </a:t>
            </a:r>
            <a:r>
              <a:rPr lang="en-US" dirty="0" err="1"/>
              <a:t>uy</a:t>
            </a:r>
            <a:r>
              <a:rPr lang="en-US" dirty="0"/>
              <a:t> </a:t>
            </a:r>
            <a:r>
              <a:rPr lang="en-US" dirty="0" err="1"/>
              <a:t>hiếp</a:t>
            </a:r>
            <a:r>
              <a:rPr lang="en-US" dirty="0"/>
              <a:t> </a:t>
            </a:r>
            <a:r>
              <a:rPr lang="en-US" dirty="0" err="1"/>
              <a:t>nên</a:t>
            </a:r>
            <a:r>
              <a:rPr lang="en-US" dirty="0"/>
              <a:t> </a:t>
            </a:r>
            <a:r>
              <a:rPr lang="en-US" dirty="0" err="1"/>
              <a:t>cần</a:t>
            </a:r>
            <a:r>
              <a:rPr lang="en-US" dirty="0"/>
              <a:t> </a:t>
            </a:r>
            <a:r>
              <a:rPr lang="en-US" dirty="0" err="1"/>
              <a:t>nhà</a:t>
            </a:r>
            <a:r>
              <a:rPr lang="en-US" dirty="0"/>
              <a:t> </a:t>
            </a:r>
            <a:r>
              <a:rPr lang="en-US" dirty="0" err="1"/>
              <a:t>nước</a:t>
            </a:r>
            <a:r>
              <a:rPr lang="en-US" dirty="0"/>
              <a:t> </a:t>
            </a:r>
            <a:r>
              <a:rPr lang="en-US" dirty="0" err="1"/>
              <a:t>bảo</a:t>
            </a:r>
            <a:r>
              <a:rPr lang="en-US" dirty="0"/>
              <a:t> </a:t>
            </a:r>
            <a:r>
              <a:rPr lang="en-US" dirty="0" err="1"/>
              <a:t>vệ</a:t>
            </a:r>
            <a:r>
              <a:rPr lang="en-US" dirty="0"/>
              <a:t> </a:t>
            </a:r>
            <a:r>
              <a:rPr lang="en-US" dirty="0" err="1"/>
              <a:t>dẫn</a:t>
            </a:r>
            <a:r>
              <a:rPr lang="en-US" dirty="0"/>
              <a:t> </a:t>
            </a:r>
            <a:r>
              <a:rPr lang="en-US" dirty="0" err="1"/>
              <a:t>đến</a:t>
            </a:r>
            <a:r>
              <a:rPr lang="en-US" dirty="0"/>
              <a:t> </a:t>
            </a:r>
            <a:r>
              <a:rPr lang="en-US" dirty="0" err="1"/>
              <a:t>mâu</a:t>
            </a:r>
            <a:r>
              <a:rPr lang="en-US" dirty="0"/>
              <a:t> </a:t>
            </a:r>
            <a:r>
              <a:rPr lang="en-US" dirty="0" err="1"/>
              <a:t>thuẫn</a:t>
            </a:r>
            <a:r>
              <a:rPr lang="en-US" dirty="0"/>
              <a:t> </a:t>
            </a:r>
            <a:r>
              <a:rPr lang="en-US" dirty="0" err="1"/>
              <a:t>là</a:t>
            </a:r>
            <a:r>
              <a:rPr lang="en-US" dirty="0"/>
              <a:t> </a:t>
            </a:r>
            <a:r>
              <a:rPr lang="en-US" dirty="0" err="1"/>
              <a:t>sự</a:t>
            </a:r>
            <a:r>
              <a:rPr lang="en-US" dirty="0"/>
              <a:t> </a:t>
            </a:r>
            <a:r>
              <a:rPr lang="en-US" dirty="0" err="1"/>
              <a:t>trói</a:t>
            </a:r>
            <a:r>
              <a:rPr lang="en-US" dirty="0"/>
              <a:t> </a:t>
            </a:r>
            <a:r>
              <a:rPr lang="en-US" dirty="0" err="1"/>
              <a:t>buộc</a:t>
            </a:r>
            <a:r>
              <a:rPr lang="en-US" dirty="0"/>
              <a:t> (</a:t>
            </a:r>
            <a:r>
              <a:rPr lang="en-US" dirty="0" err="1"/>
              <a:t>của</a:t>
            </a:r>
            <a:r>
              <a:rPr lang="en-US" dirty="0"/>
              <a:t> </a:t>
            </a:r>
            <a:r>
              <a:rPr lang="en-US" dirty="0" err="1"/>
              <a:t>pháp</a:t>
            </a:r>
            <a:r>
              <a:rPr lang="en-US" dirty="0"/>
              <a:t> </a:t>
            </a:r>
            <a:r>
              <a:rPr lang="en-US" dirty="0" err="1"/>
              <a:t>luật</a:t>
            </a:r>
            <a:r>
              <a:rPr lang="en-US" dirty="0"/>
              <a:t>) </a:t>
            </a:r>
            <a:r>
              <a:rPr lang="en-US" dirty="0" err="1"/>
              <a:t>đồng</a:t>
            </a:r>
            <a:r>
              <a:rPr lang="en-US" dirty="0"/>
              <a:t> </a:t>
            </a:r>
            <a:r>
              <a:rPr lang="en-US" dirty="0" err="1"/>
              <a:t>hành</a:t>
            </a:r>
            <a:r>
              <a:rPr lang="en-US" dirty="0"/>
              <a:t> </a:t>
            </a:r>
            <a:r>
              <a:rPr lang="en-US" dirty="0" err="1"/>
              <a:t>tự</a:t>
            </a:r>
            <a:r>
              <a:rPr lang="en-US" dirty="0"/>
              <a:t> do </a:t>
            </a:r>
            <a:r>
              <a:rPr lang="en-US" dirty="0" err="1"/>
              <a:t>tương</a:t>
            </a:r>
            <a:r>
              <a:rPr lang="en-US" dirty="0"/>
              <a:t> </a:t>
            </a:r>
            <a:r>
              <a:rPr lang="en-US" dirty="0" err="1"/>
              <a:t>tự</a:t>
            </a:r>
            <a:r>
              <a:rPr lang="en-US" dirty="0"/>
              <a:t> </a:t>
            </a:r>
            <a:r>
              <a:rPr lang="en-US" dirty="0" err="1"/>
              <a:t>sự</a:t>
            </a:r>
            <a:r>
              <a:rPr lang="en-US" dirty="0"/>
              <a:t> </a:t>
            </a:r>
            <a:r>
              <a:rPr lang="en-US" dirty="0" err="1"/>
              <a:t>đồng</a:t>
            </a:r>
            <a:r>
              <a:rPr lang="en-US" dirty="0"/>
              <a:t> </a:t>
            </a:r>
            <a:r>
              <a:rPr lang="en-US" dirty="0" err="1"/>
              <a:t>nhất</a:t>
            </a:r>
            <a:r>
              <a:rPr lang="en-US" dirty="0"/>
              <a:t> </a:t>
            </a:r>
            <a:r>
              <a:rPr lang="en-US" dirty="0" err="1"/>
              <a:t>giữa</a:t>
            </a:r>
            <a:r>
              <a:rPr lang="en-US" dirty="0"/>
              <a:t> </a:t>
            </a:r>
            <a:r>
              <a:rPr lang="en-US" dirty="0" err="1"/>
              <a:t>cái</a:t>
            </a:r>
            <a:r>
              <a:rPr lang="en-US" dirty="0"/>
              <a:t> </a:t>
            </a:r>
            <a:r>
              <a:rPr lang="en-US" dirty="0" err="1"/>
              <a:t>đồng</a:t>
            </a:r>
            <a:r>
              <a:rPr lang="en-US" dirty="0"/>
              <a:t> </a:t>
            </a:r>
            <a:r>
              <a:rPr lang="en-US" dirty="0" err="1"/>
              <a:t>nhất</a:t>
            </a:r>
            <a:r>
              <a:rPr lang="en-US" dirty="0"/>
              <a:t> </a:t>
            </a:r>
            <a:r>
              <a:rPr lang="en-US" dirty="0" err="1"/>
              <a:t>và</a:t>
            </a:r>
            <a:r>
              <a:rPr lang="en-US" dirty="0"/>
              <a:t> </a:t>
            </a:r>
            <a:r>
              <a:rPr lang="en-US" dirty="0" err="1"/>
              <a:t>cái</a:t>
            </a:r>
            <a:r>
              <a:rPr lang="en-US" dirty="0"/>
              <a:t> </a:t>
            </a:r>
            <a:r>
              <a:rPr lang="en-US" dirty="0" err="1"/>
              <a:t>không</a:t>
            </a:r>
            <a:r>
              <a:rPr lang="en-US" dirty="0"/>
              <a:t> </a:t>
            </a:r>
            <a:r>
              <a:rPr lang="en-US" dirty="0" err="1"/>
              <a:t>đồng</a:t>
            </a:r>
            <a:r>
              <a:rPr lang="en-US" dirty="0"/>
              <a:t> </a:t>
            </a:r>
            <a:r>
              <a:rPr lang="en-US" dirty="0" err="1"/>
              <a:t>nhất</a:t>
            </a:r>
            <a:r>
              <a:rPr lang="en-US" dirty="0"/>
              <a:t> </a:t>
            </a:r>
            <a:r>
              <a:rPr lang="en-US" dirty="0" err="1"/>
              <a:t>được</a:t>
            </a:r>
            <a:r>
              <a:rPr lang="en-US" dirty="0"/>
              <a:t> </a:t>
            </a:r>
            <a:r>
              <a:rPr lang="en-US" dirty="0" err="1"/>
              <a:t>đề</a:t>
            </a:r>
            <a:r>
              <a:rPr lang="en-US" dirty="0"/>
              <a:t> </a:t>
            </a:r>
            <a:r>
              <a:rPr lang="en-US" dirty="0" err="1"/>
              <a:t>cập</a:t>
            </a:r>
            <a:r>
              <a:rPr lang="en-US" dirty="0"/>
              <a:t> </a:t>
            </a:r>
            <a:r>
              <a:rPr lang="en-US" dirty="0" err="1"/>
              <a:t>trong</a:t>
            </a:r>
            <a:r>
              <a:rPr lang="en-US" dirty="0"/>
              <a:t> </a:t>
            </a:r>
            <a:r>
              <a:rPr lang="en-US" dirty="0" err="1"/>
              <a:t>triết</a:t>
            </a:r>
            <a:r>
              <a:rPr lang="en-US" dirty="0"/>
              <a:t> </a:t>
            </a:r>
            <a:r>
              <a:rPr lang="en-US" dirty="0" err="1"/>
              <a:t>học</a:t>
            </a:r>
            <a:r>
              <a:rPr lang="en-US" dirty="0"/>
              <a:t> </a:t>
            </a:r>
            <a:r>
              <a:rPr lang="en-US" dirty="0" err="1"/>
              <a:t>pháp</a:t>
            </a:r>
            <a:r>
              <a:rPr lang="en-US" dirty="0"/>
              <a:t> </a:t>
            </a:r>
            <a:r>
              <a:rPr lang="en-US" dirty="0" err="1"/>
              <a:t>quyền</a:t>
            </a:r>
            <a:r>
              <a:rPr lang="en-US" dirty="0"/>
              <a:t> Hegel. </a:t>
            </a:r>
            <a:r>
              <a:rPr lang="en-US" dirty="0" err="1"/>
              <a:t>Lập</a:t>
            </a:r>
            <a:r>
              <a:rPr lang="en-US" dirty="0"/>
              <a:t> </a:t>
            </a:r>
            <a:r>
              <a:rPr lang="en-US" dirty="0" err="1"/>
              <a:t>luận</a:t>
            </a:r>
            <a:r>
              <a:rPr lang="en-US" dirty="0"/>
              <a:t> </a:t>
            </a:r>
            <a:r>
              <a:rPr lang="en-US" dirty="0" err="1"/>
              <a:t>này</a:t>
            </a:r>
            <a:r>
              <a:rPr lang="en-US" dirty="0"/>
              <a:t> </a:t>
            </a:r>
            <a:r>
              <a:rPr lang="en-US" dirty="0" err="1"/>
              <a:t>dẫn</a:t>
            </a:r>
            <a:r>
              <a:rPr lang="en-US" dirty="0"/>
              <a:t> </a:t>
            </a:r>
            <a:r>
              <a:rPr lang="en-US" dirty="0" err="1"/>
              <a:t>đến</a:t>
            </a:r>
            <a:r>
              <a:rPr lang="en-US" dirty="0"/>
              <a:t> </a:t>
            </a:r>
            <a:r>
              <a:rPr lang="en-US" dirty="0" err="1"/>
              <a:t>sự</a:t>
            </a:r>
            <a:r>
              <a:rPr lang="en-US" dirty="0"/>
              <a:t> </a:t>
            </a:r>
            <a:r>
              <a:rPr lang="en-US" dirty="0" err="1"/>
              <a:t>đền</a:t>
            </a:r>
            <a:r>
              <a:rPr lang="en-US" dirty="0"/>
              <a:t> </a:t>
            </a:r>
            <a:r>
              <a:rPr lang="en-US" dirty="0" err="1"/>
              <a:t>bù</a:t>
            </a:r>
            <a:r>
              <a:rPr lang="en-US" dirty="0"/>
              <a:t> </a:t>
            </a:r>
            <a:r>
              <a:rPr lang="en-US" dirty="0" err="1"/>
              <a:t>bằng</a:t>
            </a:r>
            <a:r>
              <a:rPr lang="en-US" dirty="0"/>
              <a:t> </a:t>
            </a:r>
            <a:r>
              <a:rPr lang="en-US" dirty="0" err="1"/>
              <a:t>tăng</a:t>
            </a:r>
            <a:r>
              <a:rPr lang="en-US" dirty="0"/>
              <a:t> </a:t>
            </a:r>
            <a:r>
              <a:rPr lang="en-US" dirty="0" err="1"/>
              <a:t>cường</a:t>
            </a:r>
            <a:r>
              <a:rPr lang="en-US" dirty="0"/>
              <a:t> </a:t>
            </a:r>
            <a:r>
              <a:rPr lang="en-US" dirty="0" err="1"/>
              <a:t>tự</a:t>
            </a:r>
            <a:r>
              <a:rPr lang="en-US" dirty="0"/>
              <a:t> do </a:t>
            </a:r>
            <a:r>
              <a:rPr lang="en-US" dirty="0" err="1"/>
              <a:t>cá</a:t>
            </a:r>
            <a:r>
              <a:rPr lang="en-US" dirty="0"/>
              <a:t> </a:t>
            </a:r>
            <a:r>
              <a:rPr lang="en-US" dirty="0" err="1"/>
              <a:t>nhân</a:t>
            </a:r>
            <a:r>
              <a:rPr lang="en-US" dirty="0"/>
              <a:t> </a:t>
            </a:r>
            <a:r>
              <a:rPr lang="en-US" dirty="0" err="1"/>
              <a:t>trong</a:t>
            </a:r>
            <a:r>
              <a:rPr lang="en-US" dirty="0"/>
              <a:t> </a:t>
            </a:r>
            <a:r>
              <a:rPr lang="en-US" dirty="0" err="1"/>
              <a:t>hộp</a:t>
            </a:r>
            <a:r>
              <a:rPr lang="en-US" dirty="0"/>
              <a:t> </a:t>
            </a:r>
            <a:r>
              <a:rPr lang="en-US" dirty="0" err="1"/>
              <a:t>cát</a:t>
            </a:r>
            <a:r>
              <a:rPr lang="en-US" dirty="0"/>
              <a:t> </a:t>
            </a:r>
            <a:r>
              <a:rPr lang="en-US" dirty="0" err="1"/>
              <a:t>nhà</a:t>
            </a:r>
            <a:r>
              <a:rPr lang="en-US" dirty="0"/>
              <a:t> </a:t>
            </a:r>
            <a:r>
              <a:rPr lang="en-US" dirty="0" err="1"/>
              <a:t>nước</a:t>
            </a:r>
            <a:r>
              <a:rPr lang="en-US" dirty="0"/>
              <a:t> </a:t>
            </a:r>
            <a:r>
              <a:rPr lang="en-US" dirty="0" err="1"/>
              <a:t>nhưng</a:t>
            </a:r>
            <a:r>
              <a:rPr lang="en-US" dirty="0"/>
              <a:t> </a:t>
            </a:r>
            <a:r>
              <a:rPr lang="en-US" dirty="0" err="1"/>
              <a:t>tổng</a:t>
            </a:r>
            <a:r>
              <a:rPr lang="en-US" dirty="0"/>
              <a:t> </a:t>
            </a:r>
            <a:r>
              <a:rPr lang="en-US" dirty="0" err="1"/>
              <a:t>quát</a:t>
            </a:r>
            <a:r>
              <a:rPr lang="en-US" dirty="0"/>
              <a:t> ý </a:t>
            </a:r>
            <a:r>
              <a:rPr lang="en-US" dirty="0" err="1"/>
              <a:t>niệm</a:t>
            </a:r>
            <a:r>
              <a:rPr lang="en-US" dirty="0"/>
              <a:t> </a:t>
            </a:r>
            <a:r>
              <a:rPr lang="en-US" dirty="0" err="1"/>
              <a:t>tự</a:t>
            </a:r>
            <a:r>
              <a:rPr lang="en-US" dirty="0"/>
              <a:t> do </a:t>
            </a:r>
            <a:r>
              <a:rPr lang="en-US" dirty="0" err="1"/>
              <a:t>tự</a:t>
            </a:r>
            <a:r>
              <a:rPr lang="en-US" dirty="0"/>
              <a:t> </a:t>
            </a:r>
            <a:r>
              <a:rPr lang="en-US" dirty="0" err="1"/>
              <a:t>nhiên</a:t>
            </a:r>
            <a:r>
              <a:rPr lang="en-US" dirty="0"/>
              <a:t> </a:t>
            </a:r>
            <a:r>
              <a:rPr lang="en-US" dirty="0" err="1"/>
              <a:t>khiến</a:t>
            </a:r>
            <a:r>
              <a:rPr lang="en-US" dirty="0"/>
              <a:t> </a:t>
            </a:r>
            <a:r>
              <a:rPr lang="en-US" dirty="0" err="1"/>
              <a:t>người</a:t>
            </a:r>
            <a:r>
              <a:rPr lang="en-US" dirty="0"/>
              <a:t> ta </a:t>
            </a:r>
            <a:r>
              <a:rPr lang="en-US" dirty="0" err="1"/>
              <a:t>buộc</a:t>
            </a:r>
            <a:r>
              <a:rPr lang="en-US" dirty="0"/>
              <a:t> </a:t>
            </a:r>
            <a:r>
              <a:rPr lang="en-US" dirty="0" err="1"/>
              <a:t>phải</a:t>
            </a:r>
            <a:r>
              <a:rPr lang="en-US" dirty="0"/>
              <a:t> </a:t>
            </a:r>
            <a:r>
              <a:rPr lang="en-US" dirty="0" err="1"/>
              <a:t>nghĩ</a:t>
            </a:r>
            <a:r>
              <a:rPr lang="en-US" dirty="0"/>
              <a:t> </a:t>
            </a:r>
            <a:r>
              <a:rPr lang="en-US" dirty="0" err="1"/>
              <a:t>đến</a:t>
            </a:r>
            <a:r>
              <a:rPr lang="en-US" dirty="0"/>
              <a:t>: </a:t>
            </a:r>
            <a:r>
              <a:rPr lang="en-US" dirty="0" err="1"/>
              <a:t>còn</a:t>
            </a:r>
            <a:r>
              <a:rPr lang="en-US" dirty="0"/>
              <a:t> </a:t>
            </a:r>
            <a:r>
              <a:rPr lang="en-US" dirty="0" err="1"/>
              <a:t>tự</a:t>
            </a:r>
            <a:r>
              <a:rPr lang="en-US" dirty="0"/>
              <a:t> do </a:t>
            </a:r>
            <a:r>
              <a:rPr lang="en-US" dirty="0" err="1"/>
              <a:t>nhà</a:t>
            </a:r>
            <a:r>
              <a:rPr lang="en-US" dirty="0"/>
              <a:t> </a:t>
            </a:r>
            <a:r>
              <a:rPr lang="en-US" dirty="0" err="1"/>
              <a:t>nước</a:t>
            </a:r>
            <a:r>
              <a:rPr lang="en-US" dirty="0"/>
              <a:t> </a:t>
            </a:r>
            <a:r>
              <a:rPr lang="en-US" dirty="0" err="1"/>
              <a:t>thì</a:t>
            </a:r>
            <a:r>
              <a:rPr lang="en-US" dirty="0"/>
              <a:t> </a:t>
            </a:r>
            <a:r>
              <a:rPr lang="en-US" dirty="0" err="1"/>
              <a:t>sao</a:t>
            </a:r>
            <a:r>
              <a:rPr lang="en-US" dirty="0"/>
              <a:t> </a:t>
            </a:r>
            <a:r>
              <a:rPr lang="en-US" dirty="0" err="1"/>
              <a:t>để</a:t>
            </a:r>
            <a:r>
              <a:rPr lang="en-US" dirty="0"/>
              <a:t> </a:t>
            </a:r>
            <a:r>
              <a:rPr lang="en-US" dirty="0" err="1"/>
              <a:t>đạt</a:t>
            </a:r>
            <a:r>
              <a:rPr lang="en-US" dirty="0"/>
              <a:t> </a:t>
            </a:r>
            <a:r>
              <a:rPr lang="en-US" dirty="0" err="1"/>
              <a:t>đến</a:t>
            </a:r>
            <a:r>
              <a:rPr lang="en-US" dirty="0"/>
              <a:t> </a:t>
            </a:r>
            <a:r>
              <a:rPr lang="en-US" dirty="0" err="1"/>
              <a:t>tương</a:t>
            </a:r>
            <a:r>
              <a:rPr lang="en-US" dirty="0"/>
              <a:t> </a:t>
            </a:r>
            <a:r>
              <a:rPr lang="en-US" dirty="0" err="1"/>
              <a:t>ứng</a:t>
            </a:r>
            <a:r>
              <a:rPr lang="en-US" dirty="0"/>
              <a:t> – </a:t>
            </a:r>
            <a:r>
              <a:rPr lang="en-US" dirty="0" err="1"/>
              <a:t>ánh</a:t>
            </a:r>
            <a:r>
              <a:rPr lang="en-US" dirty="0"/>
              <a:t> </a:t>
            </a:r>
            <a:r>
              <a:rPr lang="en-US" dirty="0" err="1"/>
              <a:t>xạ</a:t>
            </a:r>
            <a:r>
              <a:rPr lang="en-US" dirty="0"/>
              <a:t> </a:t>
            </a:r>
            <a:r>
              <a:rPr lang="en-US" dirty="0" err="1"/>
              <a:t>tổng</a:t>
            </a:r>
            <a:r>
              <a:rPr lang="en-US" dirty="0"/>
              <a:t> </a:t>
            </a:r>
            <a:r>
              <a:rPr lang="en-US" dirty="0" err="1"/>
              <a:t>hòa</a:t>
            </a:r>
            <a:r>
              <a:rPr lang="en-US" dirty="0"/>
              <a:t> </a:t>
            </a:r>
            <a:r>
              <a:rPr lang="en-US" dirty="0" err="1"/>
              <a:t>vì</a:t>
            </a:r>
            <a:r>
              <a:rPr lang="en-US" dirty="0"/>
              <a:t> </a:t>
            </a:r>
            <a:r>
              <a:rPr lang="en-US" dirty="0" err="1"/>
              <a:t>giới</a:t>
            </a:r>
            <a:r>
              <a:rPr lang="en-US" dirty="0"/>
              <a:t> </a:t>
            </a:r>
            <a:r>
              <a:rPr lang="en-US" dirty="0" err="1"/>
              <a:t>hạn</a:t>
            </a:r>
            <a:r>
              <a:rPr lang="en-US" dirty="0"/>
              <a:t> </a:t>
            </a:r>
            <a:r>
              <a:rPr lang="en-US" dirty="0" err="1"/>
              <a:t>của</a:t>
            </a:r>
            <a:r>
              <a:rPr lang="en-US" dirty="0"/>
              <a:t> </a:t>
            </a:r>
            <a:r>
              <a:rPr lang="en-US" dirty="0" err="1"/>
              <a:t>tự</a:t>
            </a:r>
            <a:r>
              <a:rPr lang="en-US" dirty="0"/>
              <a:t> do </a:t>
            </a:r>
            <a:r>
              <a:rPr lang="en-US" dirty="0" err="1"/>
              <a:t>trong</a:t>
            </a:r>
            <a:r>
              <a:rPr lang="en-US" dirty="0"/>
              <a:t> </a:t>
            </a:r>
            <a:r>
              <a:rPr lang="en-US" dirty="0" err="1"/>
              <a:t>hộp</a:t>
            </a:r>
            <a:r>
              <a:rPr lang="en-US" dirty="0"/>
              <a:t> </a:t>
            </a:r>
            <a:r>
              <a:rPr lang="en-US" dirty="0" err="1"/>
              <a:t>cát</a:t>
            </a:r>
            <a:r>
              <a:rPr lang="en-US" dirty="0"/>
              <a:t>?</a:t>
            </a:r>
            <a:endParaRPr lang="en-US"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2678848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Chủ</a:t>
            </a:r>
            <a:r>
              <a:rPr lang="en-US" dirty="0"/>
              <a:t> </a:t>
            </a:r>
            <a:r>
              <a:rPr lang="en-US" dirty="0" err="1"/>
              <a:t>nghĩa</a:t>
            </a:r>
            <a:r>
              <a:rPr lang="en-US" dirty="0"/>
              <a:t> </a:t>
            </a:r>
            <a:r>
              <a:rPr lang="en-US" dirty="0" err="1"/>
              <a:t>tự</a:t>
            </a:r>
            <a:r>
              <a:rPr lang="en-US" dirty="0"/>
              <a:t> do </a:t>
            </a:r>
            <a:r>
              <a:rPr lang="en-US" dirty="0" err="1"/>
              <a:t>và</a:t>
            </a:r>
            <a:r>
              <a:rPr lang="en-US" dirty="0"/>
              <a:t> </a:t>
            </a:r>
            <a:r>
              <a:rPr lang="en-US" dirty="0" err="1"/>
              <a:t>bạn</a:t>
            </a:r>
            <a:r>
              <a:rPr lang="en-US" dirty="0"/>
              <a:t> </a:t>
            </a:r>
            <a:r>
              <a:rPr lang="en-US" dirty="0" err="1"/>
              <a:t>bè</a:t>
            </a:r>
            <a:endParaRPr lang="en-US" dirty="0"/>
          </a:p>
        </p:txBody>
      </p:sp>
      <p:sp>
        <p:nvSpPr>
          <p:cNvPr id="3" name="Content Placeholder 2"/>
          <p:cNvSpPr>
            <a:spLocks noGrp="1"/>
          </p:cNvSpPr>
          <p:nvPr>
            <p:ph idx="1"/>
          </p:nvPr>
        </p:nvSpPr>
        <p:spPr/>
        <p:txBody>
          <a:bodyPr>
            <a:noAutofit/>
          </a:bodyPr>
          <a:lstStyle/>
          <a:p>
            <a:pPr marL="0" indent="0">
              <a:buNone/>
            </a:pPr>
            <a:r>
              <a:rPr lang="en-US" sz="2400" dirty="0" err="1"/>
              <a:t>Chủ</a:t>
            </a:r>
            <a:r>
              <a:rPr lang="en-US" sz="2400" dirty="0"/>
              <a:t> </a:t>
            </a:r>
            <a:r>
              <a:rPr lang="en-US" sz="2400" dirty="0" err="1"/>
              <a:t>nghĩa</a:t>
            </a:r>
            <a:r>
              <a:rPr lang="en-US" sz="2400" dirty="0"/>
              <a:t> </a:t>
            </a:r>
            <a:r>
              <a:rPr lang="en-US" sz="2400" dirty="0" err="1"/>
              <a:t>tự</a:t>
            </a:r>
            <a:r>
              <a:rPr lang="en-US" sz="2400" dirty="0"/>
              <a:t> do </a:t>
            </a:r>
            <a:r>
              <a:rPr lang="en-US" sz="2400" dirty="0" err="1"/>
              <a:t>dựa</a:t>
            </a:r>
            <a:r>
              <a:rPr lang="en-US" sz="2400" dirty="0"/>
              <a:t> </a:t>
            </a:r>
            <a:r>
              <a:rPr lang="en-US" sz="2400" dirty="0" err="1"/>
              <a:t>trên</a:t>
            </a:r>
            <a:r>
              <a:rPr lang="en-US" sz="2400" dirty="0"/>
              <a:t> </a:t>
            </a:r>
            <a:r>
              <a:rPr lang="en-US" sz="2400" dirty="0" err="1"/>
              <a:t>tự</a:t>
            </a:r>
            <a:r>
              <a:rPr lang="en-US" sz="2400" dirty="0"/>
              <a:t> do </a:t>
            </a:r>
            <a:r>
              <a:rPr lang="en-US" sz="2400" dirty="0" err="1"/>
              <a:t>cá</a:t>
            </a:r>
            <a:r>
              <a:rPr lang="en-US" sz="2400" dirty="0"/>
              <a:t> </a:t>
            </a:r>
            <a:r>
              <a:rPr lang="en-US" sz="2400" dirty="0" err="1"/>
              <a:t>nhân</a:t>
            </a:r>
            <a:r>
              <a:rPr lang="en-US" sz="2400" dirty="0"/>
              <a:t> </a:t>
            </a:r>
            <a:r>
              <a:rPr lang="en-US" sz="2400" dirty="0" err="1"/>
              <a:t>thiết</a:t>
            </a:r>
            <a:r>
              <a:rPr lang="en-US" sz="2400" dirty="0"/>
              <a:t> </a:t>
            </a:r>
            <a:r>
              <a:rPr lang="en-US" sz="2400" dirty="0" err="1"/>
              <a:t>lập</a:t>
            </a:r>
            <a:r>
              <a:rPr lang="en-US" sz="2400" dirty="0"/>
              <a:t> </a:t>
            </a:r>
            <a:r>
              <a:rPr lang="en-US" sz="2400" dirty="0" err="1"/>
              <a:t>quyền</a:t>
            </a:r>
            <a:r>
              <a:rPr lang="en-US" sz="2400" dirty="0"/>
              <a:t> </a:t>
            </a:r>
            <a:r>
              <a:rPr lang="en-US" sz="2400" dirty="0" err="1"/>
              <a:t>bình</a:t>
            </a:r>
            <a:r>
              <a:rPr lang="en-US" sz="2400" dirty="0"/>
              <a:t> </a:t>
            </a:r>
            <a:r>
              <a:rPr lang="en-US" sz="2400" dirty="0" err="1"/>
              <a:t>đẳng</a:t>
            </a:r>
            <a:r>
              <a:rPr lang="en-US" sz="2400" dirty="0"/>
              <a:t> </a:t>
            </a:r>
            <a:r>
              <a:rPr lang="en-US" sz="2400" dirty="0" err="1"/>
              <a:t>giữa</a:t>
            </a:r>
            <a:r>
              <a:rPr lang="en-US" sz="2400" dirty="0"/>
              <a:t> </a:t>
            </a:r>
            <a:r>
              <a:rPr lang="en-US" sz="2400" dirty="0" err="1"/>
              <a:t>mọi</a:t>
            </a:r>
            <a:r>
              <a:rPr lang="en-US" sz="2400" dirty="0"/>
              <a:t> </a:t>
            </a:r>
            <a:r>
              <a:rPr lang="en-US" sz="2400" dirty="0" err="1"/>
              <a:t>cá</a:t>
            </a:r>
            <a:r>
              <a:rPr lang="en-US" sz="2400" dirty="0"/>
              <a:t> </a:t>
            </a:r>
            <a:r>
              <a:rPr lang="en-US" sz="2400" dirty="0" err="1"/>
              <a:t>nhân</a:t>
            </a:r>
            <a:r>
              <a:rPr lang="en-US" sz="2400" dirty="0"/>
              <a:t> </a:t>
            </a:r>
            <a:r>
              <a:rPr lang="en-US" sz="2400" dirty="0" err="1"/>
              <a:t>tham</a:t>
            </a:r>
            <a:r>
              <a:rPr lang="en-US" sz="2400" dirty="0"/>
              <a:t> </a:t>
            </a:r>
            <a:r>
              <a:rPr lang="en-US" sz="2400" dirty="0" err="1"/>
              <a:t>gia</a:t>
            </a:r>
            <a:r>
              <a:rPr lang="en-US" sz="2400" dirty="0"/>
              <a:t> </a:t>
            </a:r>
            <a:r>
              <a:rPr lang="en-US" sz="2400" dirty="0" err="1"/>
              <a:t>trị</a:t>
            </a:r>
            <a:r>
              <a:rPr lang="en-US" sz="2400" dirty="0"/>
              <a:t> </a:t>
            </a:r>
            <a:r>
              <a:rPr lang="en-US" sz="2400" dirty="0" err="1"/>
              <a:t>quốc</a:t>
            </a:r>
            <a:r>
              <a:rPr lang="en-US" sz="2400" dirty="0"/>
              <a:t> </a:t>
            </a:r>
            <a:r>
              <a:rPr lang="en-US" sz="2400" dirty="0" err="1"/>
              <a:t>nên</a:t>
            </a:r>
            <a:r>
              <a:rPr lang="en-US" sz="2400" dirty="0"/>
              <a:t> </a:t>
            </a:r>
            <a:r>
              <a:rPr lang="en-US" sz="2400" dirty="0" err="1"/>
              <a:t>tự</a:t>
            </a:r>
            <a:r>
              <a:rPr lang="en-US" sz="2400" dirty="0"/>
              <a:t> do </a:t>
            </a:r>
            <a:r>
              <a:rPr lang="en-US" sz="2400" dirty="0" err="1"/>
              <a:t>cá</a:t>
            </a:r>
            <a:r>
              <a:rPr lang="en-US" sz="2400" dirty="0"/>
              <a:t> </a:t>
            </a:r>
            <a:r>
              <a:rPr lang="en-US" sz="2400" dirty="0" err="1"/>
              <a:t>nhân</a:t>
            </a:r>
            <a:r>
              <a:rPr lang="en-US" sz="2400" dirty="0"/>
              <a:t> </a:t>
            </a:r>
            <a:r>
              <a:rPr lang="en-US" sz="2400" dirty="0" err="1"/>
              <a:t>là</a:t>
            </a:r>
            <a:r>
              <a:rPr lang="en-US" sz="2400" dirty="0"/>
              <a:t> </a:t>
            </a:r>
            <a:r>
              <a:rPr lang="en-US" sz="2400" dirty="0" err="1"/>
              <a:t>cơ</a:t>
            </a:r>
            <a:r>
              <a:rPr lang="en-US" sz="2400" dirty="0"/>
              <a:t> </a:t>
            </a:r>
            <a:r>
              <a:rPr lang="en-US" sz="2400" dirty="0" err="1"/>
              <a:t>sở</a:t>
            </a:r>
            <a:r>
              <a:rPr lang="en-US" sz="2400" dirty="0"/>
              <a:t> </a:t>
            </a:r>
            <a:r>
              <a:rPr lang="en-US" sz="2400" dirty="0" err="1"/>
              <a:t>của</a:t>
            </a:r>
            <a:r>
              <a:rPr lang="en-US" sz="2400" dirty="0"/>
              <a:t> </a:t>
            </a:r>
            <a:r>
              <a:rPr lang="en-US" sz="2400" dirty="0" err="1"/>
              <a:t>dân</a:t>
            </a:r>
            <a:r>
              <a:rPr lang="en-US" sz="2400" dirty="0"/>
              <a:t> </a:t>
            </a:r>
            <a:r>
              <a:rPr lang="en-US" sz="2400" dirty="0" err="1"/>
              <a:t>chủ</a:t>
            </a:r>
            <a:r>
              <a:rPr lang="en-US" sz="2400" dirty="0"/>
              <a:t> </a:t>
            </a:r>
            <a:r>
              <a:rPr lang="en-US" sz="2400" dirty="0" err="1"/>
              <a:t>nhưng</a:t>
            </a:r>
            <a:r>
              <a:rPr lang="en-US" sz="2400" dirty="0"/>
              <a:t> </a:t>
            </a:r>
            <a:r>
              <a:rPr lang="en-US" sz="2400" dirty="0" err="1"/>
              <a:t>khi</a:t>
            </a:r>
            <a:r>
              <a:rPr lang="en-US" sz="2400" dirty="0"/>
              <a:t> ta </a:t>
            </a:r>
            <a:r>
              <a:rPr lang="en-US" sz="2400" dirty="0" err="1"/>
              <a:t>đề</a:t>
            </a:r>
            <a:r>
              <a:rPr lang="en-US" sz="2400" dirty="0"/>
              <a:t> </a:t>
            </a:r>
            <a:r>
              <a:rPr lang="en-US" sz="2400" dirty="0" err="1"/>
              <a:t>cập</a:t>
            </a:r>
            <a:r>
              <a:rPr lang="en-US" sz="2400" dirty="0"/>
              <a:t> </a:t>
            </a:r>
            <a:r>
              <a:rPr lang="en-US" sz="2400" dirty="0" err="1"/>
              <a:t>đến</a:t>
            </a:r>
            <a:r>
              <a:rPr lang="en-US" sz="2400" dirty="0"/>
              <a:t> </a:t>
            </a:r>
            <a:r>
              <a:rPr lang="en-US" sz="2400" dirty="0" err="1"/>
              <a:t>hộp</a:t>
            </a:r>
            <a:r>
              <a:rPr lang="en-US" sz="2400" dirty="0"/>
              <a:t> </a:t>
            </a:r>
            <a:r>
              <a:rPr lang="en-US" sz="2400" dirty="0" err="1"/>
              <a:t>cát</a:t>
            </a:r>
            <a:r>
              <a:rPr lang="en-US" sz="2400" dirty="0"/>
              <a:t> </a:t>
            </a:r>
            <a:r>
              <a:rPr lang="en-US" sz="2400" dirty="0" err="1"/>
              <a:t>nhà</a:t>
            </a:r>
            <a:r>
              <a:rPr lang="en-US" sz="2400" dirty="0"/>
              <a:t> </a:t>
            </a:r>
            <a:r>
              <a:rPr lang="en-US" sz="2400" dirty="0" err="1"/>
              <a:t>nước</a:t>
            </a:r>
            <a:r>
              <a:rPr lang="en-US" sz="2400" dirty="0"/>
              <a:t> </a:t>
            </a:r>
            <a:r>
              <a:rPr lang="en-US" sz="2400" dirty="0" err="1"/>
              <a:t>thì</a:t>
            </a:r>
            <a:r>
              <a:rPr lang="en-US" sz="2400" dirty="0"/>
              <a:t> </a:t>
            </a:r>
            <a:r>
              <a:rPr lang="en-US" sz="2400" dirty="0" err="1"/>
              <a:t>tự</a:t>
            </a:r>
            <a:r>
              <a:rPr lang="en-US" sz="2400" dirty="0"/>
              <a:t> do </a:t>
            </a:r>
            <a:r>
              <a:rPr lang="en-US" sz="2400" dirty="0" err="1"/>
              <a:t>cá</a:t>
            </a:r>
            <a:r>
              <a:rPr lang="en-US" sz="2400" dirty="0"/>
              <a:t> </a:t>
            </a:r>
            <a:r>
              <a:rPr lang="en-US" sz="2400" dirty="0" err="1"/>
              <a:t>nhân</a:t>
            </a:r>
            <a:r>
              <a:rPr lang="en-US" sz="2400" dirty="0"/>
              <a:t> </a:t>
            </a:r>
            <a:r>
              <a:rPr lang="en-US" sz="2400" dirty="0" err="1"/>
              <a:t>bị</a:t>
            </a:r>
            <a:r>
              <a:rPr lang="en-US" sz="2400" dirty="0"/>
              <a:t> </a:t>
            </a:r>
            <a:r>
              <a:rPr lang="en-US" sz="2400" dirty="0" err="1"/>
              <a:t>giam</a:t>
            </a:r>
            <a:r>
              <a:rPr lang="en-US" sz="2400" dirty="0"/>
              <a:t> </a:t>
            </a:r>
            <a:r>
              <a:rPr lang="en-US" sz="2400" dirty="0" err="1"/>
              <a:t>hãm</a:t>
            </a:r>
            <a:r>
              <a:rPr lang="en-US" sz="2400" dirty="0"/>
              <a:t> </a:t>
            </a:r>
            <a:r>
              <a:rPr lang="en-US" sz="2400" dirty="0" err="1"/>
              <a:t>như</a:t>
            </a:r>
            <a:r>
              <a:rPr lang="en-US" sz="2400" dirty="0"/>
              <a:t> </a:t>
            </a:r>
            <a:r>
              <a:rPr lang="en-US" sz="2400" dirty="0" err="1"/>
              <a:t>thuở</a:t>
            </a:r>
            <a:r>
              <a:rPr lang="en-US" sz="2400" dirty="0"/>
              <a:t> </a:t>
            </a:r>
            <a:r>
              <a:rPr lang="en-US" sz="2400" dirty="0" err="1"/>
              <a:t>đầu</a:t>
            </a:r>
            <a:r>
              <a:rPr lang="en-US" sz="2400" dirty="0"/>
              <a:t> ý </a:t>
            </a:r>
            <a:r>
              <a:rPr lang="en-US" sz="2400" dirty="0" err="1"/>
              <a:t>niệm</a:t>
            </a:r>
            <a:r>
              <a:rPr lang="en-US" sz="2400" dirty="0"/>
              <a:t> </a:t>
            </a:r>
            <a:r>
              <a:rPr lang="en-US" sz="2400" dirty="0" err="1"/>
              <a:t>tự</a:t>
            </a:r>
            <a:r>
              <a:rPr lang="en-US" sz="2400" dirty="0"/>
              <a:t> do </a:t>
            </a:r>
            <a:r>
              <a:rPr lang="en-US" sz="2400" dirty="0" err="1"/>
              <a:t>phát</a:t>
            </a:r>
            <a:r>
              <a:rPr lang="en-US" sz="2400" dirty="0"/>
              <a:t> </a:t>
            </a:r>
            <a:r>
              <a:rPr lang="en-US" sz="2400" dirty="0" err="1"/>
              <a:t>sinh</a:t>
            </a:r>
            <a:r>
              <a:rPr lang="en-US" sz="2400" dirty="0"/>
              <a:t> </a:t>
            </a:r>
            <a:r>
              <a:rPr lang="en-US" sz="2400" dirty="0" err="1"/>
              <a:t>trong</a:t>
            </a:r>
            <a:r>
              <a:rPr lang="en-US" sz="2400" dirty="0"/>
              <a:t> </a:t>
            </a:r>
            <a:r>
              <a:rPr lang="en-US" sz="2400" dirty="0" err="1"/>
              <a:t>trói</a:t>
            </a:r>
            <a:r>
              <a:rPr lang="en-US" sz="2400" dirty="0"/>
              <a:t> </a:t>
            </a:r>
            <a:r>
              <a:rPr lang="en-US" sz="2400" dirty="0" err="1"/>
              <a:t>buộc</a:t>
            </a:r>
            <a:r>
              <a:rPr lang="en-US" sz="2400" dirty="0"/>
              <a:t> </a:t>
            </a:r>
            <a:r>
              <a:rPr lang="en-US" sz="2400" dirty="0" err="1"/>
              <a:t>bởi</a:t>
            </a:r>
            <a:r>
              <a:rPr lang="en-US" sz="2400" dirty="0"/>
              <a:t> </a:t>
            </a:r>
            <a:r>
              <a:rPr lang="en-US" sz="2400" dirty="0" err="1"/>
              <a:t>lưới</a:t>
            </a:r>
            <a:r>
              <a:rPr lang="en-US" sz="2400" dirty="0"/>
              <a:t> </a:t>
            </a:r>
            <a:r>
              <a:rPr lang="en-US" sz="2400" dirty="0" err="1"/>
              <a:t>lịch</a:t>
            </a:r>
            <a:r>
              <a:rPr lang="en-US" sz="2400" dirty="0"/>
              <a:t> </a:t>
            </a:r>
            <a:r>
              <a:rPr lang="en-US" sz="2400" dirty="0" err="1"/>
              <a:t>sử</a:t>
            </a:r>
            <a:r>
              <a:rPr lang="en-US" sz="2400" dirty="0"/>
              <a:t>. </a:t>
            </a:r>
            <a:r>
              <a:rPr lang="en-US" sz="2400" dirty="0" err="1"/>
              <a:t>Lúc</a:t>
            </a:r>
            <a:r>
              <a:rPr lang="en-US" sz="2400" dirty="0"/>
              <a:t> </a:t>
            </a:r>
            <a:r>
              <a:rPr lang="en-US" sz="2400" dirty="0" err="1"/>
              <a:t>chủ</a:t>
            </a:r>
            <a:r>
              <a:rPr lang="en-US" sz="2400" dirty="0"/>
              <a:t> </a:t>
            </a:r>
            <a:r>
              <a:rPr lang="en-US" sz="2400" dirty="0" err="1"/>
              <a:t>nghĩa</a:t>
            </a:r>
            <a:r>
              <a:rPr lang="en-US" sz="2400" dirty="0"/>
              <a:t> </a:t>
            </a:r>
            <a:r>
              <a:rPr lang="en-US" sz="2400" dirty="0" err="1"/>
              <a:t>tự</a:t>
            </a:r>
            <a:r>
              <a:rPr lang="en-US" sz="2400" dirty="0"/>
              <a:t> do </a:t>
            </a:r>
            <a:r>
              <a:rPr lang="en-US" sz="2400" dirty="0" err="1"/>
              <a:t>vượt</a:t>
            </a:r>
            <a:r>
              <a:rPr lang="en-US" sz="2400" dirty="0"/>
              <a:t> </a:t>
            </a:r>
            <a:r>
              <a:rPr lang="en-US" sz="2400" dirty="0" err="1"/>
              <a:t>lên</a:t>
            </a:r>
            <a:r>
              <a:rPr lang="en-US" sz="2400" dirty="0"/>
              <a:t> </a:t>
            </a:r>
            <a:r>
              <a:rPr lang="en-US" sz="2400" dirty="0" err="1"/>
              <a:t>sau</a:t>
            </a:r>
            <a:r>
              <a:rPr lang="en-US" sz="2400" dirty="0"/>
              <a:t> </a:t>
            </a:r>
            <a:r>
              <a:rPr lang="en-US" sz="2400" dirty="0" err="1"/>
              <a:t>chiến</a:t>
            </a:r>
            <a:r>
              <a:rPr lang="en-US" sz="2400" dirty="0"/>
              <a:t> </a:t>
            </a:r>
            <a:r>
              <a:rPr lang="en-US" sz="2400" dirty="0" err="1"/>
              <a:t>tranh</a:t>
            </a:r>
            <a:r>
              <a:rPr lang="en-US" sz="2400" dirty="0"/>
              <a:t> </a:t>
            </a:r>
            <a:r>
              <a:rPr lang="en-US" sz="2400" dirty="0" err="1"/>
              <a:t>lạnh</a:t>
            </a:r>
            <a:r>
              <a:rPr lang="en-US" sz="2400" dirty="0"/>
              <a:t> </a:t>
            </a:r>
            <a:r>
              <a:rPr lang="en-US" sz="2400" dirty="0" err="1"/>
              <a:t>là</a:t>
            </a:r>
            <a:r>
              <a:rPr lang="en-US" sz="2400" dirty="0"/>
              <a:t> </a:t>
            </a:r>
            <a:r>
              <a:rPr lang="en-US" sz="2400" dirty="0" err="1"/>
              <a:t>lúc</a:t>
            </a:r>
            <a:r>
              <a:rPr lang="en-US" sz="2400" dirty="0"/>
              <a:t> </a:t>
            </a:r>
            <a:r>
              <a:rPr lang="en-US" sz="2400" dirty="0" err="1"/>
              <a:t>đi</a:t>
            </a:r>
            <a:r>
              <a:rPr lang="en-US" sz="2400" dirty="0"/>
              <a:t> </a:t>
            </a:r>
            <a:r>
              <a:rPr lang="en-US" sz="2400" dirty="0" err="1"/>
              <a:t>đến</a:t>
            </a:r>
            <a:r>
              <a:rPr lang="en-US" sz="2400" dirty="0"/>
              <a:t> </a:t>
            </a:r>
            <a:r>
              <a:rPr lang="en-US" sz="2400" dirty="0" err="1"/>
              <a:t>giới</a:t>
            </a:r>
            <a:r>
              <a:rPr lang="en-US" sz="2400" dirty="0"/>
              <a:t> </a:t>
            </a:r>
            <a:r>
              <a:rPr lang="en-US" sz="2400" dirty="0" err="1"/>
              <a:t>hạn</a:t>
            </a:r>
            <a:r>
              <a:rPr lang="en-US" sz="2400" dirty="0"/>
              <a:t> </a:t>
            </a:r>
            <a:r>
              <a:rPr lang="en-US" sz="2400" dirty="0" err="1"/>
              <a:t>bức</a:t>
            </a:r>
            <a:r>
              <a:rPr lang="en-US" sz="2400" dirty="0"/>
              <a:t> </a:t>
            </a:r>
            <a:r>
              <a:rPr lang="en-US" sz="2400" dirty="0" err="1"/>
              <a:t>bối</a:t>
            </a:r>
            <a:r>
              <a:rPr lang="en-US" sz="2400" dirty="0"/>
              <a:t> </a:t>
            </a:r>
            <a:r>
              <a:rPr lang="en-US" sz="2400" dirty="0" err="1"/>
              <a:t>của</a:t>
            </a:r>
            <a:r>
              <a:rPr lang="en-US" sz="2400" dirty="0"/>
              <a:t> </a:t>
            </a:r>
            <a:r>
              <a:rPr lang="en-US" sz="2400" dirty="0" err="1"/>
              <a:t>bức</a:t>
            </a:r>
            <a:r>
              <a:rPr lang="en-US" sz="2400" dirty="0"/>
              <a:t> </a:t>
            </a:r>
            <a:r>
              <a:rPr lang="en-US" sz="2400" dirty="0" err="1"/>
              <a:t>tường</a:t>
            </a:r>
            <a:r>
              <a:rPr lang="en-US" sz="2400" dirty="0"/>
              <a:t> </a:t>
            </a:r>
            <a:r>
              <a:rPr lang="en-US" sz="2400" dirty="0" err="1"/>
              <a:t>tự</a:t>
            </a:r>
            <a:r>
              <a:rPr lang="en-US" sz="2400" dirty="0"/>
              <a:t> do </a:t>
            </a:r>
            <a:r>
              <a:rPr lang="en-US" sz="2400" dirty="0" err="1"/>
              <a:t>cá</a:t>
            </a:r>
            <a:r>
              <a:rPr lang="en-US" sz="2400" dirty="0"/>
              <a:t> </a:t>
            </a:r>
            <a:r>
              <a:rPr lang="en-US" sz="2400" dirty="0" err="1"/>
              <a:t>nhân</a:t>
            </a:r>
            <a:r>
              <a:rPr lang="en-US" sz="2400" dirty="0"/>
              <a:t> </a:t>
            </a:r>
            <a:r>
              <a:rPr lang="en-US" sz="2400" dirty="0" err="1"/>
              <a:t>nên</a:t>
            </a:r>
            <a:r>
              <a:rPr lang="en-US" sz="2400" dirty="0"/>
              <a:t> </a:t>
            </a:r>
            <a:r>
              <a:rPr lang="en-US" sz="2400" dirty="0" err="1"/>
              <a:t>tôi</a:t>
            </a:r>
            <a:r>
              <a:rPr lang="en-US" sz="2400" dirty="0"/>
              <a:t> </a:t>
            </a:r>
            <a:r>
              <a:rPr lang="en-US" sz="2400" dirty="0" err="1"/>
              <a:t>cho</a:t>
            </a:r>
            <a:r>
              <a:rPr lang="en-US" sz="2400" dirty="0"/>
              <a:t> </a:t>
            </a:r>
            <a:r>
              <a:rPr lang="en-US" sz="2400" dirty="0" err="1"/>
              <a:t>rằng</a:t>
            </a:r>
            <a:r>
              <a:rPr lang="en-US" sz="2400" dirty="0"/>
              <a:t> </a:t>
            </a:r>
            <a:r>
              <a:rPr lang="en-US" sz="2400" dirty="0" err="1"/>
              <a:t>lịch</a:t>
            </a:r>
            <a:r>
              <a:rPr lang="en-US" sz="2400" dirty="0"/>
              <a:t> </a:t>
            </a:r>
            <a:r>
              <a:rPr lang="en-US" sz="2400" dirty="0" err="1"/>
              <a:t>sử</a:t>
            </a:r>
            <a:r>
              <a:rPr lang="en-US" sz="2400" dirty="0"/>
              <a:t> </a:t>
            </a:r>
            <a:r>
              <a:rPr lang="en-US" sz="2400" dirty="0" err="1"/>
              <a:t>lần</a:t>
            </a:r>
            <a:r>
              <a:rPr lang="en-US" sz="2400" dirty="0"/>
              <a:t> </a:t>
            </a:r>
            <a:r>
              <a:rPr lang="en-US" sz="2400" dirty="0" err="1"/>
              <a:t>nữa</a:t>
            </a:r>
            <a:r>
              <a:rPr lang="en-US" sz="2400" dirty="0"/>
              <a:t> </a:t>
            </a:r>
            <a:r>
              <a:rPr lang="en-US" sz="2400" dirty="0" err="1"/>
              <a:t>tạo</a:t>
            </a:r>
            <a:r>
              <a:rPr lang="en-US" sz="2400" dirty="0"/>
              <a:t> </a:t>
            </a:r>
            <a:r>
              <a:rPr lang="en-US" sz="2400" dirty="0" err="1"/>
              <a:t>ra</a:t>
            </a:r>
            <a:r>
              <a:rPr lang="en-US" sz="2400" dirty="0"/>
              <a:t> </a:t>
            </a:r>
            <a:r>
              <a:rPr lang="en-US" sz="2400" dirty="0" err="1"/>
              <a:t>khái</a:t>
            </a:r>
            <a:r>
              <a:rPr lang="en-US" sz="2400" dirty="0"/>
              <a:t> </a:t>
            </a:r>
            <a:r>
              <a:rPr lang="en-US" sz="2400" dirty="0" err="1"/>
              <a:t>niệm</a:t>
            </a:r>
            <a:r>
              <a:rPr lang="en-US" sz="2400" dirty="0"/>
              <a:t>/ý </a:t>
            </a:r>
            <a:r>
              <a:rPr lang="en-US" sz="2400" dirty="0" err="1"/>
              <a:t>niệm</a:t>
            </a:r>
            <a:r>
              <a:rPr lang="en-US" sz="2400" dirty="0"/>
              <a:t> </a:t>
            </a:r>
            <a:r>
              <a:rPr lang="en-US" sz="2400" dirty="0" err="1"/>
              <a:t>tự</a:t>
            </a:r>
            <a:r>
              <a:rPr lang="en-US" sz="2400" dirty="0"/>
              <a:t> do </a:t>
            </a:r>
            <a:r>
              <a:rPr lang="en-US" sz="2400" dirty="0" err="1"/>
              <a:t>nhà</a:t>
            </a:r>
            <a:r>
              <a:rPr lang="en-US" sz="2400" dirty="0"/>
              <a:t> </a:t>
            </a:r>
            <a:r>
              <a:rPr lang="en-US" sz="2400" dirty="0" err="1"/>
              <a:t>nước</a:t>
            </a:r>
            <a:r>
              <a:rPr lang="en-US" sz="2400" dirty="0"/>
              <a:t> </a:t>
            </a:r>
            <a:r>
              <a:rPr lang="en-US" sz="2400" dirty="0" err="1"/>
              <a:t>và</a:t>
            </a:r>
            <a:r>
              <a:rPr lang="en-US" sz="2400" dirty="0"/>
              <a:t> </a:t>
            </a:r>
            <a:r>
              <a:rPr lang="en-US" sz="2400" dirty="0" err="1"/>
              <a:t>tự</a:t>
            </a:r>
            <a:r>
              <a:rPr lang="en-US" sz="2400" dirty="0"/>
              <a:t> do </a:t>
            </a:r>
            <a:r>
              <a:rPr lang="en-US" sz="2400" dirty="0" err="1"/>
              <a:t>nhà</a:t>
            </a:r>
            <a:r>
              <a:rPr lang="en-US" sz="2400" dirty="0"/>
              <a:t> </a:t>
            </a:r>
            <a:r>
              <a:rPr lang="en-US" sz="2400" dirty="0" err="1"/>
              <a:t>nước</a:t>
            </a:r>
            <a:r>
              <a:rPr lang="en-US" sz="2400" dirty="0"/>
              <a:t> </a:t>
            </a:r>
            <a:r>
              <a:rPr lang="en-US" sz="2400" dirty="0" err="1"/>
              <a:t>là</a:t>
            </a:r>
            <a:r>
              <a:rPr lang="en-US" sz="2400" dirty="0"/>
              <a:t> </a:t>
            </a:r>
            <a:r>
              <a:rPr lang="en-US" sz="2400" dirty="0" err="1"/>
              <a:t>một</a:t>
            </a:r>
            <a:r>
              <a:rPr lang="en-US" sz="2400" dirty="0"/>
              <a:t> </a:t>
            </a:r>
            <a:r>
              <a:rPr lang="en-US" sz="2400" dirty="0" err="1"/>
              <a:t>bước</a:t>
            </a:r>
            <a:r>
              <a:rPr lang="en-US" sz="2400" dirty="0"/>
              <a:t> </a:t>
            </a:r>
            <a:r>
              <a:rPr lang="en-US" sz="2400" dirty="0" err="1"/>
              <a:t>trung</a:t>
            </a:r>
            <a:r>
              <a:rPr lang="en-US" sz="2400" dirty="0"/>
              <a:t> </a:t>
            </a:r>
            <a:r>
              <a:rPr lang="en-US" sz="2400" dirty="0" err="1"/>
              <a:t>gian</a:t>
            </a:r>
            <a:r>
              <a:rPr lang="en-US" sz="2400" dirty="0"/>
              <a:t> </a:t>
            </a:r>
            <a:r>
              <a:rPr lang="en-US" sz="2400" dirty="0" err="1"/>
              <a:t>với</a:t>
            </a:r>
            <a:r>
              <a:rPr lang="en-US" sz="2400" dirty="0"/>
              <a:t> </a:t>
            </a:r>
            <a:r>
              <a:rPr lang="en-US" sz="2400" dirty="0" err="1"/>
              <a:t>kỳ</a:t>
            </a:r>
            <a:r>
              <a:rPr lang="en-US" sz="2400" dirty="0"/>
              <a:t> </a:t>
            </a:r>
            <a:r>
              <a:rPr lang="en-US" sz="2400" dirty="0" err="1"/>
              <a:t>vọng</a:t>
            </a:r>
            <a:r>
              <a:rPr lang="en-US" sz="2400" dirty="0"/>
              <a:t> </a:t>
            </a:r>
            <a:r>
              <a:rPr lang="en-US" sz="2400" dirty="0" err="1"/>
              <a:t>đẩy</a:t>
            </a:r>
            <a:r>
              <a:rPr lang="en-US" sz="2400" dirty="0"/>
              <a:t> </a:t>
            </a:r>
            <a:r>
              <a:rPr lang="en-US" sz="2400" dirty="0" err="1"/>
              <a:t>chủ</a:t>
            </a:r>
            <a:r>
              <a:rPr lang="en-US" sz="2400" dirty="0"/>
              <a:t> </a:t>
            </a:r>
            <a:r>
              <a:rPr lang="en-US" sz="2400" dirty="0" err="1"/>
              <a:t>nghĩa</a:t>
            </a:r>
            <a:r>
              <a:rPr lang="en-US" sz="2400" dirty="0"/>
              <a:t> </a:t>
            </a:r>
            <a:r>
              <a:rPr lang="en-US" sz="2400" dirty="0" err="1"/>
              <a:t>tự</a:t>
            </a:r>
            <a:r>
              <a:rPr lang="en-US" sz="2400" dirty="0"/>
              <a:t> do </a:t>
            </a:r>
            <a:r>
              <a:rPr lang="en-US" sz="2400" dirty="0" err="1"/>
              <a:t>nói</a:t>
            </a:r>
            <a:r>
              <a:rPr lang="en-US" sz="2400" dirty="0"/>
              <a:t> </a:t>
            </a:r>
            <a:r>
              <a:rPr lang="en-US" sz="2400" dirty="0" err="1"/>
              <a:t>chung</a:t>
            </a:r>
            <a:r>
              <a:rPr lang="en-US" sz="2400" dirty="0"/>
              <a:t> </a:t>
            </a:r>
            <a:r>
              <a:rPr lang="en-US" sz="2400" dirty="0" err="1"/>
              <a:t>và</a:t>
            </a:r>
            <a:r>
              <a:rPr lang="en-US" sz="2400" dirty="0"/>
              <a:t> </a:t>
            </a:r>
            <a:r>
              <a:rPr lang="en-US" sz="2400" dirty="0" err="1"/>
              <a:t>tự</a:t>
            </a:r>
            <a:r>
              <a:rPr lang="en-US" sz="2400" dirty="0"/>
              <a:t> do </a:t>
            </a:r>
            <a:r>
              <a:rPr lang="en-US" sz="2400" dirty="0" err="1"/>
              <a:t>cá</a:t>
            </a:r>
            <a:r>
              <a:rPr lang="en-US" sz="2400" dirty="0"/>
              <a:t> </a:t>
            </a:r>
            <a:r>
              <a:rPr lang="en-US" sz="2400" dirty="0" err="1"/>
              <a:t>nhân</a:t>
            </a:r>
            <a:r>
              <a:rPr lang="en-US" sz="2400" dirty="0"/>
              <a:t> </a:t>
            </a:r>
            <a:r>
              <a:rPr lang="en-US" sz="2400" dirty="0" err="1"/>
              <a:t>đi</a:t>
            </a:r>
            <a:r>
              <a:rPr lang="en-US" sz="2400" dirty="0"/>
              <a:t> </a:t>
            </a:r>
            <a:r>
              <a:rPr lang="en-US" sz="2400" dirty="0" err="1"/>
              <a:t>xa</a:t>
            </a:r>
            <a:r>
              <a:rPr lang="en-US" sz="2400" dirty="0"/>
              <a:t> </a:t>
            </a:r>
            <a:r>
              <a:rPr lang="en-US" sz="2400" dirty="0" err="1"/>
              <a:t>hơn</a:t>
            </a:r>
            <a:r>
              <a:rPr lang="en-US" sz="2400" dirty="0"/>
              <a:t>. </a:t>
            </a:r>
            <a:r>
              <a:rPr lang="en-US" sz="2400" dirty="0" err="1"/>
              <a:t>Điều</a:t>
            </a:r>
            <a:r>
              <a:rPr lang="en-US" sz="2400" dirty="0"/>
              <a:t> </a:t>
            </a:r>
            <a:r>
              <a:rPr lang="en-US" sz="2400" dirty="0" err="1"/>
              <a:t>này</a:t>
            </a:r>
            <a:r>
              <a:rPr lang="en-US" sz="2400" dirty="0"/>
              <a:t> </a:t>
            </a:r>
            <a:r>
              <a:rPr lang="en-US" sz="2400" dirty="0" err="1"/>
              <a:t>hình</a:t>
            </a:r>
            <a:r>
              <a:rPr lang="en-US" sz="2400" dirty="0"/>
              <a:t> </a:t>
            </a:r>
            <a:r>
              <a:rPr lang="en-US" sz="2400" dirty="0" err="1"/>
              <a:t>thành</a:t>
            </a:r>
            <a:r>
              <a:rPr lang="en-US" sz="2400" dirty="0"/>
              <a:t> </a:t>
            </a:r>
            <a:r>
              <a:rPr lang="en-US" sz="2400" dirty="0" err="1"/>
              <a:t>nên</a:t>
            </a:r>
            <a:r>
              <a:rPr lang="en-US" sz="2400" dirty="0"/>
              <a:t> </a:t>
            </a:r>
            <a:r>
              <a:rPr lang="en-US" sz="2400" dirty="0" err="1"/>
              <a:t>thực</a:t>
            </a:r>
            <a:r>
              <a:rPr lang="en-US" sz="2400" dirty="0"/>
              <a:t> </a:t>
            </a:r>
            <a:r>
              <a:rPr lang="en-US" sz="2400" dirty="0" err="1"/>
              <a:t>thể</a:t>
            </a:r>
            <a:r>
              <a:rPr lang="en-US" sz="2400" dirty="0"/>
              <a:t> </a:t>
            </a:r>
            <a:r>
              <a:rPr lang="en-US" sz="2400" dirty="0" err="1"/>
              <a:t>bao</a:t>
            </a:r>
            <a:r>
              <a:rPr lang="en-US" sz="2400" dirty="0"/>
              <a:t> </a:t>
            </a:r>
            <a:r>
              <a:rPr lang="en-US" sz="2400" dirty="0" err="1"/>
              <a:t>trùm</a:t>
            </a:r>
            <a:r>
              <a:rPr lang="en-US" sz="2400" dirty="0"/>
              <a:t> </a:t>
            </a:r>
            <a:r>
              <a:rPr lang="en-US" sz="2400" dirty="0" err="1"/>
              <a:t>cá</a:t>
            </a:r>
            <a:r>
              <a:rPr lang="en-US" sz="2400" dirty="0"/>
              <a:t> </a:t>
            </a:r>
            <a:r>
              <a:rPr lang="en-US" sz="2400" dirty="0" err="1"/>
              <a:t>nhân</a:t>
            </a:r>
            <a:r>
              <a:rPr lang="en-US" sz="2400" dirty="0"/>
              <a:t> </a:t>
            </a:r>
            <a:r>
              <a:rPr lang="en-US" sz="2400" dirty="0" err="1"/>
              <a:t>nhưng</a:t>
            </a:r>
            <a:r>
              <a:rPr lang="en-US" sz="2400" dirty="0"/>
              <a:t> </a:t>
            </a:r>
            <a:r>
              <a:rPr lang="en-US" sz="2400" dirty="0" err="1"/>
              <a:t>cần</a:t>
            </a:r>
            <a:r>
              <a:rPr lang="en-US" sz="2400" dirty="0"/>
              <a:t> </a:t>
            </a:r>
            <a:r>
              <a:rPr lang="en-US" sz="2400" dirty="0" err="1"/>
              <a:t>định</a:t>
            </a:r>
            <a:r>
              <a:rPr lang="en-US" sz="2400" dirty="0"/>
              <a:t> </a:t>
            </a:r>
            <a:r>
              <a:rPr lang="en-US" sz="2400" dirty="0" err="1"/>
              <a:t>nghĩa</a:t>
            </a:r>
            <a:r>
              <a:rPr lang="en-US" sz="2400" dirty="0"/>
              <a:t> </a:t>
            </a:r>
            <a:r>
              <a:rPr lang="en-US" sz="2400" dirty="0" err="1"/>
              <a:t>một</a:t>
            </a:r>
            <a:r>
              <a:rPr lang="en-US" sz="2400" dirty="0"/>
              <a:t> </a:t>
            </a:r>
            <a:r>
              <a:rPr lang="en-US" sz="2400" dirty="0" err="1"/>
              <a:t>dạng</a:t>
            </a:r>
            <a:r>
              <a:rPr lang="en-US" sz="2400" dirty="0"/>
              <a:t> </a:t>
            </a:r>
            <a:r>
              <a:rPr lang="en-US" sz="2400" dirty="0" err="1"/>
              <a:t>thức</a:t>
            </a:r>
            <a:r>
              <a:rPr lang="en-US" sz="2400" dirty="0"/>
              <a:t> </a:t>
            </a:r>
            <a:r>
              <a:rPr lang="en-US" sz="2400" dirty="0" err="1"/>
              <a:t>sự</a:t>
            </a:r>
            <a:r>
              <a:rPr lang="en-US" sz="2400" dirty="0"/>
              <a:t> </a:t>
            </a:r>
            <a:r>
              <a:rPr lang="en-US" sz="2400" dirty="0" err="1"/>
              <a:t>sống</a:t>
            </a:r>
            <a:r>
              <a:rPr lang="en-US" sz="2400" dirty="0"/>
              <a:t> </a:t>
            </a:r>
            <a:r>
              <a:rPr lang="en-US" sz="2400" dirty="0" err="1"/>
              <a:t>của</a:t>
            </a:r>
            <a:r>
              <a:rPr lang="en-US" sz="2400" dirty="0"/>
              <a:t> </a:t>
            </a:r>
            <a:r>
              <a:rPr lang="en-US" sz="2400" dirty="0" err="1"/>
              <a:t>thực</a:t>
            </a:r>
            <a:r>
              <a:rPr lang="en-US" sz="2400" dirty="0"/>
              <a:t> </a:t>
            </a:r>
            <a:r>
              <a:rPr lang="en-US" sz="2400" dirty="0" err="1"/>
              <a:t>thể</a:t>
            </a:r>
            <a:r>
              <a:rPr lang="en-US" sz="2400" dirty="0"/>
              <a:t> </a:t>
            </a:r>
            <a:r>
              <a:rPr lang="en-US" sz="2400" dirty="0" err="1"/>
              <a:t>ít</a:t>
            </a:r>
            <a:r>
              <a:rPr lang="en-US" sz="2400" dirty="0"/>
              <a:t> </a:t>
            </a:r>
            <a:r>
              <a:rPr lang="en-US" sz="2400" dirty="0" err="1"/>
              <a:t>nhất</a:t>
            </a:r>
            <a:r>
              <a:rPr lang="en-US" sz="2400" dirty="0"/>
              <a:t> </a:t>
            </a:r>
            <a:r>
              <a:rPr lang="en-US" sz="2400" dirty="0" err="1"/>
              <a:t>trong</a:t>
            </a:r>
            <a:r>
              <a:rPr lang="en-US" sz="2400" dirty="0"/>
              <a:t> </a:t>
            </a:r>
            <a:r>
              <a:rPr lang="en-US" sz="2400" dirty="0" err="1"/>
              <a:t>địa</a:t>
            </a:r>
            <a:r>
              <a:rPr lang="en-US" sz="2400" dirty="0"/>
              <a:t> </a:t>
            </a:r>
            <a:r>
              <a:rPr lang="en-US" sz="2400" dirty="0" err="1"/>
              <a:t>hạt</a:t>
            </a:r>
            <a:r>
              <a:rPr lang="en-US" sz="2400" dirty="0"/>
              <a:t> </a:t>
            </a:r>
            <a:r>
              <a:rPr lang="en-US" sz="2400" dirty="0" err="1"/>
              <a:t>chính</a:t>
            </a:r>
            <a:r>
              <a:rPr lang="en-US" sz="2400" dirty="0"/>
              <a:t> </a:t>
            </a:r>
            <a:r>
              <a:rPr lang="en-US" sz="2400" dirty="0" err="1"/>
              <a:t>trị</a:t>
            </a:r>
            <a:r>
              <a:rPr lang="en-US" sz="2400" dirty="0"/>
              <a:t> </a:t>
            </a:r>
            <a:r>
              <a:rPr lang="en-US" sz="2400" dirty="0" err="1"/>
              <a:t>để</a:t>
            </a:r>
            <a:r>
              <a:rPr lang="en-US" sz="2400" dirty="0"/>
              <a:t> </a:t>
            </a:r>
            <a:r>
              <a:rPr lang="en-US" sz="2400" dirty="0" err="1"/>
              <a:t>mở</a:t>
            </a:r>
            <a:r>
              <a:rPr lang="en-US" sz="2400" dirty="0"/>
              <a:t> </a:t>
            </a:r>
            <a:r>
              <a:rPr lang="en-US" sz="2400" dirty="0" err="1"/>
              <a:t>rộng</a:t>
            </a:r>
            <a:r>
              <a:rPr lang="en-US" sz="2400" dirty="0"/>
              <a:t> </a:t>
            </a:r>
            <a:r>
              <a:rPr lang="en-US" sz="2400" dirty="0" err="1"/>
              <a:t>lý</a:t>
            </a:r>
            <a:r>
              <a:rPr lang="en-US" sz="2400" dirty="0"/>
              <a:t> </a:t>
            </a:r>
            <a:r>
              <a:rPr lang="en-US" sz="2400" dirty="0" err="1"/>
              <a:t>tự</a:t>
            </a:r>
            <a:r>
              <a:rPr lang="en-US" sz="2400" dirty="0"/>
              <a:t> </a:t>
            </a:r>
            <a:r>
              <a:rPr lang="en-US" sz="2400" dirty="0" err="1"/>
              <a:t>nhiên</a:t>
            </a:r>
            <a:r>
              <a:rPr lang="en-US" sz="2400" dirty="0"/>
              <a:t> </a:t>
            </a:r>
            <a:r>
              <a:rPr lang="en-US" sz="2400" dirty="0" err="1"/>
              <a:t>và</a:t>
            </a:r>
            <a:r>
              <a:rPr lang="en-US" sz="2400" dirty="0"/>
              <a:t> </a:t>
            </a:r>
            <a:r>
              <a:rPr lang="en-US" sz="2400" dirty="0" err="1"/>
              <a:t>cơ</a:t>
            </a:r>
            <a:r>
              <a:rPr lang="en-US" sz="2400" dirty="0"/>
              <a:t> </a:t>
            </a:r>
            <a:r>
              <a:rPr lang="en-US" sz="2400" dirty="0" err="1"/>
              <a:t>sở</a:t>
            </a:r>
            <a:r>
              <a:rPr lang="en-US" sz="2400" dirty="0"/>
              <a:t> </a:t>
            </a:r>
            <a:r>
              <a:rPr lang="en-US" sz="2400" dirty="0" err="1"/>
              <a:t>pháp</a:t>
            </a:r>
            <a:r>
              <a:rPr lang="en-US" sz="2400" dirty="0"/>
              <a:t> </a:t>
            </a:r>
            <a:r>
              <a:rPr lang="en-US" sz="2400" dirty="0" err="1"/>
              <a:t>lý</a:t>
            </a:r>
            <a:r>
              <a:rPr lang="en-US" sz="2400" dirty="0"/>
              <a:t> </a:t>
            </a:r>
            <a:r>
              <a:rPr lang="en-US" sz="2400" dirty="0" err="1"/>
              <a:t>của</a:t>
            </a:r>
            <a:r>
              <a:rPr lang="en-US" sz="2400" dirty="0"/>
              <a:t> </a:t>
            </a:r>
            <a:r>
              <a:rPr lang="en-US" sz="2400" dirty="0" err="1"/>
              <a:t>tự</a:t>
            </a:r>
            <a:r>
              <a:rPr lang="en-US" sz="2400" dirty="0"/>
              <a:t> do. </a:t>
            </a:r>
            <a:r>
              <a:rPr lang="en-US" sz="2400" dirty="0" err="1"/>
              <a:t>Và</a:t>
            </a:r>
            <a:r>
              <a:rPr lang="en-US" sz="2400" dirty="0"/>
              <a:t> </a:t>
            </a:r>
            <a:r>
              <a:rPr lang="en-US" sz="2400" dirty="0" err="1"/>
              <a:t>nếu</a:t>
            </a:r>
            <a:r>
              <a:rPr lang="en-US" sz="2400" dirty="0"/>
              <a:t> </a:t>
            </a:r>
            <a:r>
              <a:rPr lang="en-US" sz="2400" dirty="0" err="1"/>
              <a:t>những</a:t>
            </a:r>
            <a:r>
              <a:rPr lang="en-US" sz="2400" dirty="0"/>
              <a:t> </a:t>
            </a:r>
            <a:r>
              <a:rPr lang="en-US" sz="2400" dirty="0" err="1"/>
              <a:t>thực</a:t>
            </a:r>
            <a:r>
              <a:rPr lang="en-US" sz="2400" dirty="0"/>
              <a:t> </a:t>
            </a:r>
            <a:r>
              <a:rPr lang="en-US" sz="2400" dirty="0" err="1"/>
              <a:t>thể</a:t>
            </a:r>
            <a:r>
              <a:rPr lang="en-US" sz="2400" dirty="0"/>
              <a:t> </a:t>
            </a:r>
            <a:r>
              <a:rPr lang="en-US" sz="2400" dirty="0" err="1"/>
              <a:t>này</a:t>
            </a:r>
            <a:r>
              <a:rPr lang="en-US" sz="2400" dirty="0"/>
              <a:t>, </a:t>
            </a:r>
            <a:r>
              <a:rPr lang="en-US" sz="2400" dirty="0" err="1"/>
              <a:t>ví</a:t>
            </a:r>
            <a:r>
              <a:rPr lang="en-US" sz="2400" dirty="0"/>
              <a:t> </a:t>
            </a:r>
            <a:r>
              <a:rPr lang="en-US" sz="2400" dirty="0" err="1"/>
              <a:t>dụ</a:t>
            </a:r>
            <a:r>
              <a:rPr lang="en-US" sz="2400" dirty="0"/>
              <a:t>: </a:t>
            </a:r>
            <a:r>
              <a:rPr lang="en-US" sz="2400" dirty="0" err="1"/>
              <a:t>nhà</a:t>
            </a:r>
            <a:r>
              <a:rPr lang="en-US" sz="2400" dirty="0"/>
              <a:t> </a:t>
            </a:r>
            <a:r>
              <a:rPr lang="en-US" sz="2400" dirty="0" err="1"/>
              <a:t>nước</a:t>
            </a:r>
            <a:r>
              <a:rPr lang="en-US" sz="2400" dirty="0"/>
              <a:t> </a:t>
            </a:r>
            <a:r>
              <a:rPr lang="en-US" sz="2400" dirty="0" err="1"/>
              <a:t>và</a:t>
            </a:r>
            <a:r>
              <a:rPr lang="en-US" sz="2400" dirty="0"/>
              <a:t> </a:t>
            </a:r>
            <a:r>
              <a:rPr lang="en-US" sz="2400" dirty="0" err="1"/>
              <a:t>tổ</a:t>
            </a:r>
            <a:r>
              <a:rPr lang="en-US" sz="2400" dirty="0"/>
              <a:t> </a:t>
            </a:r>
            <a:r>
              <a:rPr lang="en-US" sz="2400" dirty="0" err="1"/>
              <a:t>chức</a:t>
            </a:r>
            <a:r>
              <a:rPr lang="en-US" sz="2400" dirty="0"/>
              <a:t> phi </a:t>
            </a:r>
            <a:r>
              <a:rPr lang="en-US" sz="2400" dirty="0" err="1"/>
              <a:t>chính</a:t>
            </a:r>
            <a:r>
              <a:rPr lang="en-US" sz="2400" dirty="0"/>
              <a:t> </a:t>
            </a:r>
            <a:r>
              <a:rPr lang="en-US" sz="2400" dirty="0" err="1"/>
              <a:t>phủ</a:t>
            </a:r>
            <a:r>
              <a:rPr lang="en-US" sz="2400" dirty="0"/>
              <a:t>, </a:t>
            </a:r>
            <a:r>
              <a:rPr lang="en-US" sz="2400" dirty="0" err="1"/>
              <a:t>được</a:t>
            </a:r>
            <a:r>
              <a:rPr lang="en-US" sz="2400" dirty="0"/>
              <a:t> </a:t>
            </a:r>
            <a:r>
              <a:rPr lang="en-US" sz="2400" dirty="0" err="1"/>
              <a:t>cấp</a:t>
            </a:r>
            <a:r>
              <a:rPr lang="en-US" sz="2400" dirty="0"/>
              <a:t> </a:t>
            </a:r>
            <a:r>
              <a:rPr lang="en-US" sz="2400" dirty="0" err="1"/>
              <a:t>quyền</a:t>
            </a:r>
            <a:r>
              <a:rPr lang="en-US" sz="2400" dirty="0"/>
              <a:t> </a:t>
            </a:r>
            <a:r>
              <a:rPr lang="en-US" sz="2400" dirty="0" err="1"/>
              <a:t>tự</a:t>
            </a:r>
            <a:r>
              <a:rPr lang="en-US" sz="2400" dirty="0"/>
              <a:t> do </a:t>
            </a:r>
            <a:r>
              <a:rPr lang="en-US" sz="2400" dirty="0" err="1"/>
              <a:t>cùng</a:t>
            </a:r>
            <a:r>
              <a:rPr lang="en-US" sz="2400" dirty="0"/>
              <a:t> </a:t>
            </a:r>
            <a:r>
              <a:rPr lang="en-US" sz="2400" dirty="0" err="1"/>
              <a:t>những</a:t>
            </a:r>
            <a:r>
              <a:rPr lang="en-US" sz="2400" dirty="0"/>
              <a:t> </a:t>
            </a:r>
            <a:r>
              <a:rPr lang="en-US" sz="2400" dirty="0" err="1"/>
              <a:t>nhu</a:t>
            </a:r>
            <a:r>
              <a:rPr lang="en-US" sz="2400" dirty="0"/>
              <a:t> </a:t>
            </a:r>
            <a:r>
              <a:rPr lang="en-US" sz="2400" dirty="0" err="1"/>
              <a:t>cầu</a:t>
            </a:r>
            <a:r>
              <a:rPr lang="en-US" sz="2400" dirty="0"/>
              <a:t> </a:t>
            </a:r>
            <a:r>
              <a:rPr lang="en-US" sz="2400" dirty="0" err="1"/>
              <a:t>khác</a:t>
            </a:r>
            <a:r>
              <a:rPr lang="en-US" sz="2400" dirty="0"/>
              <a:t> </a:t>
            </a:r>
            <a:r>
              <a:rPr lang="en-US" sz="2400" dirty="0" err="1"/>
              <a:t>thì</a:t>
            </a:r>
            <a:r>
              <a:rPr lang="en-US" sz="2400" dirty="0"/>
              <a:t> </a:t>
            </a:r>
            <a:r>
              <a:rPr lang="en-US" sz="2400" dirty="0" err="1"/>
              <a:t>khẳng</a:t>
            </a:r>
            <a:r>
              <a:rPr lang="en-US" sz="2400" dirty="0"/>
              <a:t> </a:t>
            </a:r>
            <a:r>
              <a:rPr lang="en-US" sz="2400" dirty="0" err="1"/>
              <a:t>định</a:t>
            </a:r>
            <a:r>
              <a:rPr lang="en-US" sz="2400" dirty="0"/>
              <a:t> </a:t>
            </a:r>
            <a:r>
              <a:rPr lang="en-US" sz="2400" dirty="0" err="1"/>
              <a:t>tự</a:t>
            </a:r>
            <a:r>
              <a:rPr lang="en-US" sz="2400" dirty="0"/>
              <a:t> do </a:t>
            </a:r>
            <a:r>
              <a:rPr lang="en-US" sz="2400" dirty="0" err="1"/>
              <a:t>liên</a:t>
            </a:r>
            <a:r>
              <a:rPr lang="en-US" sz="2400" dirty="0"/>
              <a:t> </a:t>
            </a:r>
            <a:r>
              <a:rPr lang="en-US" sz="2400" dirty="0" err="1"/>
              <a:t>hệ</a:t>
            </a:r>
            <a:r>
              <a:rPr lang="en-US" sz="2400" dirty="0"/>
              <a:t> </a:t>
            </a:r>
            <a:r>
              <a:rPr lang="en-US" sz="2400" dirty="0" err="1"/>
              <a:t>mật</a:t>
            </a:r>
            <a:r>
              <a:rPr lang="en-US" sz="2400" dirty="0"/>
              <a:t> </a:t>
            </a:r>
            <a:r>
              <a:rPr lang="en-US" sz="2400" dirty="0" err="1"/>
              <a:t>thiết</a:t>
            </a:r>
            <a:r>
              <a:rPr lang="en-US" sz="2400" dirty="0"/>
              <a:t> </a:t>
            </a:r>
            <a:r>
              <a:rPr lang="en-US" sz="2400" dirty="0" err="1"/>
              <a:t>với</a:t>
            </a:r>
            <a:r>
              <a:rPr lang="en-US" sz="2400" dirty="0"/>
              <a:t> </a:t>
            </a:r>
            <a:r>
              <a:rPr lang="en-US" sz="2400" dirty="0" err="1"/>
              <a:t>dục</a:t>
            </a:r>
            <a:r>
              <a:rPr lang="en-US" sz="2400" dirty="0"/>
              <a:t> </a:t>
            </a:r>
            <a:r>
              <a:rPr lang="en-US" sz="2400" dirty="0" err="1"/>
              <a:t>vọng</a:t>
            </a:r>
            <a:r>
              <a:rPr lang="en-US" sz="2400" dirty="0"/>
              <a:t> </a:t>
            </a:r>
            <a:r>
              <a:rPr lang="en-US" sz="2400" dirty="0" err="1"/>
              <a:t>không</a:t>
            </a:r>
            <a:r>
              <a:rPr lang="en-US" sz="2400" dirty="0"/>
              <a:t> </a:t>
            </a:r>
            <a:r>
              <a:rPr lang="en-US" sz="2400" dirty="0" err="1"/>
              <a:t>phải</a:t>
            </a:r>
            <a:r>
              <a:rPr lang="en-US" sz="2400" dirty="0"/>
              <a:t> </a:t>
            </a:r>
            <a:r>
              <a:rPr lang="en-US" sz="2400" dirty="0" err="1"/>
              <a:t>cực</a:t>
            </a:r>
            <a:r>
              <a:rPr lang="en-US" sz="2400" dirty="0"/>
              <a:t> </a:t>
            </a:r>
            <a:r>
              <a:rPr lang="en-US" sz="2400" dirty="0" err="1"/>
              <a:t>điểm</a:t>
            </a:r>
            <a:r>
              <a:rPr lang="en-US" sz="2400" dirty="0"/>
              <a:t> </a:t>
            </a:r>
            <a:r>
              <a:rPr lang="en-US" sz="2400" dirty="0" err="1"/>
              <a:t>của</a:t>
            </a:r>
            <a:r>
              <a:rPr lang="en-US" sz="2400" dirty="0"/>
              <a:t> </a:t>
            </a:r>
            <a:r>
              <a:rPr lang="en-US" sz="2400" dirty="0" err="1"/>
              <a:t>duy</a:t>
            </a:r>
            <a:r>
              <a:rPr lang="en-US" sz="2400" dirty="0"/>
              <a:t> </a:t>
            </a:r>
            <a:r>
              <a:rPr lang="en-US" sz="2400" dirty="0" err="1"/>
              <a:t>lý</a:t>
            </a:r>
            <a:r>
              <a:rPr lang="en-US" sz="2400" dirty="0"/>
              <a:t>. </a:t>
            </a:r>
            <a:r>
              <a:rPr lang="en-US" sz="2400" dirty="0" err="1"/>
              <a:t>Tương</a:t>
            </a:r>
            <a:r>
              <a:rPr lang="en-US" sz="2400" dirty="0"/>
              <a:t> </a:t>
            </a:r>
            <a:r>
              <a:rPr lang="en-US" sz="2400" dirty="0" err="1"/>
              <a:t>tự</a:t>
            </a:r>
            <a:r>
              <a:rPr lang="en-US" sz="2400" dirty="0"/>
              <a:t> </a:t>
            </a:r>
            <a:r>
              <a:rPr lang="en-US" sz="2400" dirty="0" err="1"/>
              <a:t>vậy</a:t>
            </a:r>
            <a:r>
              <a:rPr lang="en-US" sz="2400" dirty="0"/>
              <a:t>, </a:t>
            </a:r>
            <a:r>
              <a:rPr lang="en-US" sz="2400" dirty="0" err="1"/>
              <a:t>chủ</a:t>
            </a:r>
            <a:r>
              <a:rPr lang="en-US" sz="2400" dirty="0"/>
              <a:t> </a:t>
            </a:r>
            <a:r>
              <a:rPr lang="en-US" sz="2400" dirty="0" err="1"/>
              <a:t>nghĩa</a:t>
            </a:r>
            <a:r>
              <a:rPr lang="en-US" sz="2400" dirty="0"/>
              <a:t> </a:t>
            </a:r>
            <a:r>
              <a:rPr lang="en-US" sz="2400" dirty="0" err="1"/>
              <a:t>tự</a:t>
            </a:r>
            <a:r>
              <a:rPr lang="en-US" sz="2400" dirty="0"/>
              <a:t> do </a:t>
            </a:r>
            <a:r>
              <a:rPr lang="en-US" sz="2400" dirty="0" err="1"/>
              <a:t>liên</a:t>
            </a:r>
            <a:r>
              <a:rPr lang="en-US" sz="2400" dirty="0"/>
              <a:t> </a:t>
            </a:r>
            <a:r>
              <a:rPr lang="en-US" sz="2400" dirty="0" err="1"/>
              <a:t>quan</a:t>
            </a:r>
            <a:r>
              <a:rPr lang="en-US" sz="2400" dirty="0"/>
              <a:t> </a:t>
            </a:r>
            <a:r>
              <a:rPr lang="en-US" sz="2400" dirty="0" err="1"/>
              <a:t>cơ</a:t>
            </a:r>
            <a:r>
              <a:rPr lang="en-US" sz="2400" dirty="0"/>
              <a:t> </a:t>
            </a:r>
            <a:r>
              <a:rPr lang="en-US" sz="2400" dirty="0" err="1"/>
              <a:t>địa</a:t>
            </a:r>
            <a:r>
              <a:rPr lang="en-US" sz="2400" dirty="0"/>
              <a:t> </a:t>
            </a:r>
            <a:r>
              <a:rPr lang="en-US" sz="2400" dirty="0" err="1"/>
              <a:t>cũng</a:t>
            </a:r>
            <a:r>
              <a:rPr lang="en-US" sz="2400" dirty="0"/>
              <a:t> </a:t>
            </a:r>
            <a:r>
              <a:rPr lang="en-US" sz="2400" dirty="0" err="1"/>
              <a:t>không</a:t>
            </a:r>
            <a:r>
              <a:rPr lang="en-US" sz="2400" dirty="0"/>
              <a:t> </a:t>
            </a:r>
            <a:r>
              <a:rPr lang="en-US" sz="2400" dirty="0" err="1"/>
              <a:t>phải</a:t>
            </a:r>
            <a:r>
              <a:rPr lang="en-US" sz="2400" dirty="0"/>
              <a:t> </a:t>
            </a:r>
            <a:r>
              <a:rPr lang="en-US" sz="2400" dirty="0" err="1"/>
              <a:t>cực</a:t>
            </a:r>
            <a:r>
              <a:rPr lang="en-US" sz="2400" dirty="0"/>
              <a:t> </a:t>
            </a:r>
            <a:r>
              <a:rPr lang="en-US" sz="2400" dirty="0" err="1"/>
              <a:t>điểm</a:t>
            </a:r>
            <a:r>
              <a:rPr lang="en-US" sz="2400" dirty="0"/>
              <a:t> </a:t>
            </a:r>
            <a:r>
              <a:rPr lang="en-US" sz="2400" dirty="0" err="1"/>
              <a:t>duy</a:t>
            </a:r>
            <a:r>
              <a:rPr lang="en-US" sz="2400" dirty="0"/>
              <a:t> </a:t>
            </a:r>
            <a:r>
              <a:rPr lang="en-US" sz="2400" dirty="0" err="1"/>
              <a:t>lý</a:t>
            </a:r>
            <a:r>
              <a:rPr lang="en-US" sz="2400" dirty="0"/>
              <a:t>, </a:t>
            </a:r>
            <a:r>
              <a:rPr lang="en-US" sz="2400" dirty="0" err="1"/>
              <a:t>và</a:t>
            </a:r>
            <a:r>
              <a:rPr lang="en-US" sz="2400" dirty="0"/>
              <a:t> </a:t>
            </a:r>
            <a:r>
              <a:rPr lang="en-US" sz="2400" dirty="0" err="1"/>
              <a:t>cơ</a:t>
            </a:r>
            <a:r>
              <a:rPr lang="en-US" sz="2400" dirty="0"/>
              <a:t> </a:t>
            </a:r>
            <a:r>
              <a:rPr lang="en-US" sz="2400" dirty="0" err="1"/>
              <a:t>sở</a:t>
            </a:r>
            <a:r>
              <a:rPr lang="en-US" sz="2400" dirty="0"/>
              <a:t> </a:t>
            </a:r>
            <a:r>
              <a:rPr lang="en-US" sz="2400" dirty="0" err="1"/>
              <a:t>tạo</a:t>
            </a:r>
            <a:r>
              <a:rPr lang="en-US" sz="2400" dirty="0"/>
              <a:t> </a:t>
            </a:r>
            <a:r>
              <a:rPr lang="en-US" sz="2400" dirty="0" err="1"/>
              <a:t>thành</a:t>
            </a:r>
            <a:r>
              <a:rPr lang="en-US" sz="2400" dirty="0"/>
              <a:t> </a:t>
            </a:r>
            <a:r>
              <a:rPr lang="en-US" sz="2400" dirty="0" err="1"/>
              <a:t>bước</a:t>
            </a:r>
            <a:r>
              <a:rPr lang="en-US" sz="2400" dirty="0"/>
              <a:t> </a:t>
            </a:r>
            <a:r>
              <a:rPr lang="en-US" sz="2400" dirty="0" err="1"/>
              <a:t>đệm</a:t>
            </a:r>
            <a:r>
              <a:rPr lang="en-US" sz="2400" dirty="0"/>
              <a:t> </a:t>
            </a:r>
            <a:r>
              <a:rPr lang="en-US" sz="2400" dirty="0" err="1"/>
              <a:t>nhòa</a:t>
            </a:r>
            <a:r>
              <a:rPr lang="en-US" sz="2400" dirty="0"/>
              <a:t> </a:t>
            </a:r>
            <a:r>
              <a:rPr lang="en-US" sz="2400" dirty="0" err="1"/>
              <a:t>ranh</a:t>
            </a:r>
            <a:r>
              <a:rPr lang="en-US" sz="2400" dirty="0"/>
              <a:t> </a:t>
            </a:r>
            <a:r>
              <a:rPr lang="en-US" sz="2400" dirty="0" err="1"/>
              <a:t>giới</a:t>
            </a:r>
            <a:r>
              <a:rPr lang="en-US" sz="2400" dirty="0"/>
              <a:t> </a:t>
            </a:r>
            <a:r>
              <a:rPr lang="en-US" sz="2400" dirty="0" err="1"/>
              <a:t>duy</a:t>
            </a:r>
            <a:r>
              <a:rPr lang="en-US" sz="2400" dirty="0"/>
              <a:t> </a:t>
            </a:r>
            <a:r>
              <a:rPr lang="en-US" sz="2400" dirty="0" err="1"/>
              <a:t>vật-duy</a:t>
            </a:r>
            <a:r>
              <a:rPr lang="en-US" sz="2400" dirty="0"/>
              <a:t> </a:t>
            </a:r>
            <a:r>
              <a:rPr lang="en-US" sz="2400" dirty="0" err="1"/>
              <a:t>tâm</a:t>
            </a:r>
            <a:r>
              <a:rPr lang="en-US" sz="2400" dirty="0"/>
              <a:t> </a:t>
            </a:r>
            <a:r>
              <a:rPr lang="en-US" sz="2400" dirty="0" err="1"/>
              <a:t>lại</a:t>
            </a:r>
            <a:r>
              <a:rPr lang="en-US" sz="2400" dirty="0"/>
              <a:t> </a:t>
            </a:r>
            <a:r>
              <a:rPr lang="en-US" sz="2400" dirty="0" err="1"/>
              <a:t>càng</a:t>
            </a:r>
            <a:r>
              <a:rPr lang="en-US" sz="2400" dirty="0"/>
              <a:t> </a:t>
            </a:r>
            <a:r>
              <a:rPr lang="en-US" sz="2400" dirty="0" err="1"/>
              <a:t>rõ</a:t>
            </a:r>
            <a:r>
              <a:rPr lang="en-US" sz="2400" dirty="0"/>
              <a:t>.</a:t>
            </a:r>
            <a:endParaRPr lang="en-US" sz="24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17888238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Tóm</a:t>
            </a:r>
            <a:r>
              <a:rPr lang="en-US" dirty="0" smtClean="0"/>
              <a:t> </a:t>
            </a:r>
            <a:r>
              <a:rPr lang="en-US" dirty="0" err="1" smtClean="0"/>
              <a:t>tắt</a:t>
            </a:r>
            <a:endParaRPr lang="en-US" dirty="0"/>
          </a:p>
        </p:txBody>
      </p:sp>
      <p:sp>
        <p:nvSpPr>
          <p:cNvPr id="3" name="Content Placeholder 2"/>
          <p:cNvSpPr>
            <a:spLocks noGrp="1"/>
          </p:cNvSpPr>
          <p:nvPr>
            <p:ph idx="1"/>
          </p:nvPr>
        </p:nvSpPr>
        <p:spPr>
          <a:xfrm>
            <a:off x="182880" y="914399"/>
            <a:ext cx="11795760" cy="5176066"/>
          </a:xfrm>
        </p:spPr>
        <p:txBody>
          <a:bodyPr>
            <a:noAutofit/>
          </a:bodyPr>
          <a:lstStyle/>
          <a:p>
            <a:pPr marL="0" indent="0">
              <a:lnSpc>
                <a:spcPct val="120000"/>
              </a:lnSpc>
              <a:buNone/>
            </a:pPr>
            <a:r>
              <a:rPr lang="vi-VN" sz="2050" dirty="0"/>
              <a:t>Nam Toàn Cầu (NTC) và Bắc Toàn Cầu (BTC), đó không phải phân chia địa lý và tất nhiên càng không phải phân tách nam bắc theo đường xích đạo như giới tuyến chia đôi một thế giới trộn giữa vật chất và tinh thần, giữa tự nhiên và xã hội, giữa thương mại và sản xuất mà đó gần như ảo tưởng phân tách thế giới giữa Phương Tây và phi Phương Tây giữa giàu và nghèo, với kỳ vọng đạt thế cân bằng sức mạnh khi bắt đầu bứt lên tiếng nói với trọng lượng của dân số, tài nguyên và hơn hết là khát vọng. Một khi “ảo tưởng” này được thúc ép bởi khát vọng, hỗ trợ bởi tài nguyên trí tuệ đang lan tỏa cũng như được cổ vũ bởi sự suy giảm quyền lực kiểm soát của Phương Tây cùng diễn biến chính trị phức tạp đan xen xung đột sẽ dần trở thành hiện thực tiến đến điểm cân bằng mà tiến trình toàn cầu hóa với luận điểm tự do đã bị chặn lại trong những năm gần đây bởi chủ nghĩa bảo hộ khai sinh từ khủng hoảng. Bước lùi này tương tự quả bóng bị bóp để hình thành nên xu hướng NTC và BTC hay hiện thực hóa của ảo tưởng NTC và BTC. Có lẽ hoạt động của NTC bắt đầu bằng thương mại, tài chính và ngoại giao để hút sức mạnh công nghệ và chính trị tựu trung vẫn là lợi ích nhưng tạo nên một tưởng tượng giả lập của thượng viện BTC và hạ viện NTC. Tuy nhiên tôi không nghĩ rằng NTC tạo nên cực mà đúng hơn là một phong trào, một sân khấu nơi các cường quốc cố gắng tạo nên cực và những quốc gia khác chen chân mưu cầu lợi ích chính đáng.</a:t>
            </a:r>
            <a:endParaRPr lang="en-US" sz="205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Date Placeholder 5"/>
          <p:cNvSpPr>
            <a:spLocks noGrp="1"/>
          </p:cNvSpPr>
          <p:nvPr>
            <p:ph type="dt" sz="half" idx="10"/>
          </p:nvPr>
        </p:nvSpPr>
        <p:spPr/>
        <p:txBody>
          <a:bodyPr/>
          <a:lstStyle/>
          <a:p>
            <a:r>
              <a:rPr lang="en-US" smtClean="0"/>
              <a:t>7/28/2024</a:t>
            </a:r>
            <a:endParaRPr lang="en-US"/>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a:t>
            </a:r>
            <a:r>
              <a:rPr lang="en-US" dirty="0" err="1"/>
              <a:t>Chủ</a:t>
            </a:r>
            <a:r>
              <a:rPr lang="en-US" dirty="0"/>
              <a:t> </a:t>
            </a:r>
            <a:r>
              <a:rPr lang="en-US" dirty="0" err="1"/>
              <a:t>nghĩa</a:t>
            </a:r>
            <a:r>
              <a:rPr lang="en-US" dirty="0"/>
              <a:t> </a:t>
            </a:r>
            <a:r>
              <a:rPr lang="en-US" dirty="0" err="1"/>
              <a:t>tự</a:t>
            </a:r>
            <a:r>
              <a:rPr lang="en-US" dirty="0"/>
              <a:t> do </a:t>
            </a:r>
            <a:r>
              <a:rPr lang="en-US" dirty="0" err="1"/>
              <a:t>và</a:t>
            </a:r>
            <a:r>
              <a:rPr lang="en-US" dirty="0"/>
              <a:t> </a:t>
            </a:r>
            <a:r>
              <a:rPr lang="en-US" dirty="0" err="1"/>
              <a:t>bạn</a:t>
            </a:r>
            <a:r>
              <a:rPr lang="en-US" dirty="0"/>
              <a:t> </a:t>
            </a:r>
            <a:r>
              <a:rPr lang="en-US" dirty="0" err="1"/>
              <a:t>bè</a:t>
            </a:r>
            <a:endParaRPr lang="en-US" dirty="0"/>
          </a:p>
        </p:txBody>
      </p:sp>
      <p:sp>
        <p:nvSpPr>
          <p:cNvPr id="3" name="Content Placeholder 2"/>
          <p:cNvSpPr>
            <a:spLocks noGrp="1"/>
          </p:cNvSpPr>
          <p:nvPr>
            <p:ph idx="1"/>
          </p:nvPr>
        </p:nvSpPr>
        <p:spPr>
          <a:xfrm>
            <a:off x="101600" y="914399"/>
            <a:ext cx="11978640" cy="5176066"/>
          </a:xfrm>
        </p:spPr>
        <p:txBody>
          <a:bodyPr>
            <a:noAutofit/>
          </a:bodyPr>
          <a:lstStyle/>
          <a:p>
            <a:pPr marL="0" indent="0">
              <a:buNone/>
            </a:pPr>
            <a:r>
              <a:rPr lang="en-US" sz="2050" dirty="0" err="1"/>
              <a:t>Một</a:t>
            </a:r>
            <a:r>
              <a:rPr lang="en-US" sz="2050" dirty="0"/>
              <a:t> </a:t>
            </a:r>
            <a:r>
              <a:rPr lang="en-US" sz="2050" dirty="0" err="1"/>
              <a:t>nghịch</a:t>
            </a:r>
            <a:r>
              <a:rPr lang="en-US" sz="2050" dirty="0"/>
              <a:t> </a:t>
            </a:r>
            <a:r>
              <a:rPr lang="en-US" sz="2050" dirty="0" err="1"/>
              <a:t>lý</a:t>
            </a:r>
            <a:r>
              <a:rPr lang="en-US" sz="2050" dirty="0"/>
              <a:t> </a:t>
            </a:r>
            <a:r>
              <a:rPr lang="en-US" sz="2050" dirty="0" err="1"/>
              <a:t>xảy</a:t>
            </a:r>
            <a:r>
              <a:rPr lang="en-US" sz="2050" dirty="0"/>
              <a:t> </a:t>
            </a:r>
            <a:r>
              <a:rPr lang="en-US" sz="2050" dirty="0" err="1"/>
              <a:t>ra</a:t>
            </a:r>
            <a:r>
              <a:rPr lang="en-US" sz="2050" dirty="0"/>
              <a:t>, </a:t>
            </a:r>
            <a:r>
              <a:rPr lang="en-US" sz="2050" dirty="0" err="1"/>
              <a:t>nếu</a:t>
            </a:r>
            <a:r>
              <a:rPr lang="en-US" sz="2050" dirty="0"/>
              <a:t> </a:t>
            </a:r>
            <a:r>
              <a:rPr lang="en-US" sz="2050" dirty="0" err="1"/>
              <a:t>tự</a:t>
            </a:r>
            <a:r>
              <a:rPr lang="en-US" sz="2050" dirty="0"/>
              <a:t> do </a:t>
            </a:r>
            <a:r>
              <a:rPr lang="en-US" sz="2050" dirty="0" err="1"/>
              <a:t>thực</a:t>
            </a:r>
            <a:r>
              <a:rPr lang="en-US" sz="2050" dirty="0"/>
              <a:t> </a:t>
            </a:r>
            <a:r>
              <a:rPr lang="en-US" sz="2050" dirty="0" err="1"/>
              <a:t>thể</a:t>
            </a:r>
            <a:r>
              <a:rPr lang="en-US" sz="2050" dirty="0"/>
              <a:t> </a:t>
            </a:r>
            <a:r>
              <a:rPr lang="en-US" sz="2050" dirty="0" err="1"/>
              <a:t>là</a:t>
            </a:r>
            <a:r>
              <a:rPr lang="en-US" sz="2050" dirty="0"/>
              <a:t> </a:t>
            </a:r>
            <a:r>
              <a:rPr lang="en-US" sz="2050" dirty="0" err="1"/>
              <a:t>bước</a:t>
            </a:r>
            <a:r>
              <a:rPr lang="en-US" sz="2050" dirty="0"/>
              <a:t> </a:t>
            </a:r>
            <a:r>
              <a:rPr lang="en-US" sz="2050" dirty="0" err="1"/>
              <a:t>tiến</a:t>
            </a:r>
            <a:r>
              <a:rPr lang="en-US" sz="2050" dirty="0"/>
              <a:t> </a:t>
            </a:r>
            <a:r>
              <a:rPr lang="en-US" sz="2050" dirty="0" err="1"/>
              <a:t>triển</a:t>
            </a:r>
            <a:r>
              <a:rPr lang="en-US" sz="2050" dirty="0"/>
              <a:t> </a:t>
            </a:r>
            <a:r>
              <a:rPr lang="en-US" sz="2050" dirty="0" err="1"/>
              <a:t>của</a:t>
            </a:r>
            <a:r>
              <a:rPr lang="en-US" sz="2050" dirty="0"/>
              <a:t> </a:t>
            </a:r>
            <a:r>
              <a:rPr lang="en-US" sz="2050" dirty="0" err="1"/>
              <a:t>chủ</a:t>
            </a:r>
            <a:r>
              <a:rPr lang="en-US" sz="2050" dirty="0"/>
              <a:t> </a:t>
            </a:r>
            <a:r>
              <a:rPr lang="en-US" sz="2050" dirty="0" err="1"/>
              <a:t>nghĩa</a:t>
            </a:r>
            <a:r>
              <a:rPr lang="en-US" sz="2050" dirty="0"/>
              <a:t> </a:t>
            </a:r>
            <a:r>
              <a:rPr lang="en-US" sz="2050" dirty="0" err="1"/>
              <a:t>tự</a:t>
            </a:r>
            <a:r>
              <a:rPr lang="en-US" sz="2050" dirty="0"/>
              <a:t> do </a:t>
            </a:r>
            <a:r>
              <a:rPr lang="en-US" sz="2050" dirty="0" err="1"/>
              <a:t>thì</a:t>
            </a:r>
            <a:r>
              <a:rPr lang="en-US" sz="2050" dirty="0"/>
              <a:t> </a:t>
            </a:r>
            <a:r>
              <a:rPr lang="en-US" sz="2050" dirty="0" err="1"/>
              <a:t>sẽ</a:t>
            </a:r>
            <a:r>
              <a:rPr lang="en-US" sz="2050" dirty="0"/>
              <a:t> </a:t>
            </a:r>
            <a:r>
              <a:rPr lang="en-US" sz="2050" dirty="0" err="1"/>
              <a:t>có</a:t>
            </a:r>
            <a:r>
              <a:rPr lang="en-US" sz="2050" dirty="0"/>
              <a:t> </a:t>
            </a:r>
            <a:r>
              <a:rPr lang="en-US" sz="2050" dirty="0" err="1"/>
              <a:t>khả</a:t>
            </a:r>
            <a:r>
              <a:rPr lang="en-US" sz="2050" dirty="0"/>
              <a:t> </a:t>
            </a:r>
            <a:r>
              <a:rPr lang="en-US" sz="2050" dirty="0" err="1"/>
              <a:t>năng</a:t>
            </a:r>
            <a:r>
              <a:rPr lang="en-US" sz="2050" dirty="0"/>
              <a:t> </a:t>
            </a:r>
            <a:r>
              <a:rPr lang="en-US" sz="2050" dirty="0" err="1"/>
              <a:t>tự</a:t>
            </a:r>
            <a:r>
              <a:rPr lang="en-US" sz="2050" dirty="0"/>
              <a:t> do </a:t>
            </a:r>
            <a:r>
              <a:rPr lang="en-US" sz="2050" dirty="0" err="1"/>
              <a:t>thực</a:t>
            </a:r>
            <a:r>
              <a:rPr lang="en-US" sz="2050" dirty="0"/>
              <a:t> </a:t>
            </a:r>
            <a:r>
              <a:rPr lang="en-US" sz="2050" dirty="0" err="1"/>
              <a:t>thể</a:t>
            </a:r>
            <a:r>
              <a:rPr lang="en-US" sz="2050" dirty="0"/>
              <a:t> </a:t>
            </a:r>
            <a:r>
              <a:rPr lang="en-US" sz="2050" dirty="0" err="1"/>
              <a:t>làm</a:t>
            </a:r>
            <a:r>
              <a:rPr lang="en-US" sz="2050" dirty="0"/>
              <a:t> </a:t>
            </a:r>
            <a:r>
              <a:rPr lang="en-US" sz="2050" dirty="0" err="1"/>
              <a:t>suy</a:t>
            </a:r>
            <a:r>
              <a:rPr lang="en-US" sz="2050" dirty="0"/>
              <a:t> </a:t>
            </a:r>
            <a:r>
              <a:rPr lang="en-US" sz="2050" dirty="0" err="1"/>
              <a:t>giảm</a:t>
            </a:r>
            <a:r>
              <a:rPr lang="en-US" sz="2050" dirty="0"/>
              <a:t> </a:t>
            </a:r>
            <a:r>
              <a:rPr lang="en-US" sz="2050" dirty="0" err="1"/>
              <a:t>tự</a:t>
            </a:r>
            <a:r>
              <a:rPr lang="en-US" sz="2050" dirty="0"/>
              <a:t> do </a:t>
            </a:r>
            <a:r>
              <a:rPr lang="en-US" sz="2050" dirty="0" err="1"/>
              <a:t>thành</a:t>
            </a:r>
            <a:r>
              <a:rPr lang="en-US" sz="2050" dirty="0"/>
              <a:t> </a:t>
            </a:r>
            <a:r>
              <a:rPr lang="en-US" sz="2050" dirty="0" err="1"/>
              <a:t>viên</a:t>
            </a:r>
            <a:r>
              <a:rPr lang="en-US" sz="2050" dirty="0"/>
              <a:t> </a:t>
            </a:r>
            <a:r>
              <a:rPr lang="en-US" sz="2050" dirty="0" err="1"/>
              <a:t>của</a:t>
            </a:r>
            <a:r>
              <a:rPr lang="en-US" sz="2050" dirty="0"/>
              <a:t> </a:t>
            </a:r>
            <a:r>
              <a:rPr lang="en-US" sz="2050" dirty="0" err="1"/>
              <a:t>nó</a:t>
            </a:r>
            <a:r>
              <a:rPr lang="en-US" sz="2050" dirty="0"/>
              <a:t> – </a:t>
            </a:r>
            <a:r>
              <a:rPr lang="en-US" sz="2050" dirty="0" err="1"/>
              <a:t>tự</a:t>
            </a:r>
            <a:r>
              <a:rPr lang="en-US" sz="2050" dirty="0"/>
              <a:t> do </a:t>
            </a:r>
            <a:r>
              <a:rPr lang="en-US" sz="2050" dirty="0" err="1"/>
              <a:t>cá</a:t>
            </a:r>
            <a:r>
              <a:rPr lang="en-US" sz="2050" dirty="0"/>
              <a:t> </a:t>
            </a:r>
            <a:r>
              <a:rPr lang="en-US" sz="2050" dirty="0" err="1"/>
              <a:t>nhân</a:t>
            </a:r>
            <a:r>
              <a:rPr lang="en-US" sz="2050" dirty="0"/>
              <a:t>, </a:t>
            </a:r>
            <a:r>
              <a:rPr lang="en-US" sz="2050" dirty="0" err="1"/>
              <a:t>điều</a:t>
            </a:r>
            <a:r>
              <a:rPr lang="en-US" sz="2050" dirty="0"/>
              <a:t> </a:t>
            </a:r>
            <a:r>
              <a:rPr lang="en-US" sz="2050" dirty="0" err="1"/>
              <a:t>này</a:t>
            </a:r>
            <a:r>
              <a:rPr lang="en-US" sz="2050" dirty="0"/>
              <a:t> </a:t>
            </a:r>
            <a:r>
              <a:rPr lang="en-US" sz="2050" dirty="0" err="1"/>
              <a:t>đã</a:t>
            </a:r>
            <a:r>
              <a:rPr lang="en-US" sz="2050" dirty="0"/>
              <a:t> </a:t>
            </a:r>
            <a:r>
              <a:rPr lang="en-US" sz="2050" dirty="0" err="1"/>
              <a:t>và</a:t>
            </a:r>
            <a:r>
              <a:rPr lang="en-US" sz="2050" dirty="0"/>
              <a:t> </a:t>
            </a:r>
            <a:r>
              <a:rPr lang="en-US" sz="2050" dirty="0" err="1"/>
              <a:t>đang</a:t>
            </a:r>
            <a:r>
              <a:rPr lang="en-US" sz="2050" dirty="0"/>
              <a:t> </a:t>
            </a:r>
            <a:r>
              <a:rPr lang="en-US" sz="2050" dirty="0" err="1"/>
              <a:t>xảy</a:t>
            </a:r>
            <a:r>
              <a:rPr lang="en-US" sz="2050" dirty="0"/>
              <a:t> </a:t>
            </a:r>
            <a:r>
              <a:rPr lang="en-US" sz="2050" dirty="0" err="1"/>
              <a:t>ra</a:t>
            </a:r>
            <a:r>
              <a:rPr lang="en-US" sz="2050" dirty="0"/>
              <a:t>, </a:t>
            </a:r>
            <a:r>
              <a:rPr lang="en-US" sz="2050" dirty="0" err="1"/>
              <a:t>cho</a:t>
            </a:r>
            <a:r>
              <a:rPr lang="en-US" sz="2050" dirty="0"/>
              <a:t> </a:t>
            </a:r>
            <a:r>
              <a:rPr lang="en-US" sz="2050" dirty="0" err="1"/>
              <a:t>nên</a:t>
            </a:r>
            <a:r>
              <a:rPr lang="en-US" sz="2050" dirty="0"/>
              <a:t> </a:t>
            </a:r>
            <a:r>
              <a:rPr lang="en-US" sz="2050" dirty="0" err="1"/>
              <a:t>biến</a:t>
            </a:r>
            <a:r>
              <a:rPr lang="en-US" sz="2050" dirty="0"/>
              <a:t> </a:t>
            </a:r>
            <a:r>
              <a:rPr lang="en-US" sz="2050" dirty="0" err="1"/>
              <a:t>tướng</a:t>
            </a:r>
            <a:r>
              <a:rPr lang="en-US" sz="2050" dirty="0"/>
              <a:t> </a:t>
            </a:r>
            <a:r>
              <a:rPr lang="en-US" sz="2050" dirty="0" err="1"/>
              <a:t>có</a:t>
            </a:r>
            <a:r>
              <a:rPr lang="en-US" sz="2050" dirty="0"/>
              <a:t> </a:t>
            </a:r>
            <a:r>
              <a:rPr lang="en-US" sz="2050" dirty="0" err="1"/>
              <a:t>chủ</a:t>
            </a:r>
            <a:r>
              <a:rPr lang="en-US" sz="2050" dirty="0"/>
              <a:t> ý hay </a:t>
            </a:r>
            <a:r>
              <a:rPr lang="en-US" sz="2050" dirty="0" err="1"/>
              <a:t>vô</a:t>
            </a:r>
            <a:r>
              <a:rPr lang="en-US" sz="2050" dirty="0"/>
              <a:t> </a:t>
            </a:r>
            <a:r>
              <a:rPr lang="en-US" sz="2050" dirty="0" err="1"/>
              <a:t>thức</a:t>
            </a:r>
            <a:r>
              <a:rPr lang="en-US" sz="2050" dirty="0"/>
              <a:t> </a:t>
            </a:r>
            <a:r>
              <a:rPr lang="en-US" sz="2050" dirty="0" err="1"/>
              <a:t>của</a:t>
            </a:r>
            <a:r>
              <a:rPr lang="en-US" sz="2050" dirty="0"/>
              <a:t> </a:t>
            </a:r>
            <a:r>
              <a:rPr lang="en-US" sz="2050" dirty="0" err="1"/>
              <a:t>tự</a:t>
            </a:r>
            <a:r>
              <a:rPr lang="en-US" sz="2050" dirty="0"/>
              <a:t> do </a:t>
            </a:r>
            <a:r>
              <a:rPr lang="en-US" sz="2050" dirty="0" err="1"/>
              <a:t>thực</a:t>
            </a:r>
            <a:r>
              <a:rPr lang="en-US" sz="2050" dirty="0"/>
              <a:t> </a:t>
            </a:r>
            <a:r>
              <a:rPr lang="en-US" sz="2050" dirty="0" err="1"/>
              <a:t>thể</a:t>
            </a:r>
            <a:r>
              <a:rPr lang="en-US" sz="2050" dirty="0"/>
              <a:t> </a:t>
            </a:r>
            <a:r>
              <a:rPr lang="en-US" sz="2050" dirty="0" err="1"/>
              <a:t>cũng</a:t>
            </a:r>
            <a:r>
              <a:rPr lang="en-US" sz="2050" dirty="0"/>
              <a:t> </a:t>
            </a:r>
            <a:r>
              <a:rPr lang="en-US" sz="2050" dirty="0" err="1"/>
              <a:t>là</a:t>
            </a:r>
            <a:r>
              <a:rPr lang="en-US" sz="2050" dirty="0"/>
              <a:t> </a:t>
            </a:r>
            <a:r>
              <a:rPr lang="en-US" sz="2050" dirty="0" err="1"/>
              <a:t>bạn</a:t>
            </a:r>
            <a:r>
              <a:rPr lang="en-US" sz="2050" dirty="0"/>
              <a:t> </a:t>
            </a:r>
            <a:r>
              <a:rPr lang="en-US" sz="2050" dirty="0" err="1"/>
              <a:t>bè</a:t>
            </a:r>
            <a:r>
              <a:rPr lang="en-US" sz="2050" dirty="0"/>
              <a:t> </a:t>
            </a:r>
            <a:r>
              <a:rPr lang="en-US" sz="2050" dirty="0" err="1"/>
              <a:t>của</a:t>
            </a:r>
            <a:r>
              <a:rPr lang="en-US" sz="2050" dirty="0"/>
              <a:t> </a:t>
            </a:r>
            <a:r>
              <a:rPr lang="en-US" sz="2050" dirty="0" err="1"/>
              <a:t>nó</a:t>
            </a:r>
            <a:r>
              <a:rPr lang="en-US" sz="2050" dirty="0"/>
              <a:t> </a:t>
            </a:r>
            <a:r>
              <a:rPr lang="en-US" sz="2050" dirty="0" err="1"/>
              <a:t>là</a:t>
            </a:r>
            <a:r>
              <a:rPr lang="en-US" sz="2050" dirty="0"/>
              <a:t> </a:t>
            </a:r>
            <a:r>
              <a:rPr lang="en-US" sz="2050" dirty="0" err="1"/>
              <a:t>những</a:t>
            </a:r>
            <a:r>
              <a:rPr lang="en-US" sz="2050" dirty="0"/>
              <a:t> </a:t>
            </a:r>
            <a:r>
              <a:rPr lang="en-US" sz="2050" dirty="0" err="1"/>
              <a:t>phong</a:t>
            </a:r>
            <a:r>
              <a:rPr lang="en-US" sz="2050" dirty="0"/>
              <a:t> </a:t>
            </a:r>
            <a:r>
              <a:rPr lang="en-US" sz="2050" dirty="0" err="1"/>
              <a:t>trào</a:t>
            </a:r>
            <a:r>
              <a:rPr lang="en-US" sz="2050" dirty="0"/>
              <a:t> </a:t>
            </a:r>
            <a:r>
              <a:rPr lang="en-US" sz="2050" dirty="0" err="1"/>
              <a:t>tập</a:t>
            </a:r>
            <a:r>
              <a:rPr lang="en-US" sz="2050" dirty="0"/>
              <a:t> </a:t>
            </a:r>
            <a:r>
              <a:rPr lang="en-US" sz="2050" dirty="0" err="1"/>
              <a:t>hợp</a:t>
            </a:r>
            <a:r>
              <a:rPr lang="en-US" sz="2050" dirty="0"/>
              <a:t> (</a:t>
            </a:r>
            <a:r>
              <a:rPr lang="en-US" sz="2050" dirty="0" err="1"/>
              <a:t>ví</a:t>
            </a:r>
            <a:r>
              <a:rPr lang="en-US" sz="2050" dirty="0"/>
              <a:t> </a:t>
            </a:r>
            <a:r>
              <a:rPr lang="en-US" sz="2050" dirty="0" err="1"/>
              <a:t>dụ</a:t>
            </a:r>
            <a:r>
              <a:rPr lang="en-US" sz="2050" dirty="0"/>
              <a:t>: </a:t>
            </a:r>
            <a:r>
              <a:rPr lang="en-US" sz="2050" dirty="0" err="1"/>
              <a:t>không</a:t>
            </a:r>
            <a:r>
              <a:rPr lang="en-US" sz="2050" dirty="0"/>
              <a:t> </a:t>
            </a:r>
            <a:r>
              <a:rPr lang="en-US" sz="2050" dirty="0" err="1"/>
              <a:t>liên</a:t>
            </a:r>
            <a:r>
              <a:rPr lang="en-US" sz="2050" dirty="0"/>
              <a:t> </a:t>
            </a:r>
            <a:r>
              <a:rPr lang="en-US" sz="2050" dirty="0" err="1"/>
              <a:t>kết</a:t>
            </a:r>
            <a:r>
              <a:rPr lang="en-US" sz="2050" dirty="0"/>
              <a:t>), </a:t>
            </a:r>
            <a:r>
              <a:rPr lang="en-US" sz="2050" dirty="0" err="1"/>
              <a:t>tái</a:t>
            </a:r>
            <a:r>
              <a:rPr lang="en-US" sz="2050" dirty="0"/>
              <a:t> </a:t>
            </a:r>
            <a:r>
              <a:rPr lang="en-US" sz="2050" dirty="0" err="1"/>
              <a:t>cân</a:t>
            </a:r>
            <a:r>
              <a:rPr lang="en-US" sz="2050" dirty="0"/>
              <a:t> </a:t>
            </a:r>
            <a:r>
              <a:rPr lang="en-US" sz="2050" dirty="0" err="1"/>
              <a:t>bằng</a:t>
            </a:r>
            <a:r>
              <a:rPr lang="en-US" sz="2050" dirty="0"/>
              <a:t> (</a:t>
            </a:r>
            <a:r>
              <a:rPr lang="en-US" sz="2050" dirty="0" err="1"/>
              <a:t>ví</a:t>
            </a:r>
            <a:r>
              <a:rPr lang="en-US" sz="2050" dirty="0"/>
              <a:t> </a:t>
            </a:r>
            <a:r>
              <a:rPr lang="en-US" sz="2050" dirty="0" err="1"/>
              <a:t>dụ</a:t>
            </a:r>
            <a:r>
              <a:rPr lang="en-US" sz="2050" dirty="0"/>
              <a:t>: Nam </a:t>
            </a:r>
            <a:r>
              <a:rPr lang="en-US" sz="2050" dirty="0" err="1"/>
              <a:t>Toàn</a:t>
            </a:r>
            <a:r>
              <a:rPr lang="en-US" sz="2050" dirty="0"/>
              <a:t> </a:t>
            </a:r>
            <a:r>
              <a:rPr lang="en-US" sz="2050" dirty="0" err="1"/>
              <a:t>Cầu</a:t>
            </a:r>
            <a:r>
              <a:rPr lang="en-US" sz="2050" dirty="0"/>
              <a:t>), </a:t>
            </a:r>
            <a:r>
              <a:rPr lang="en-US" sz="2050" dirty="0" err="1"/>
              <a:t>hoài</a:t>
            </a:r>
            <a:r>
              <a:rPr lang="en-US" sz="2050" dirty="0"/>
              <a:t> </a:t>
            </a:r>
            <a:r>
              <a:rPr lang="en-US" sz="2050" dirty="0" err="1"/>
              <a:t>niệm</a:t>
            </a:r>
            <a:r>
              <a:rPr lang="en-US" sz="2050" dirty="0"/>
              <a:t>, </a:t>
            </a:r>
            <a:r>
              <a:rPr lang="en-US" sz="2050" dirty="0" err="1"/>
              <a:t>duy</a:t>
            </a:r>
            <a:r>
              <a:rPr lang="en-US" sz="2050" dirty="0"/>
              <a:t> </a:t>
            </a:r>
            <a:r>
              <a:rPr lang="en-US" sz="2050" dirty="0" err="1"/>
              <a:t>trì</a:t>
            </a:r>
            <a:r>
              <a:rPr lang="en-US" sz="2050" dirty="0"/>
              <a:t>, </a:t>
            </a:r>
            <a:r>
              <a:rPr lang="en-US" sz="2050" dirty="0" err="1"/>
              <a:t>tự</a:t>
            </a:r>
            <a:r>
              <a:rPr lang="en-US" sz="2050" dirty="0"/>
              <a:t> </a:t>
            </a:r>
            <a:r>
              <a:rPr lang="en-US" sz="2050" dirty="0" err="1"/>
              <a:t>chủ</a:t>
            </a:r>
            <a:r>
              <a:rPr lang="en-US" sz="2050" dirty="0"/>
              <a:t>, </a:t>
            </a:r>
            <a:r>
              <a:rPr lang="en-US" sz="2050" dirty="0" err="1"/>
              <a:t>cấp</a:t>
            </a:r>
            <a:r>
              <a:rPr lang="en-US" sz="2050" dirty="0"/>
              <a:t> </a:t>
            </a:r>
            <a:r>
              <a:rPr lang="en-US" sz="2050" dirty="0" err="1"/>
              <a:t>tiến</a:t>
            </a:r>
            <a:r>
              <a:rPr lang="en-US" sz="2050" dirty="0"/>
              <a:t> </a:t>
            </a:r>
            <a:r>
              <a:rPr lang="en-US" sz="2050" dirty="0" err="1"/>
              <a:t>để</a:t>
            </a:r>
            <a:r>
              <a:rPr lang="en-US" sz="2050" dirty="0"/>
              <a:t> </a:t>
            </a:r>
            <a:r>
              <a:rPr lang="en-US" sz="2050" dirty="0" err="1"/>
              <a:t>các</a:t>
            </a:r>
            <a:r>
              <a:rPr lang="en-US" sz="2050" dirty="0"/>
              <a:t> </a:t>
            </a:r>
            <a:r>
              <a:rPr lang="en-US" sz="2050" dirty="0" err="1"/>
              <a:t>bên</a:t>
            </a:r>
            <a:r>
              <a:rPr lang="en-US" sz="2050" dirty="0"/>
              <a:t> </a:t>
            </a:r>
            <a:r>
              <a:rPr lang="en-US" sz="2050" dirty="0" err="1"/>
              <a:t>đồng</a:t>
            </a:r>
            <a:r>
              <a:rPr lang="en-US" sz="2050" dirty="0"/>
              <a:t> ý, </a:t>
            </a:r>
            <a:r>
              <a:rPr lang="en-US" sz="2050" dirty="0" err="1"/>
              <a:t>thỏa</a:t>
            </a:r>
            <a:r>
              <a:rPr lang="en-US" sz="2050" dirty="0"/>
              <a:t> </a:t>
            </a:r>
            <a:r>
              <a:rPr lang="en-US" sz="2050" dirty="0" err="1"/>
              <a:t>hiệp</a:t>
            </a:r>
            <a:r>
              <a:rPr lang="en-US" sz="2050" dirty="0"/>
              <a:t>, </a:t>
            </a:r>
            <a:r>
              <a:rPr lang="en-US" sz="2050" dirty="0" err="1"/>
              <a:t>thỏa</a:t>
            </a:r>
            <a:r>
              <a:rPr lang="en-US" sz="2050" dirty="0"/>
              <a:t> </a:t>
            </a:r>
            <a:r>
              <a:rPr lang="en-US" sz="2050" dirty="0" err="1"/>
              <a:t>mãn</a:t>
            </a:r>
            <a:r>
              <a:rPr lang="en-US" sz="2050" dirty="0"/>
              <a:t> – </a:t>
            </a:r>
            <a:r>
              <a:rPr lang="en-US" sz="2050" dirty="0" err="1"/>
              <a:t>biểu</a:t>
            </a:r>
            <a:r>
              <a:rPr lang="en-US" sz="2050" dirty="0"/>
              <a:t> </a:t>
            </a:r>
            <a:r>
              <a:rPr lang="en-US" sz="2050" dirty="0" err="1"/>
              <a:t>hiện</a:t>
            </a:r>
            <a:r>
              <a:rPr lang="en-US" sz="2050" dirty="0"/>
              <a:t> </a:t>
            </a:r>
            <a:r>
              <a:rPr lang="en-US" sz="2050" dirty="0" err="1"/>
              <a:t>của</a:t>
            </a:r>
            <a:r>
              <a:rPr lang="en-US" sz="2050" dirty="0"/>
              <a:t> </a:t>
            </a:r>
            <a:r>
              <a:rPr lang="en-US" sz="2050" dirty="0" err="1"/>
              <a:t>tự</a:t>
            </a:r>
            <a:r>
              <a:rPr lang="en-US" sz="2050" dirty="0"/>
              <a:t> do </a:t>
            </a:r>
            <a:r>
              <a:rPr lang="en-US" sz="2050" dirty="0" err="1"/>
              <a:t>trong</a:t>
            </a:r>
            <a:r>
              <a:rPr lang="en-US" sz="2050" dirty="0"/>
              <a:t> </a:t>
            </a:r>
            <a:r>
              <a:rPr lang="en-US" sz="2050" dirty="0" err="1"/>
              <a:t>bất</a:t>
            </a:r>
            <a:r>
              <a:rPr lang="en-US" sz="2050" dirty="0"/>
              <a:t> </a:t>
            </a:r>
            <a:r>
              <a:rPr lang="en-US" sz="2050" dirty="0" err="1"/>
              <a:t>cứ</a:t>
            </a:r>
            <a:r>
              <a:rPr lang="en-US" sz="2050" dirty="0"/>
              <a:t> </a:t>
            </a:r>
            <a:r>
              <a:rPr lang="en-US" sz="2050" dirty="0" err="1"/>
              <a:t>hình</a:t>
            </a:r>
            <a:r>
              <a:rPr lang="en-US" sz="2050" dirty="0"/>
              <a:t> </a:t>
            </a:r>
            <a:r>
              <a:rPr lang="en-US" sz="2050" dirty="0" err="1"/>
              <a:t>thức</a:t>
            </a:r>
            <a:r>
              <a:rPr lang="en-US" sz="2050" dirty="0"/>
              <a:t>: </a:t>
            </a:r>
            <a:r>
              <a:rPr lang="en-US" sz="2050" dirty="0" err="1"/>
              <a:t>cá</a:t>
            </a:r>
            <a:r>
              <a:rPr lang="en-US" sz="2050" dirty="0"/>
              <a:t> </a:t>
            </a:r>
            <a:r>
              <a:rPr lang="en-US" sz="2050" dirty="0" err="1"/>
              <a:t>nhân</a:t>
            </a:r>
            <a:r>
              <a:rPr lang="en-US" sz="2050" dirty="0"/>
              <a:t> hay </a:t>
            </a:r>
            <a:r>
              <a:rPr lang="en-US" sz="2050" dirty="0" err="1"/>
              <a:t>thực</a:t>
            </a:r>
            <a:r>
              <a:rPr lang="en-US" sz="2050" dirty="0"/>
              <a:t> </a:t>
            </a:r>
            <a:r>
              <a:rPr lang="en-US" sz="2050" dirty="0" err="1"/>
              <a:t>thể</a:t>
            </a:r>
            <a:r>
              <a:rPr lang="en-US" sz="2050" dirty="0"/>
              <a:t>. </a:t>
            </a:r>
            <a:r>
              <a:rPr lang="en-US" sz="2050" dirty="0" err="1"/>
              <a:t>Tóm</a:t>
            </a:r>
            <a:r>
              <a:rPr lang="en-US" sz="2050" dirty="0"/>
              <a:t> </a:t>
            </a:r>
            <a:r>
              <a:rPr lang="en-US" sz="2050" dirty="0" err="1"/>
              <a:t>lại</a:t>
            </a:r>
            <a:r>
              <a:rPr lang="en-US" sz="2050" dirty="0"/>
              <a:t>, </a:t>
            </a:r>
            <a:r>
              <a:rPr lang="en-US" sz="2050" dirty="0" err="1"/>
              <a:t>thắng</a:t>
            </a:r>
            <a:r>
              <a:rPr lang="en-US" sz="2050" dirty="0"/>
              <a:t> </a:t>
            </a:r>
            <a:r>
              <a:rPr lang="en-US" sz="2050" dirty="0" err="1"/>
              <a:t>thế</a:t>
            </a:r>
            <a:r>
              <a:rPr lang="en-US" sz="2050" dirty="0"/>
              <a:t> </a:t>
            </a:r>
            <a:r>
              <a:rPr lang="en-US" sz="2050" dirty="0" err="1"/>
              <a:t>của</a:t>
            </a:r>
            <a:r>
              <a:rPr lang="en-US" sz="2050" dirty="0"/>
              <a:t> </a:t>
            </a:r>
            <a:r>
              <a:rPr lang="en-US" sz="2050" dirty="0" err="1"/>
              <a:t>chủ</a:t>
            </a:r>
            <a:r>
              <a:rPr lang="en-US" sz="2050" dirty="0"/>
              <a:t> </a:t>
            </a:r>
            <a:r>
              <a:rPr lang="en-US" sz="2050" dirty="0" err="1"/>
              <a:t>nghĩa</a:t>
            </a:r>
            <a:r>
              <a:rPr lang="en-US" sz="2050" dirty="0"/>
              <a:t> </a:t>
            </a:r>
            <a:r>
              <a:rPr lang="en-US" sz="2050" dirty="0" err="1"/>
              <a:t>tự</a:t>
            </a:r>
            <a:r>
              <a:rPr lang="en-US" sz="2050" dirty="0"/>
              <a:t> do </a:t>
            </a:r>
            <a:r>
              <a:rPr lang="en-US" sz="2050" dirty="0" err="1"/>
              <a:t>sau</a:t>
            </a:r>
            <a:r>
              <a:rPr lang="en-US" sz="2050" dirty="0"/>
              <a:t> </a:t>
            </a:r>
            <a:r>
              <a:rPr lang="en-US" sz="2050" dirty="0" err="1"/>
              <a:t>chiến</a:t>
            </a:r>
            <a:r>
              <a:rPr lang="en-US" sz="2050" dirty="0"/>
              <a:t> </a:t>
            </a:r>
            <a:r>
              <a:rPr lang="en-US" sz="2050" dirty="0" err="1"/>
              <a:t>tranh</a:t>
            </a:r>
            <a:r>
              <a:rPr lang="en-US" sz="2050" dirty="0"/>
              <a:t> </a:t>
            </a:r>
            <a:r>
              <a:rPr lang="en-US" sz="2050" dirty="0" err="1"/>
              <a:t>lạnh</a:t>
            </a:r>
            <a:r>
              <a:rPr lang="en-US" sz="2050" dirty="0"/>
              <a:t> </a:t>
            </a:r>
            <a:r>
              <a:rPr lang="en-US" sz="2050" dirty="0" err="1"/>
              <a:t>thể</a:t>
            </a:r>
            <a:r>
              <a:rPr lang="en-US" sz="2050" dirty="0"/>
              <a:t> </a:t>
            </a:r>
            <a:r>
              <a:rPr lang="en-US" sz="2050" dirty="0" err="1"/>
              <a:t>hiện</a:t>
            </a:r>
            <a:r>
              <a:rPr lang="en-US" sz="2050" dirty="0"/>
              <a:t> </a:t>
            </a:r>
            <a:r>
              <a:rPr lang="en-US" sz="2050" dirty="0" err="1"/>
              <a:t>rằng</a:t>
            </a:r>
            <a:r>
              <a:rPr lang="en-US" sz="2050" dirty="0"/>
              <a:t> </a:t>
            </a:r>
            <a:r>
              <a:rPr lang="en-US" sz="2050" dirty="0" err="1"/>
              <a:t>những</a:t>
            </a:r>
            <a:r>
              <a:rPr lang="en-US" sz="2050" dirty="0"/>
              <a:t> </a:t>
            </a:r>
            <a:r>
              <a:rPr lang="en-US" sz="2050" dirty="0" err="1"/>
              <a:t>trường</a:t>
            </a:r>
            <a:r>
              <a:rPr lang="en-US" sz="2050" dirty="0"/>
              <a:t> </a:t>
            </a:r>
            <a:r>
              <a:rPr lang="en-US" sz="2050" dirty="0" err="1"/>
              <a:t>phái</a:t>
            </a:r>
            <a:r>
              <a:rPr lang="en-US" sz="2050" dirty="0"/>
              <a:t> </a:t>
            </a:r>
            <a:r>
              <a:rPr lang="en-US" sz="2050" dirty="0" err="1"/>
              <a:t>tự</a:t>
            </a:r>
            <a:r>
              <a:rPr lang="en-US" sz="2050" dirty="0"/>
              <a:t> </a:t>
            </a:r>
            <a:r>
              <a:rPr lang="en-US" sz="2050" dirty="0" err="1"/>
              <a:t>dịch</a:t>
            </a:r>
            <a:r>
              <a:rPr lang="en-US" sz="2050" dirty="0"/>
              <a:t> </a:t>
            </a:r>
            <a:r>
              <a:rPr lang="en-US" sz="2050" dirty="0" err="1"/>
              <a:t>chuyển</a:t>
            </a:r>
            <a:r>
              <a:rPr lang="en-US" sz="2050" dirty="0"/>
              <a:t> </a:t>
            </a:r>
            <a:r>
              <a:rPr lang="en-US" sz="2050" dirty="0" err="1"/>
              <a:t>để</a:t>
            </a:r>
            <a:r>
              <a:rPr lang="en-US" sz="2050" dirty="0"/>
              <a:t> </a:t>
            </a:r>
            <a:r>
              <a:rPr lang="en-US" sz="2050" dirty="0" err="1"/>
              <a:t>hội</a:t>
            </a:r>
            <a:r>
              <a:rPr lang="en-US" sz="2050" dirty="0"/>
              <a:t> </a:t>
            </a:r>
            <a:r>
              <a:rPr lang="en-US" sz="2050" dirty="0" err="1"/>
              <a:t>tụ</a:t>
            </a:r>
            <a:r>
              <a:rPr lang="en-US" sz="2050" dirty="0"/>
              <a:t> </a:t>
            </a:r>
            <a:r>
              <a:rPr lang="en-US" sz="2050" dirty="0" err="1"/>
              <a:t>rồi</a:t>
            </a:r>
            <a:r>
              <a:rPr lang="en-US" sz="2050" dirty="0"/>
              <a:t> </a:t>
            </a:r>
            <a:r>
              <a:rPr lang="en-US" sz="2050" dirty="0" err="1"/>
              <a:t>lại</a:t>
            </a:r>
            <a:r>
              <a:rPr lang="en-US" sz="2050" dirty="0"/>
              <a:t> </a:t>
            </a:r>
            <a:r>
              <a:rPr lang="en-US" sz="2050" dirty="0" err="1"/>
              <a:t>phân</a:t>
            </a:r>
            <a:r>
              <a:rPr lang="en-US" sz="2050" dirty="0"/>
              <a:t> </a:t>
            </a:r>
            <a:r>
              <a:rPr lang="en-US" sz="2050" dirty="0" err="1"/>
              <a:t>kỳ</a:t>
            </a:r>
            <a:r>
              <a:rPr lang="en-US" sz="2050" dirty="0"/>
              <a:t> </a:t>
            </a:r>
            <a:r>
              <a:rPr lang="en-US" sz="2050" dirty="0" err="1"/>
              <a:t>theo</a:t>
            </a:r>
            <a:r>
              <a:rPr lang="en-US" sz="2050" dirty="0"/>
              <a:t> </a:t>
            </a:r>
            <a:r>
              <a:rPr lang="en-US" sz="2050" dirty="0" err="1"/>
              <a:t>hướng</a:t>
            </a:r>
            <a:r>
              <a:rPr lang="en-US" sz="2050" dirty="0"/>
              <a:t> </a:t>
            </a:r>
            <a:r>
              <a:rPr lang="en-US" sz="2050" dirty="0" err="1"/>
              <a:t>đã</a:t>
            </a:r>
            <a:r>
              <a:rPr lang="en-US" sz="2050" dirty="0"/>
              <a:t> </a:t>
            </a:r>
            <a:r>
              <a:rPr lang="en-US" sz="2050" dirty="0" err="1"/>
              <a:t>hội</a:t>
            </a:r>
            <a:r>
              <a:rPr lang="en-US" sz="2050" dirty="0"/>
              <a:t> </a:t>
            </a:r>
            <a:r>
              <a:rPr lang="en-US" sz="2050" dirty="0" err="1"/>
              <a:t>tụ</a:t>
            </a:r>
            <a:r>
              <a:rPr lang="en-US" sz="2050" dirty="0"/>
              <a:t>, </a:t>
            </a:r>
            <a:r>
              <a:rPr lang="en-US" sz="2050" dirty="0" err="1"/>
              <a:t>mỗi</a:t>
            </a:r>
            <a:r>
              <a:rPr lang="en-US" sz="2050" dirty="0"/>
              <a:t> </a:t>
            </a:r>
            <a:r>
              <a:rPr lang="en-US" sz="2050" dirty="0" err="1"/>
              <a:t>lần</a:t>
            </a:r>
            <a:r>
              <a:rPr lang="en-US" sz="2050" dirty="0"/>
              <a:t> </a:t>
            </a:r>
            <a:r>
              <a:rPr lang="en-US" sz="2050" dirty="0" err="1"/>
              <a:t>hội</a:t>
            </a:r>
            <a:r>
              <a:rPr lang="en-US" sz="2050" dirty="0"/>
              <a:t> </a:t>
            </a:r>
            <a:r>
              <a:rPr lang="en-US" sz="2050" dirty="0" err="1"/>
              <a:t>tụ</a:t>
            </a:r>
            <a:r>
              <a:rPr lang="en-US" sz="2050" dirty="0"/>
              <a:t> </a:t>
            </a:r>
            <a:r>
              <a:rPr lang="en-US" sz="2050" dirty="0" err="1"/>
              <a:t>là</a:t>
            </a:r>
            <a:r>
              <a:rPr lang="en-US" sz="2050" dirty="0"/>
              <a:t> </a:t>
            </a:r>
            <a:r>
              <a:rPr lang="en-US" sz="2050" dirty="0" err="1"/>
              <a:t>tiến</a:t>
            </a:r>
            <a:r>
              <a:rPr lang="en-US" sz="2050" dirty="0"/>
              <a:t> </a:t>
            </a:r>
            <a:r>
              <a:rPr lang="en-US" sz="2050" dirty="0" err="1"/>
              <a:t>triển</a:t>
            </a:r>
            <a:r>
              <a:rPr lang="en-US" sz="2050" dirty="0"/>
              <a:t> </a:t>
            </a:r>
            <a:r>
              <a:rPr lang="en-US" sz="2050" dirty="0" err="1"/>
              <a:t>hoặc</a:t>
            </a:r>
            <a:r>
              <a:rPr lang="en-US" sz="2050" dirty="0"/>
              <a:t> </a:t>
            </a:r>
            <a:r>
              <a:rPr lang="en-US" sz="2050" dirty="0" err="1"/>
              <a:t>suy</a:t>
            </a:r>
            <a:r>
              <a:rPr lang="en-US" sz="2050" dirty="0"/>
              <a:t> </a:t>
            </a:r>
            <a:r>
              <a:rPr lang="en-US" sz="2050" dirty="0" err="1"/>
              <a:t>biến</a:t>
            </a:r>
            <a:r>
              <a:rPr lang="en-US" sz="2050" dirty="0"/>
              <a:t>, </a:t>
            </a:r>
            <a:r>
              <a:rPr lang="en-US" sz="2050" dirty="0" err="1"/>
              <a:t>theo</a:t>
            </a:r>
            <a:r>
              <a:rPr lang="en-US" sz="2050" dirty="0"/>
              <a:t> </a:t>
            </a:r>
            <a:r>
              <a:rPr lang="en-US" sz="2050" dirty="0" err="1"/>
              <a:t>nghĩa</a:t>
            </a:r>
            <a:r>
              <a:rPr lang="en-US" sz="2050" dirty="0"/>
              <a:t> </a:t>
            </a:r>
            <a:r>
              <a:rPr lang="en-US" sz="2050" dirty="0" err="1"/>
              <a:t>này</a:t>
            </a:r>
            <a:r>
              <a:rPr lang="en-US" sz="2050" dirty="0"/>
              <a:t>, </a:t>
            </a:r>
            <a:r>
              <a:rPr lang="en-US" sz="2050" dirty="0" err="1"/>
              <a:t>cáo</a:t>
            </a:r>
            <a:r>
              <a:rPr lang="en-US" sz="2050" dirty="0"/>
              <a:t> </a:t>
            </a:r>
            <a:r>
              <a:rPr lang="en-US" sz="2050" dirty="0" err="1"/>
              <a:t>chung</a:t>
            </a:r>
            <a:r>
              <a:rPr lang="en-US" sz="2050" dirty="0"/>
              <a:t> </a:t>
            </a:r>
            <a:r>
              <a:rPr lang="en-US" sz="2050" dirty="0" err="1"/>
              <a:t>là</a:t>
            </a:r>
            <a:r>
              <a:rPr lang="en-US" sz="2050" dirty="0"/>
              <a:t> </a:t>
            </a:r>
            <a:r>
              <a:rPr lang="en-US" sz="2050" dirty="0" err="1"/>
              <a:t>hội</a:t>
            </a:r>
            <a:r>
              <a:rPr lang="en-US" sz="2050" dirty="0"/>
              <a:t> </a:t>
            </a:r>
            <a:r>
              <a:rPr lang="en-US" sz="2050" dirty="0" err="1"/>
              <a:t>tụ</a:t>
            </a:r>
            <a:r>
              <a:rPr lang="en-US" sz="2050" dirty="0"/>
              <a:t> </a:t>
            </a:r>
            <a:r>
              <a:rPr lang="en-US" sz="2050" dirty="0" err="1"/>
              <a:t>và</a:t>
            </a:r>
            <a:r>
              <a:rPr lang="en-US" sz="2050" dirty="0"/>
              <a:t> </a:t>
            </a:r>
            <a:r>
              <a:rPr lang="en-US" sz="2050" dirty="0" err="1"/>
              <a:t>tất</a:t>
            </a:r>
            <a:r>
              <a:rPr lang="en-US" sz="2050" dirty="0"/>
              <a:t> </a:t>
            </a:r>
            <a:r>
              <a:rPr lang="en-US" sz="2050" dirty="0" err="1"/>
              <a:t>nhiên</a:t>
            </a:r>
            <a:r>
              <a:rPr lang="en-US" sz="2050" dirty="0"/>
              <a:t> </a:t>
            </a:r>
            <a:r>
              <a:rPr lang="en-US" sz="2050" dirty="0" err="1"/>
              <a:t>tiến</a:t>
            </a:r>
            <a:r>
              <a:rPr lang="en-US" sz="2050" dirty="0"/>
              <a:t> </a:t>
            </a:r>
            <a:r>
              <a:rPr lang="en-US" sz="2050" dirty="0" err="1"/>
              <a:t>triển</a:t>
            </a:r>
            <a:r>
              <a:rPr lang="en-US" sz="2050" dirty="0"/>
              <a:t> </a:t>
            </a:r>
            <a:r>
              <a:rPr lang="en-US" sz="2050" dirty="0" err="1"/>
              <a:t>là</a:t>
            </a:r>
            <a:r>
              <a:rPr lang="en-US" sz="2050" dirty="0"/>
              <a:t> </a:t>
            </a:r>
            <a:r>
              <a:rPr lang="en-US" sz="2050" dirty="0" err="1"/>
              <a:t>kỳ</a:t>
            </a:r>
            <a:r>
              <a:rPr lang="en-US" sz="2050" dirty="0"/>
              <a:t> </a:t>
            </a:r>
            <a:r>
              <a:rPr lang="en-US" sz="2050" dirty="0" err="1"/>
              <a:t>vọng</a:t>
            </a:r>
            <a:r>
              <a:rPr lang="en-US" sz="2050" dirty="0"/>
              <a:t>. </a:t>
            </a:r>
            <a:r>
              <a:rPr lang="en-US" sz="2050" dirty="0" err="1"/>
              <a:t>Sự</a:t>
            </a:r>
            <a:r>
              <a:rPr lang="en-US" sz="2050" dirty="0"/>
              <a:t> </a:t>
            </a:r>
            <a:r>
              <a:rPr lang="en-US" sz="2050" dirty="0" err="1"/>
              <a:t>phân</a:t>
            </a:r>
            <a:r>
              <a:rPr lang="en-US" sz="2050" dirty="0"/>
              <a:t> </a:t>
            </a:r>
            <a:r>
              <a:rPr lang="en-US" sz="2050" dirty="0" err="1"/>
              <a:t>kỳ</a:t>
            </a:r>
            <a:r>
              <a:rPr lang="en-US" sz="2050" dirty="0"/>
              <a:t> </a:t>
            </a:r>
            <a:r>
              <a:rPr lang="en-US" sz="2050" dirty="0" err="1"/>
              <a:t>mờ</a:t>
            </a:r>
            <a:r>
              <a:rPr lang="en-US" sz="2050" dirty="0"/>
              <a:t> </a:t>
            </a:r>
            <a:r>
              <a:rPr lang="en-US" sz="2050" dirty="0" err="1"/>
              <a:t>mịt</a:t>
            </a:r>
            <a:r>
              <a:rPr lang="en-US" sz="2050" dirty="0"/>
              <a:t> </a:t>
            </a:r>
            <a:r>
              <a:rPr lang="en-US" sz="2050" dirty="0" err="1"/>
              <a:t>hơn</a:t>
            </a:r>
            <a:r>
              <a:rPr lang="en-US" sz="2050" dirty="0"/>
              <a:t> </a:t>
            </a:r>
            <a:r>
              <a:rPr lang="en-US" sz="2050" dirty="0" err="1"/>
              <a:t>hội</a:t>
            </a:r>
            <a:r>
              <a:rPr lang="en-US" sz="2050" dirty="0"/>
              <a:t> </a:t>
            </a:r>
            <a:r>
              <a:rPr lang="en-US" sz="2050" dirty="0" err="1"/>
              <a:t>tụ</a:t>
            </a:r>
            <a:r>
              <a:rPr lang="en-US" sz="2050" dirty="0"/>
              <a:t> </a:t>
            </a:r>
            <a:r>
              <a:rPr lang="en-US" sz="2050" dirty="0" err="1"/>
              <a:t>và</a:t>
            </a:r>
            <a:r>
              <a:rPr lang="en-US" sz="2050" dirty="0"/>
              <a:t> </a:t>
            </a:r>
            <a:r>
              <a:rPr lang="en-US" sz="2050" dirty="0" err="1"/>
              <a:t>điều</a:t>
            </a:r>
            <a:r>
              <a:rPr lang="en-US" sz="2050" dirty="0"/>
              <a:t> </a:t>
            </a:r>
            <a:r>
              <a:rPr lang="en-US" sz="2050" dirty="0" err="1"/>
              <a:t>này</a:t>
            </a:r>
            <a:r>
              <a:rPr lang="en-US" sz="2050" dirty="0"/>
              <a:t> </a:t>
            </a:r>
            <a:r>
              <a:rPr lang="en-US" sz="2050" dirty="0" err="1"/>
              <a:t>có</a:t>
            </a:r>
            <a:r>
              <a:rPr lang="en-US" sz="2050" dirty="0"/>
              <a:t> </a:t>
            </a:r>
            <a:r>
              <a:rPr lang="en-US" sz="2050" dirty="0" err="1"/>
              <a:t>hợp</a:t>
            </a:r>
            <a:r>
              <a:rPr lang="en-US" sz="2050" dirty="0"/>
              <a:t> </a:t>
            </a:r>
            <a:r>
              <a:rPr lang="en-US" sz="2050" dirty="0" err="1"/>
              <a:t>với</a:t>
            </a:r>
            <a:r>
              <a:rPr lang="en-US" sz="2050" dirty="0"/>
              <a:t> </a:t>
            </a:r>
            <a:r>
              <a:rPr lang="en-US" sz="2050" dirty="0" err="1"/>
              <a:t>luật</a:t>
            </a:r>
            <a:r>
              <a:rPr lang="en-US" sz="2050" dirty="0"/>
              <a:t> </a:t>
            </a:r>
            <a:r>
              <a:rPr lang="en-US" sz="2050" dirty="0" err="1"/>
              <a:t>tự</a:t>
            </a:r>
            <a:r>
              <a:rPr lang="en-US" sz="2050" dirty="0"/>
              <a:t> </a:t>
            </a:r>
            <a:r>
              <a:rPr lang="en-US" sz="2050" dirty="0" err="1"/>
              <a:t>nhiên</a:t>
            </a:r>
            <a:r>
              <a:rPr lang="en-US" sz="2050" dirty="0"/>
              <a:t> hay </a:t>
            </a:r>
            <a:r>
              <a:rPr lang="en-US" sz="2050" dirty="0" err="1"/>
              <a:t>không</a:t>
            </a:r>
            <a:r>
              <a:rPr lang="en-US" sz="2050" dirty="0"/>
              <a:t>? </a:t>
            </a:r>
            <a:r>
              <a:rPr lang="en-US" sz="2050" dirty="0" err="1"/>
              <a:t>Tôi</a:t>
            </a:r>
            <a:r>
              <a:rPr lang="en-US" sz="2050" dirty="0"/>
              <a:t> tin </a:t>
            </a:r>
            <a:r>
              <a:rPr lang="en-US" sz="2050" dirty="0" err="1"/>
              <a:t>là</a:t>
            </a:r>
            <a:r>
              <a:rPr lang="en-US" sz="2050" dirty="0"/>
              <a:t> </a:t>
            </a:r>
            <a:r>
              <a:rPr lang="en-US" sz="2050" dirty="0" err="1"/>
              <a:t>hợp</a:t>
            </a:r>
            <a:r>
              <a:rPr lang="en-US" sz="2050" dirty="0"/>
              <a:t> </a:t>
            </a:r>
            <a:r>
              <a:rPr lang="en-US" sz="2050" dirty="0" err="1"/>
              <a:t>với</a:t>
            </a:r>
            <a:r>
              <a:rPr lang="en-US" sz="2050" dirty="0"/>
              <a:t> </a:t>
            </a:r>
            <a:r>
              <a:rPr lang="en-US" sz="2050" dirty="0" err="1"/>
              <a:t>luật</a:t>
            </a:r>
            <a:r>
              <a:rPr lang="en-US" sz="2050" dirty="0"/>
              <a:t> </a:t>
            </a:r>
            <a:r>
              <a:rPr lang="en-US" sz="2050" dirty="0" err="1"/>
              <a:t>tự</a:t>
            </a:r>
            <a:r>
              <a:rPr lang="en-US" sz="2050" dirty="0"/>
              <a:t> </a:t>
            </a:r>
            <a:r>
              <a:rPr lang="en-US" sz="2050" dirty="0" err="1"/>
              <a:t>nhiên</a:t>
            </a:r>
            <a:r>
              <a:rPr lang="en-US" sz="2050" dirty="0"/>
              <a:t>. </a:t>
            </a:r>
            <a:r>
              <a:rPr lang="en-US" sz="2050" dirty="0" err="1"/>
              <a:t>Cái</a:t>
            </a:r>
            <a:r>
              <a:rPr lang="en-US" sz="2050" dirty="0"/>
              <a:t> </a:t>
            </a:r>
            <a:r>
              <a:rPr lang="en-US" sz="2050" dirty="0" err="1"/>
              <a:t>gì</a:t>
            </a:r>
            <a:r>
              <a:rPr lang="en-US" sz="2050" dirty="0"/>
              <a:t> </a:t>
            </a:r>
            <a:r>
              <a:rPr lang="en-US" sz="2050" dirty="0" err="1"/>
              <a:t>theo</a:t>
            </a:r>
            <a:r>
              <a:rPr lang="en-US" sz="2050" dirty="0"/>
              <a:t> </a:t>
            </a:r>
            <a:r>
              <a:rPr lang="en-US" sz="2050" dirty="0" err="1"/>
              <a:t>tự</a:t>
            </a:r>
            <a:r>
              <a:rPr lang="en-US" sz="2050" dirty="0"/>
              <a:t> </a:t>
            </a:r>
            <a:r>
              <a:rPr lang="en-US" sz="2050" dirty="0" err="1"/>
              <a:t>nhiên</a:t>
            </a:r>
            <a:r>
              <a:rPr lang="en-US" sz="2050" dirty="0"/>
              <a:t> </a:t>
            </a:r>
            <a:r>
              <a:rPr lang="en-US" sz="2050" dirty="0" err="1"/>
              <a:t>là</a:t>
            </a:r>
            <a:r>
              <a:rPr lang="en-US" sz="2050" dirty="0"/>
              <a:t> </a:t>
            </a:r>
            <a:r>
              <a:rPr lang="en-US" sz="2050" dirty="0" err="1"/>
              <a:t>hợp</a:t>
            </a:r>
            <a:r>
              <a:rPr lang="en-US" sz="2050" dirty="0"/>
              <a:t> </a:t>
            </a:r>
            <a:r>
              <a:rPr lang="en-US" sz="2050" dirty="0" err="1"/>
              <a:t>lý</a:t>
            </a:r>
            <a:r>
              <a:rPr lang="en-US" sz="2050" dirty="0"/>
              <a:t> </a:t>
            </a:r>
            <a:r>
              <a:rPr lang="en-US" sz="2050" dirty="0" err="1"/>
              <a:t>và</a:t>
            </a:r>
            <a:r>
              <a:rPr lang="en-US" sz="2050" dirty="0"/>
              <a:t> </a:t>
            </a:r>
            <a:r>
              <a:rPr lang="en-US" sz="2050" dirty="0" err="1"/>
              <a:t>hợp</a:t>
            </a:r>
            <a:r>
              <a:rPr lang="en-US" sz="2050" dirty="0"/>
              <a:t> </a:t>
            </a:r>
            <a:r>
              <a:rPr lang="en-US" sz="2050" dirty="0" err="1"/>
              <a:t>lý</a:t>
            </a:r>
            <a:r>
              <a:rPr lang="en-US" sz="2050" dirty="0"/>
              <a:t> </a:t>
            </a:r>
            <a:r>
              <a:rPr lang="en-US" sz="2050" dirty="0" err="1"/>
              <a:t>thành</a:t>
            </a:r>
            <a:r>
              <a:rPr lang="en-US" sz="2050" dirty="0"/>
              <a:t> </a:t>
            </a:r>
            <a:r>
              <a:rPr lang="en-US" sz="2050" dirty="0" err="1"/>
              <a:t>luật</a:t>
            </a:r>
            <a:r>
              <a:rPr lang="en-US" sz="2050" dirty="0"/>
              <a:t> </a:t>
            </a:r>
            <a:r>
              <a:rPr lang="en-US" sz="2050" dirty="0" err="1"/>
              <a:t>với</a:t>
            </a:r>
            <a:r>
              <a:rPr lang="en-US" sz="2050" dirty="0"/>
              <a:t> con </a:t>
            </a:r>
            <a:r>
              <a:rPr lang="en-US" sz="2050" dirty="0" err="1"/>
              <a:t>người</a:t>
            </a:r>
            <a:r>
              <a:rPr lang="en-US" sz="2050" dirty="0"/>
              <a:t>, </a:t>
            </a:r>
            <a:r>
              <a:rPr lang="en-US" sz="2050" dirty="0" err="1"/>
              <a:t>nhưng</a:t>
            </a:r>
            <a:r>
              <a:rPr lang="en-US" sz="2050" dirty="0"/>
              <a:t> </a:t>
            </a:r>
            <a:r>
              <a:rPr lang="en-US" sz="2050" dirty="0" err="1"/>
              <a:t>ngược</a:t>
            </a:r>
            <a:r>
              <a:rPr lang="en-US" sz="2050" dirty="0"/>
              <a:t> </a:t>
            </a:r>
            <a:r>
              <a:rPr lang="en-US" sz="2050" dirty="0" err="1"/>
              <a:t>lại</a:t>
            </a:r>
            <a:r>
              <a:rPr lang="en-US" sz="2050" dirty="0"/>
              <a:t> </a:t>
            </a:r>
            <a:r>
              <a:rPr lang="en-US" sz="2050" dirty="0" err="1"/>
              <a:t>cái</a:t>
            </a:r>
            <a:r>
              <a:rPr lang="en-US" sz="2050" dirty="0"/>
              <a:t> </a:t>
            </a:r>
            <a:r>
              <a:rPr lang="en-US" sz="2050" dirty="0" err="1"/>
              <a:t>gì</a:t>
            </a:r>
            <a:r>
              <a:rPr lang="en-US" sz="2050" dirty="0"/>
              <a:t> </a:t>
            </a:r>
            <a:r>
              <a:rPr lang="en-US" sz="2050" dirty="0" err="1"/>
              <a:t>phù</a:t>
            </a:r>
            <a:r>
              <a:rPr lang="en-US" sz="2050" dirty="0"/>
              <a:t> </a:t>
            </a:r>
            <a:r>
              <a:rPr lang="en-US" sz="2050" dirty="0" err="1"/>
              <a:t>hợp</a:t>
            </a:r>
            <a:r>
              <a:rPr lang="en-US" sz="2050" dirty="0"/>
              <a:t> </a:t>
            </a:r>
            <a:r>
              <a:rPr lang="en-US" sz="2050" dirty="0" err="1"/>
              <a:t>với</a:t>
            </a:r>
            <a:r>
              <a:rPr lang="en-US" sz="2050" dirty="0"/>
              <a:t> con </a:t>
            </a:r>
            <a:r>
              <a:rPr lang="en-US" sz="2050" dirty="0" err="1"/>
              <a:t>người</a:t>
            </a:r>
            <a:r>
              <a:rPr lang="en-US" sz="2050" dirty="0"/>
              <a:t> </a:t>
            </a:r>
            <a:r>
              <a:rPr lang="en-US" sz="2050" dirty="0" err="1"/>
              <a:t>có</a:t>
            </a:r>
            <a:r>
              <a:rPr lang="en-US" sz="2050" dirty="0"/>
              <a:t> </a:t>
            </a:r>
            <a:r>
              <a:rPr lang="en-US" sz="2050" dirty="0" err="1"/>
              <a:t>thể</a:t>
            </a:r>
            <a:r>
              <a:rPr lang="en-US" sz="2050" dirty="0"/>
              <a:t> </a:t>
            </a:r>
            <a:r>
              <a:rPr lang="en-US" sz="2050" dirty="0" err="1"/>
              <a:t>hợp</a:t>
            </a:r>
            <a:r>
              <a:rPr lang="en-US" sz="2050" dirty="0"/>
              <a:t> </a:t>
            </a:r>
            <a:r>
              <a:rPr lang="en-US" sz="2050" dirty="0" err="1"/>
              <a:t>lý</a:t>
            </a:r>
            <a:r>
              <a:rPr lang="en-US" sz="2050" dirty="0"/>
              <a:t> </a:t>
            </a:r>
            <a:r>
              <a:rPr lang="en-US" sz="2050" dirty="0" err="1"/>
              <a:t>trong</a:t>
            </a:r>
            <a:r>
              <a:rPr lang="en-US" sz="2050" dirty="0"/>
              <a:t> </a:t>
            </a:r>
            <a:r>
              <a:rPr lang="en-US" sz="2050" dirty="0" err="1"/>
              <a:t>tự</a:t>
            </a:r>
            <a:r>
              <a:rPr lang="en-US" sz="2050" dirty="0"/>
              <a:t> </a:t>
            </a:r>
            <a:r>
              <a:rPr lang="en-US" sz="2050" dirty="0" err="1"/>
              <a:t>nhiên</a:t>
            </a:r>
            <a:r>
              <a:rPr lang="en-US" sz="2050" dirty="0"/>
              <a:t>. </a:t>
            </a:r>
            <a:r>
              <a:rPr lang="en-US" sz="2050" dirty="0" err="1"/>
              <a:t>Điều</a:t>
            </a:r>
            <a:r>
              <a:rPr lang="en-US" sz="2050" dirty="0"/>
              <a:t> </a:t>
            </a:r>
            <a:r>
              <a:rPr lang="en-US" sz="2050" dirty="0" err="1"/>
              <a:t>này</a:t>
            </a:r>
            <a:r>
              <a:rPr lang="en-US" sz="2050" dirty="0"/>
              <a:t> </a:t>
            </a:r>
            <a:r>
              <a:rPr lang="en-US" sz="2050" dirty="0" err="1"/>
              <a:t>có</a:t>
            </a:r>
            <a:r>
              <a:rPr lang="en-US" sz="2050" dirty="0"/>
              <a:t> </a:t>
            </a:r>
            <a:r>
              <a:rPr lang="en-US" sz="2050" dirty="0" err="1"/>
              <a:t>thể</a:t>
            </a:r>
            <a:r>
              <a:rPr lang="en-US" sz="2050" dirty="0"/>
              <a:t> </a:t>
            </a:r>
            <a:r>
              <a:rPr lang="en-US" sz="2050" dirty="0" err="1"/>
              <a:t>không</a:t>
            </a:r>
            <a:r>
              <a:rPr lang="en-US" sz="2050" dirty="0"/>
              <a:t> </a:t>
            </a:r>
            <a:r>
              <a:rPr lang="en-US" sz="2050" dirty="0" err="1"/>
              <a:t>mâu</a:t>
            </a:r>
            <a:r>
              <a:rPr lang="en-US" sz="2050" dirty="0"/>
              <a:t> </a:t>
            </a:r>
            <a:r>
              <a:rPr lang="en-US" sz="2050" dirty="0" err="1"/>
              <a:t>thuẫn</a:t>
            </a:r>
            <a:r>
              <a:rPr lang="en-US" sz="2050" dirty="0"/>
              <a:t> </a:t>
            </a:r>
            <a:r>
              <a:rPr lang="en-US" sz="2050" dirty="0" err="1"/>
              <a:t>vì</a:t>
            </a:r>
            <a:r>
              <a:rPr lang="en-US" sz="2050" dirty="0"/>
              <a:t> </a:t>
            </a:r>
            <a:r>
              <a:rPr lang="en-US" sz="2050" dirty="0" err="1"/>
              <a:t>sự</a:t>
            </a:r>
            <a:r>
              <a:rPr lang="en-US" sz="2050" dirty="0"/>
              <a:t> </a:t>
            </a:r>
            <a:r>
              <a:rPr lang="en-US" sz="2050" dirty="0" err="1"/>
              <a:t>mờ</a:t>
            </a:r>
            <a:r>
              <a:rPr lang="en-US" sz="2050" dirty="0"/>
              <a:t> </a:t>
            </a:r>
            <a:r>
              <a:rPr lang="en-US" sz="2050" dirty="0" err="1"/>
              <a:t>mịt</a:t>
            </a:r>
            <a:r>
              <a:rPr lang="en-US" sz="2050" dirty="0"/>
              <a:t> </a:t>
            </a:r>
            <a:r>
              <a:rPr lang="en-US" sz="2050" dirty="0" err="1"/>
              <a:t>của</a:t>
            </a:r>
            <a:r>
              <a:rPr lang="en-US" sz="2050" dirty="0"/>
              <a:t> </a:t>
            </a:r>
            <a:r>
              <a:rPr lang="en-US" sz="2050" dirty="0" err="1"/>
              <a:t>tiêu</a:t>
            </a:r>
            <a:r>
              <a:rPr lang="en-US" sz="2050" dirty="0"/>
              <a:t> </a:t>
            </a:r>
            <a:r>
              <a:rPr lang="en-US" sz="2050" dirty="0" err="1"/>
              <a:t>chuẩn</a:t>
            </a:r>
            <a:r>
              <a:rPr lang="en-US" sz="2050" dirty="0"/>
              <a:t> </a:t>
            </a:r>
            <a:r>
              <a:rPr lang="en-US" sz="2050" dirty="0" err="1"/>
              <a:t>cái</a:t>
            </a:r>
            <a:r>
              <a:rPr lang="en-US" sz="2050" dirty="0"/>
              <a:t> </a:t>
            </a:r>
            <a:r>
              <a:rPr lang="en-US" sz="2050" dirty="0" err="1"/>
              <a:t>gì</a:t>
            </a:r>
            <a:r>
              <a:rPr lang="en-US" sz="2050" dirty="0"/>
              <a:t> </a:t>
            </a:r>
            <a:r>
              <a:rPr lang="en-US" sz="2050" dirty="0" err="1"/>
              <a:t>phù</a:t>
            </a:r>
            <a:r>
              <a:rPr lang="en-US" sz="2050" dirty="0"/>
              <a:t> </a:t>
            </a:r>
            <a:r>
              <a:rPr lang="en-US" sz="2050" dirty="0" err="1"/>
              <a:t>hợp</a:t>
            </a:r>
            <a:r>
              <a:rPr lang="en-US" sz="2050" dirty="0"/>
              <a:t> </a:t>
            </a:r>
            <a:r>
              <a:rPr lang="en-US" sz="2050" dirty="0" err="1"/>
              <a:t>với</a:t>
            </a:r>
            <a:r>
              <a:rPr lang="en-US" sz="2050" dirty="0"/>
              <a:t> con </a:t>
            </a:r>
            <a:r>
              <a:rPr lang="en-US" sz="2050" dirty="0" err="1"/>
              <a:t>người</a:t>
            </a:r>
            <a:r>
              <a:rPr lang="en-US" sz="2050" dirty="0"/>
              <a:t> </a:t>
            </a:r>
            <a:r>
              <a:rPr lang="en-US" sz="2050" dirty="0" err="1"/>
              <a:t>có</a:t>
            </a:r>
            <a:r>
              <a:rPr lang="en-US" sz="2050" dirty="0"/>
              <a:t> </a:t>
            </a:r>
            <a:r>
              <a:rPr lang="en-US" sz="2050" dirty="0" err="1"/>
              <a:t>thể</a:t>
            </a:r>
            <a:r>
              <a:rPr lang="en-US" sz="2050" dirty="0"/>
              <a:t> </a:t>
            </a:r>
            <a:r>
              <a:rPr lang="en-US" sz="2050" dirty="0" err="1"/>
              <a:t>đến</a:t>
            </a:r>
            <a:r>
              <a:rPr lang="en-US" sz="2050" dirty="0"/>
              <a:t> </a:t>
            </a:r>
            <a:r>
              <a:rPr lang="en-US" sz="2050" dirty="0" err="1"/>
              <a:t>từ</a:t>
            </a:r>
            <a:r>
              <a:rPr lang="en-US" sz="2050" dirty="0"/>
              <a:t> </a:t>
            </a:r>
            <a:r>
              <a:rPr lang="en-US" sz="2050" dirty="0" err="1"/>
              <a:t>tự</a:t>
            </a:r>
            <a:r>
              <a:rPr lang="en-US" sz="2050" dirty="0"/>
              <a:t> </a:t>
            </a:r>
            <a:r>
              <a:rPr lang="en-US" sz="2050" dirty="0" err="1"/>
              <a:t>nhiên</a:t>
            </a:r>
            <a:r>
              <a:rPr lang="en-US" sz="2050" dirty="0"/>
              <a:t> hay </a:t>
            </a:r>
            <a:r>
              <a:rPr lang="en-US" sz="2050" dirty="0" err="1"/>
              <a:t>hiểu</a:t>
            </a:r>
            <a:r>
              <a:rPr lang="en-US" sz="2050" dirty="0"/>
              <a:t> </a:t>
            </a:r>
            <a:r>
              <a:rPr lang="en-US" sz="2050" dirty="0" err="1"/>
              <a:t>nôm</a:t>
            </a:r>
            <a:r>
              <a:rPr lang="en-US" sz="2050" dirty="0"/>
              <a:t> </a:t>
            </a:r>
            <a:r>
              <a:rPr lang="en-US" sz="2050" dirty="0" err="1"/>
              <a:t>na</a:t>
            </a:r>
            <a:r>
              <a:rPr lang="en-US" sz="2050" dirty="0"/>
              <a:t> – con </a:t>
            </a:r>
            <a:r>
              <a:rPr lang="en-US" sz="2050" dirty="0" err="1"/>
              <a:t>người</a:t>
            </a:r>
            <a:r>
              <a:rPr lang="en-US" sz="2050" dirty="0"/>
              <a:t> </a:t>
            </a:r>
            <a:r>
              <a:rPr lang="en-US" sz="2050" dirty="0" err="1"/>
              <a:t>là</a:t>
            </a:r>
            <a:r>
              <a:rPr lang="en-US" sz="2050" dirty="0"/>
              <a:t> </a:t>
            </a:r>
            <a:r>
              <a:rPr lang="en-US" sz="2050" dirty="0" err="1"/>
              <a:t>sản</a:t>
            </a:r>
            <a:r>
              <a:rPr lang="en-US" sz="2050" dirty="0"/>
              <a:t> </a:t>
            </a:r>
            <a:r>
              <a:rPr lang="en-US" sz="2050" dirty="0" err="1"/>
              <a:t>phẩm</a:t>
            </a:r>
            <a:r>
              <a:rPr lang="en-US" sz="2050" dirty="0"/>
              <a:t> </a:t>
            </a:r>
            <a:r>
              <a:rPr lang="en-US" sz="2050" dirty="0" err="1"/>
              <a:t>của</a:t>
            </a:r>
            <a:r>
              <a:rPr lang="en-US" sz="2050" dirty="0"/>
              <a:t> </a:t>
            </a:r>
            <a:r>
              <a:rPr lang="en-US" sz="2050" dirty="0" err="1"/>
              <a:t>tự</a:t>
            </a:r>
            <a:r>
              <a:rPr lang="en-US" sz="2050" dirty="0"/>
              <a:t> </a:t>
            </a:r>
            <a:r>
              <a:rPr lang="en-US" sz="2050" dirty="0" err="1"/>
              <a:t>nhiên</a:t>
            </a:r>
            <a:r>
              <a:rPr lang="en-US" sz="2050" dirty="0"/>
              <a:t>. </a:t>
            </a:r>
            <a:r>
              <a:rPr lang="en-US" sz="2050" dirty="0" err="1"/>
              <a:t>Tuy</a:t>
            </a:r>
            <a:r>
              <a:rPr lang="en-US" sz="2050" dirty="0"/>
              <a:t> </a:t>
            </a:r>
            <a:r>
              <a:rPr lang="en-US" sz="2050" dirty="0" err="1"/>
              <a:t>nhiên</a:t>
            </a:r>
            <a:r>
              <a:rPr lang="en-US" sz="2050" dirty="0"/>
              <a:t> con </a:t>
            </a:r>
            <a:r>
              <a:rPr lang="en-US" sz="2050" dirty="0" err="1"/>
              <a:t>người</a:t>
            </a:r>
            <a:r>
              <a:rPr lang="en-US" sz="2050" dirty="0"/>
              <a:t> </a:t>
            </a:r>
            <a:r>
              <a:rPr lang="en-US" sz="2050" dirty="0" err="1"/>
              <a:t>cũng</a:t>
            </a:r>
            <a:r>
              <a:rPr lang="en-US" sz="2050" dirty="0"/>
              <a:t> </a:t>
            </a:r>
            <a:r>
              <a:rPr lang="en-US" sz="2050" dirty="0" err="1"/>
              <a:t>là</a:t>
            </a:r>
            <a:r>
              <a:rPr lang="en-US" sz="2050" dirty="0"/>
              <a:t> </a:t>
            </a:r>
            <a:r>
              <a:rPr lang="en-US" sz="2050" dirty="0" err="1"/>
              <a:t>tự</a:t>
            </a:r>
            <a:r>
              <a:rPr lang="en-US" sz="2050" dirty="0"/>
              <a:t> </a:t>
            </a:r>
            <a:r>
              <a:rPr lang="en-US" sz="2050" dirty="0" err="1"/>
              <a:t>nhiên</a:t>
            </a:r>
            <a:r>
              <a:rPr lang="en-US" sz="2050" dirty="0"/>
              <a:t>, </a:t>
            </a:r>
            <a:r>
              <a:rPr lang="en-US" sz="2050" dirty="0" err="1"/>
              <a:t>thực</a:t>
            </a:r>
            <a:r>
              <a:rPr lang="en-US" sz="2050" dirty="0"/>
              <a:t> </a:t>
            </a:r>
            <a:r>
              <a:rPr lang="en-US" sz="2050" dirty="0" err="1"/>
              <a:t>thể</a:t>
            </a:r>
            <a:r>
              <a:rPr lang="en-US" sz="2050" dirty="0"/>
              <a:t> </a:t>
            </a:r>
            <a:r>
              <a:rPr lang="en-US" sz="2050" dirty="0" err="1"/>
              <a:t>cũng</a:t>
            </a:r>
            <a:r>
              <a:rPr lang="en-US" sz="2050" dirty="0"/>
              <a:t> </a:t>
            </a:r>
            <a:r>
              <a:rPr lang="en-US" sz="2050" dirty="0" err="1"/>
              <a:t>là</a:t>
            </a:r>
            <a:r>
              <a:rPr lang="en-US" sz="2050" dirty="0"/>
              <a:t> </a:t>
            </a:r>
            <a:r>
              <a:rPr lang="en-US" sz="2050" dirty="0" err="1"/>
              <a:t>tự</a:t>
            </a:r>
            <a:r>
              <a:rPr lang="en-US" sz="2050" dirty="0"/>
              <a:t> </a:t>
            </a:r>
            <a:r>
              <a:rPr lang="en-US" sz="2050" dirty="0" err="1"/>
              <a:t>nhiên</a:t>
            </a:r>
            <a:r>
              <a:rPr lang="en-US" sz="2050" dirty="0"/>
              <a:t> </a:t>
            </a:r>
            <a:r>
              <a:rPr lang="en-US" sz="2050" dirty="0" err="1"/>
              <a:t>nếu</a:t>
            </a:r>
            <a:r>
              <a:rPr lang="en-US" sz="2050" dirty="0"/>
              <a:t> </a:t>
            </a:r>
            <a:r>
              <a:rPr lang="en-US" sz="2050" dirty="0" err="1"/>
              <a:t>người</a:t>
            </a:r>
            <a:r>
              <a:rPr lang="en-US" sz="2050" dirty="0"/>
              <a:t> </a:t>
            </a:r>
            <a:r>
              <a:rPr lang="en-US" sz="2050" dirty="0" err="1"/>
              <a:t>đọc</a:t>
            </a:r>
            <a:r>
              <a:rPr lang="en-US" sz="2050" dirty="0"/>
              <a:t> </a:t>
            </a:r>
            <a:r>
              <a:rPr lang="en-US" sz="2050" dirty="0" err="1"/>
              <a:t>nghiên</a:t>
            </a:r>
            <a:r>
              <a:rPr lang="en-US" sz="2050" dirty="0"/>
              <a:t> </a:t>
            </a:r>
            <a:r>
              <a:rPr lang="en-US" sz="2050" dirty="0" err="1"/>
              <a:t>cứu</a:t>
            </a:r>
            <a:r>
              <a:rPr lang="en-US" sz="2050" dirty="0"/>
              <a:t> </a:t>
            </a:r>
            <a:r>
              <a:rPr lang="en-US" sz="2050" dirty="0" err="1"/>
              <a:t>hai</a:t>
            </a:r>
            <a:r>
              <a:rPr lang="en-US" sz="2050" dirty="0"/>
              <a:t> </a:t>
            </a:r>
            <a:r>
              <a:rPr lang="en-US" sz="2050" dirty="0" err="1"/>
              <a:t>bài</a:t>
            </a:r>
            <a:r>
              <a:rPr lang="en-US" sz="2050" dirty="0"/>
              <a:t> </a:t>
            </a:r>
            <a:r>
              <a:rPr lang="en-US" sz="2050" dirty="0" err="1"/>
              <a:t>viết</a:t>
            </a:r>
            <a:r>
              <a:rPr lang="en-US" sz="2050" dirty="0"/>
              <a:t> “</a:t>
            </a:r>
            <a:r>
              <a:rPr lang="en-US" sz="2050" dirty="0" err="1"/>
              <a:t>Trí</a:t>
            </a:r>
            <a:r>
              <a:rPr lang="en-US" sz="2050" dirty="0"/>
              <a:t> </a:t>
            </a:r>
            <a:r>
              <a:rPr lang="en-US" sz="2050" dirty="0" err="1"/>
              <a:t>tuệ</a:t>
            </a:r>
            <a:r>
              <a:rPr lang="en-US" sz="2050" dirty="0"/>
              <a:t> </a:t>
            </a:r>
            <a:r>
              <a:rPr lang="en-US" sz="2050" dirty="0" err="1"/>
              <a:t>luận</a:t>
            </a:r>
            <a:r>
              <a:rPr lang="en-US" sz="2050" dirty="0"/>
              <a:t>” (https://osf.io/y3upr) </a:t>
            </a:r>
            <a:r>
              <a:rPr lang="en-US" sz="2050" dirty="0" err="1"/>
              <a:t>và</a:t>
            </a:r>
            <a:r>
              <a:rPr lang="en-US" sz="2050" dirty="0"/>
              <a:t> “</a:t>
            </a:r>
            <a:r>
              <a:rPr lang="en-US" sz="2050" dirty="0" err="1"/>
              <a:t>Tàng</a:t>
            </a:r>
            <a:r>
              <a:rPr lang="en-US" sz="2050" dirty="0"/>
              <a:t> </a:t>
            </a:r>
            <a:r>
              <a:rPr lang="en-US" sz="2050" dirty="0" err="1"/>
              <a:t>thức</a:t>
            </a:r>
            <a:r>
              <a:rPr lang="en-US" sz="2050" dirty="0"/>
              <a:t> </a:t>
            </a:r>
            <a:r>
              <a:rPr lang="en-US" sz="2050" dirty="0" err="1"/>
              <a:t>và</a:t>
            </a:r>
            <a:r>
              <a:rPr lang="en-US" sz="2050" dirty="0"/>
              <a:t> </a:t>
            </a:r>
            <a:r>
              <a:rPr lang="en-US" sz="2050" dirty="0" err="1"/>
              <a:t>phân</a:t>
            </a:r>
            <a:r>
              <a:rPr lang="en-US" sz="2050" dirty="0"/>
              <a:t> </a:t>
            </a:r>
            <a:r>
              <a:rPr lang="en-US" sz="2050" dirty="0" err="1"/>
              <a:t>tâm</a:t>
            </a:r>
            <a:r>
              <a:rPr lang="en-US" sz="2050" dirty="0"/>
              <a:t> </a:t>
            </a:r>
            <a:r>
              <a:rPr lang="en-US" sz="2050" dirty="0" err="1"/>
              <a:t>học</a:t>
            </a:r>
            <a:r>
              <a:rPr lang="en-US" sz="2050" dirty="0"/>
              <a:t>” (www.researchgate.net/publication/345774161_Tang_thuc_va_phan_tam_hoc). </a:t>
            </a:r>
            <a:r>
              <a:rPr lang="en-US" sz="2050" dirty="0" err="1"/>
              <a:t>Ánh</a:t>
            </a:r>
            <a:r>
              <a:rPr lang="en-US" sz="2050" dirty="0"/>
              <a:t> </a:t>
            </a:r>
            <a:r>
              <a:rPr lang="en-US" sz="2050" dirty="0" err="1"/>
              <a:t>xạ</a:t>
            </a:r>
            <a:r>
              <a:rPr lang="en-US" sz="2050" dirty="0"/>
              <a:t> </a:t>
            </a:r>
            <a:r>
              <a:rPr lang="en-US" sz="2050" dirty="0" err="1"/>
              <a:t>đồng</a:t>
            </a:r>
            <a:r>
              <a:rPr lang="en-US" sz="2050" dirty="0"/>
              <a:t> </a:t>
            </a:r>
            <a:r>
              <a:rPr lang="en-US" sz="2050" dirty="0" err="1"/>
              <a:t>nhất</a:t>
            </a:r>
            <a:r>
              <a:rPr lang="en-US" sz="2050" dirty="0"/>
              <a:t> </a:t>
            </a:r>
            <a:r>
              <a:rPr lang="en-US" sz="2050" dirty="0" err="1"/>
              <a:t>là</a:t>
            </a:r>
            <a:r>
              <a:rPr lang="en-US" sz="2050" dirty="0"/>
              <a:t> </a:t>
            </a:r>
            <a:r>
              <a:rPr lang="en-US" sz="2050" dirty="0" err="1"/>
              <a:t>một</a:t>
            </a:r>
            <a:r>
              <a:rPr lang="en-US" sz="2050" dirty="0"/>
              <a:t> </a:t>
            </a:r>
            <a:r>
              <a:rPr lang="en-US" sz="2050" dirty="0" err="1"/>
              <a:t>dạng</a:t>
            </a:r>
            <a:r>
              <a:rPr lang="en-US" sz="2050" dirty="0"/>
              <a:t> </a:t>
            </a:r>
            <a:r>
              <a:rPr lang="en-US" sz="2050" dirty="0" err="1"/>
              <a:t>đặc</a:t>
            </a:r>
            <a:r>
              <a:rPr lang="en-US" sz="2050" dirty="0"/>
              <a:t> </a:t>
            </a:r>
            <a:r>
              <a:rPr lang="en-US" sz="2050" dirty="0" err="1"/>
              <a:t>biệt</a:t>
            </a:r>
            <a:r>
              <a:rPr lang="en-US" sz="2050" dirty="0"/>
              <a:t> </a:t>
            </a:r>
            <a:r>
              <a:rPr lang="en-US" sz="2050" dirty="0" err="1"/>
              <a:t>của</a:t>
            </a:r>
            <a:r>
              <a:rPr lang="en-US" sz="2050" dirty="0"/>
              <a:t> song </a:t>
            </a:r>
            <a:r>
              <a:rPr lang="en-US" sz="2050" dirty="0" err="1"/>
              <a:t>ánh</a:t>
            </a:r>
            <a:r>
              <a:rPr lang="en-US" sz="2050" dirty="0"/>
              <a:t> </a:t>
            </a:r>
            <a:r>
              <a:rPr lang="en-US" sz="2050" dirty="0" err="1"/>
              <a:t>trong</a:t>
            </a:r>
            <a:r>
              <a:rPr lang="en-US" sz="2050" dirty="0"/>
              <a:t> </a:t>
            </a:r>
            <a:r>
              <a:rPr lang="en-US" sz="2050" dirty="0" err="1"/>
              <a:t>toán</a:t>
            </a:r>
            <a:r>
              <a:rPr lang="en-US" sz="2050" dirty="0"/>
              <a:t> </a:t>
            </a:r>
            <a:r>
              <a:rPr lang="en-US" sz="2050" dirty="0" err="1"/>
              <a:t>học</a:t>
            </a:r>
            <a:r>
              <a:rPr lang="en-US" sz="2050" dirty="0"/>
              <a:t>, </a:t>
            </a:r>
            <a:r>
              <a:rPr lang="en-US" sz="2050" dirty="0" err="1"/>
              <a:t>theo</a:t>
            </a:r>
            <a:r>
              <a:rPr lang="en-US" sz="2050" dirty="0"/>
              <a:t> </a:t>
            </a:r>
            <a:r>
              <a:rPr lang="en-US" sz="2050" dirty="0" err="1"/>
              <a:t>đó</a:t>
            </a:r>
            <a:r>
              <a:rPr lang="en-US" sz="2050" dirty="0"/>
              <a:t> </a:t>
            </a:r>
            <a:r>
              <a:rPr lang="en-US" sz="2050" dirty="0" err="1"/>
              <a:t>về</a:t>
            </a:r>
            <a:r>
              <a:rPr lang="en-US" sz="2050" dirty="0"/>
              <a:t> </a:t>
            </a:r>
            <a:r>
              <a:rPr lang="en-US" sz="2050" dirty="0" err="1"/>
              <a:t>bản</a:t>
            </a:r>
            <a:r>
              <a:rPr lang="en-US" sz="2050" dirty="0"/>
              <a:t> </a:t>
            </a:r>
            <a:r>
              <a:rPr lang="en-US" sz="2050" dirty="0" err="1"/>
              <a:t>chất</a:t>
            </a:r>
            <a:r>
              <a:rPr lang="en-US" sz="2050" dirty="0"/>
              <a:t>, </a:t>
            </a:r>
            <a:r>
              <a:rPr lang="en-US" sz="2050" dirty="0" err="1"/>
              <a:t>Vương</a:t>
            </a:r>
            <a:r>
              <a:rPr lang="en-US" sz="2050" dirty="0"/>
              <a:t> </a:t>
            </a:r>
            <a:r>
              <a:rPr lang="en-US" sz="2050" dirty="0" err="1"/>
              <a:t>Dương</a:t>
            </a:r>
            <a:r>
              <a:rPr lang="en-US" sz="2050" dirty="0"/>
              <a:t> Minh </a:t>
            </a:r>
            <a:r>
              <a:rPr lang="en-US" sz="2050" dirty="0" err="1"/>
              <a:t>đã</a:t>
            </a:r>
            <a:r>
              <a:rPr lang="en-US" sz="2050" dirty="0"/>
              <a:t> </a:t>
            </a:r>
            <a:r>
              <a:rPr lang="en-US" sz="2050" dirty="0" err="1"/>
              <a:t>thực</a:t>
            </a:r>
            <a:r>
              <a:rPr lang="en-US" sz="2050" dirty="0"/>
              <a:t> </a:t>
            </a:r>
            <a:r>
              <a:rPr lang="en-US" sz="2050" dirty="0" err="1"/>
              <a:t>hiện</a:t>
            </a:r>
            <a:r>
              <a:rPr lang="en-US" sz="2050" dirty="0"/>
              <a:t> </a:t>
            </a:r>
            <a:r>
              <a:rPr lang="en-US" sz="2050" dirty="0" err="1"/>
              <a:t>một</a:t>
            </a:r>
            <a:r>
              <a:rPr lang="en-US" sz="2050" dirty="0"/>
              <a:t> song </a:t>
            </a:r>
            <a:r>
              <a:rPr lang="en-US" sz="2050" dirty="0" err="1"/>
              <a:t>ánh</a:t>
            </a:r>
            <a:r>
              <a:rPr lang="en-US" sz="2050" dirty="0"/>
              <a:t> </a:t>
            </a:r>
            <a:r>
              <a:rPr lang="en-US" sz="2050" dirty="0" err="1"/>
              <a:t>mang</a:t>
            </a:r>
            <a:r>
              <a:rPr lang="en-US" sz="2050" dirty="0"/>
              <a:t> </a:t>
            </a:r>
            <a:r>
              <a:rPr lang="en-US" sz="2050" dirty="0" err="1"/>
              <a:t>tên</a:t>
            </a:r>
            <a:r>
              <a:rPr lang="en-US" sz="2050" dirty="0"/>
              <a:t> </a:t>
            </a:r>
            <a:r>
              <a:rPr lang="en-US" sz="2050" dirty="0" err="1"/>
              <a:t>trí</a:t>
            </a:r>
            <a:r>
              <a:rPr lang="en-US" sz="2050" dirty="0"/>
              <a:t> </a:t>
            </a:r>
            <a:r>
              <a:rPr lang="en-US" sz="2050" dirty="0" err="1"/>
              <a:t>lương</a:t>
            </a:r>
            <a:r>
              <a:rPr lang="en-US" sz="2050" dirty="0"/>
              <a:t> tri </a:t>
            </a:r>
            <a:r>
              <a:rPr lang="en-US" sz="2050" dirty="0" err="1"/>
              <a:t>mà</a:t>
            </a:r>
            <a:r>
              <a:rPr lang="en-US" sz="2050" dirty="0"/>
              <a:t> song </a:t>
            </a:r>
            <a:r>
              <a:rPr lang="en-US" sz="2050" dirty="0" err="1"/>
              <a:t>ánh</a:t>
            </a:r>
            <a:r>
              <a:rPr lang="en-US" sz="2050" dirty="0"/>
              <a:t> </a:t>
            </a:r>
            <a:r>
              <a:rPr lang="en-US" sz="2050" dirty="0" err="1"/>
              <a:t>này</a:t>
            </a:r>
            <a:r>
              <a:rPr lang="en-US" sz="2050" dirty="0"/>
              <a:t> </a:t>
            </a:r>
            <a:r>
              <a:rPr lang="en-US" sz="2050" dirty="0" err="1"/>
              <a:t>đang</a:t>
            </a:r>
            <a:r>
              <a:rPr lang="en-US" sz="2050" dirty="0"/>
              <a:t> </a:t>
            </a:r>
            <a:r>
              <a:rPr lang="en-US" sz="2050" dirty="0" err="1"/>
              <a:t>trôi</a:t>
            </a:r>
            <a:r>
              <a:rPr lang="en-US" sz="2050" dirty="0"/>
              <a:t> </a:t>
            </a:r>
            <a:r>
              <a:rPr lang="en-US" sz="2050" dirty="0" err="1"/>
              <a:t>đi</a:t>
            </a:r>
            <a:r>
              <a:rPr lang="en-US" sz="2050" dirty="0"/>
              <a:t> </a:t>
            </a:r>
            <a:r>
              <a:rPr lang="en-US" sz="2050" dirty="0" err="1"/>
              <a:t>như</a:t>
            </a:r>
            <a:r>
              <a:rPr lang="en-US" sz="2050" dirty="0"/>
              <a:t> </a:t>
            </a:r>
            <a:r>
              <a:rPr lang="en-US" sz="2050" dirty="0" err="1"/>
              <a:t>áng</a:t>
            </a:r>
            <a:r>
              <a:rPr lang="en-US" sz="2050" dirty="0"/>
              <a:t> </a:t>
            </a:r>
            <a:r>
              <a:rPr lang="en-US" sz="2050" dirty="0" err="1"/>
              <a:t>mây</a:t>
            </a:r>
            <a:r>
              <a:rPr lang="en-US" sz="2050" dirty="0"/>
              <a:t> ý </a:t>
            </a:r>
            <a:r>
              <a:rPr lang="en-US" sz="2050" dirty="0" err="1"/>
              <a:t>niệm</a:t>
            </a:r>
            <a:r>
              <a:rPr lang="en-US" sz="2050" dirty="0"/>
              <a:t> </a:t>
            </a:r>
            <a:r>
              <a:rPr lang="en-US" sz="2050" dirty="0" err="1"/>
              <a:t>được</a:t>
            </a:r>
            <a:r>
              <a:rPr lang="en-US" sz="2050" dirty="0"/>
              <a:t> 500 </a:t>
            </a:r>
            <a:r>
              <a:rPr lang="en-US" sz="2050" dirty="0" err="1"/>
              <a:t>năm</a:t>
            </a:r>
            <a:r>
              <a:rPr lang="en-US" sz="2050" dirty="0"/>
              <a:t>. </a:t>
            </a:r>
            <a:r>
              <a:rPr lang="en-US" sz="2050" dirty="0" err="1"/>
              <a:t>Không</a:t>
            </a:r>
            <a:r>
              <a:rPr lang="en-US" sz="2050" dirty="0"/>
              <a:t> </a:t>
            </a:r>
            <a:r>
              <a:rPr lang="en-US" sz="2050" dirty="0" err="1"/>
              <a:t>có</a:t>
            </a:r>
            <a:r>
              <a:rPr lang="en-US" sz="2050" dirty="0"/>
              <a:t> </a:t>
            </a:r>
            <a:r>
              <a:rPr lang="en-US" sz="2050" dirty="0" err="1"/>
              <a:t>gì</a:t>
            </a:r>
            <a:r>
              <a:rPr lang="en-US" sz="2050" dirty="0"/>
              <a:t> </a:t>
            </a:r>
            <a:r>
              <a:rPr lang="en-US" sz="2050" dirty="0" err="1"/>
              <a:t>mất</a:t>
            </a:r>
            <a:r>
              <a:rPr lang="en-US" sz="2050" dirty="0"/>
              <a:t> </a:t>
            </a:r>
            <a:r>
              <a:rPr lang="en-US" sz="2050" dirty="0" err="1"/>
              <a:t>đi</a:t>
            </a:r>
            <a:r>
              <a:rPr lang="en-US" sz="2050" dirty="0"/>
              <a:t> </a:t>
            </a:r>
            <a:r>
              <a:rPr lang="en-US" sz="2050" dirty="0" err="1"/>
              <a:t>trong</a:t>
            </a:r>
            <a:r>
              <a:rPr lang="en-US" sz="2050" dirty="0"/>
              <a:t> </a:t>
            </a:r>
            <a:r>
              <a:rPr lang="en-US" sz="2050" dirty="0" err="1"/>
              <a:t>thế</a:t>
            </a:r>
            <a:r>
              <a:rPr lang="en-US" sz="2050" dirty="0"/>
              <a:t> </a:t>
            </a:r>
            <a:r>
              <a:rPr lang="en-US" sz="2050" dirty="0" err="1"/>
              <a:t>giới</a:t>
            </a:r>
            <a:r>
              <a:rPr lang="en-US" sz="2050" dirty="0"/>
              <a:t> </a:t>
            </a:r>
            <a:r>
              <a:rPr lang="en-US" sz="2050" dirty="0" err="1"/>
              <a:t>loài</a:t>
            </a:r>
            <a:r>
              <a:rPr lang="en-US" sz="2050" dirty="0"/>
              <a:t> </a:t>
            </a:r>
            <a:r>
              <a:rPr lang="en-US" sz="2050" dirty="0" err="1"/>
              <a:t>người</a:t>
            </a:r>
            <a:r>
              <a:rPr lang="en-US" sz="2050" dirty="0"/>
              <a:t> </a:t>
            </a:r>
            <a:r>
              <a:rPr lang="en-US" sz="2050" dirty="0" err="1"/>
              <a:t>đối</a:t>
            </a:r>
            <a:r>
              <a:rPr lang="en-US" sz="2050" dirty="0"/>
              <a:t> </a:t>
            </a:r>
            <a:r>
              <a:rPr lang="en-US" sz="2050" dirty="0" err="1"/>
              <a:t>với</a:t>
            </a:r>
            <a:r>
              <a:rPr lang="en-US" sz="2050" dirty="0"/>
              <a:t> </a:t>
            </a:r>
            <a:r>
              <a:rPr lang="en-US" sz="2050" dirty="0" err="1"/>
              <a:t>loài</a:t>
            </a:r>
            <a:r>
              <a:rPr lang="en-US" sz="2050" dirty="0"/>
              <a:t> </a:t>
            </a:r>
            <a:r>
              <a:rPr lang="en-US" sz="2050" dirty="0" err="1"/>
              <a:t>người</a:t>
            </a:r>
            <a:r>
              <a:rPr lang="en-US" sz="2050" dirty="0"/>
              <a:t>.</a:t>
            </a:r>
            <a:endParaRPr lang="en-US" sz="205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25180561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vi-VN" dirty="0"/>
              <a:t>Chủ nghĩa kiến tạo và thực thể phi nhà nước</a:t>
            </a:r>
            <a:endParaRPr lang="en-US" dirty="0"/>
          </a:p>
        </p:txBody>
      </p:sp>
      <p:sp>
        <p:nvSpPr>
          <p:cNvPr id="3" name="Content Placeholder 2"/>
          <p:cNvSpPr>
            <a:spLocks noGrp="1"/>
          </p:cNvSpPr>
          <p:nvPr>
            <p:ph idx="1"/>
          </p:nvPr>
        </p:nvSpPr>
        <p:spPr/>
        <p:txBody>
          <a:bodyPr>
            <a:normAutofit/>
          </a:bodyPr>
          <a:lstStyle/>
          <a:p>
            <a:pPr marL="0" indent="0">
              <a:buNone/>
            </a:pPr>
            <a:r>
              <a:rPr lang="en-US" sz="3400" dirty="0" err="1"/>
              <a:t>Lúc</a:t>
            </a:r>
            <a:r>
              <a:rPr lang="en-US" sz="3400" dirty="0"/>
              <a:t> EU </a:t>
            </a:r>
            <a:r>
              <a:rPr lang="en-US" sz="3400" dirty="0" err="1"/>
              <a:t>núp</a:t>
            </a:r>
            <a:r>
              <a:rPr lang="en-US" sz="3400" dirty="0"/>
              <a:t> </a:t>
            </a:r>
            <a:r>
              <a:rPr lang="en-US" sz="3400" dirty="0" err="1"/>
              <a:t>dưới</a:t>
            </a:r>
            <a:r>
              <a:rPr lang="en-US" sz="3400" dirty="0"/>
              <a:t> ô </a:t>
            </a:r>
            <a:r>
              <a:rPr lang="en-US" sz="3400" dirty="0" err="1"/>
              <a:t>quân</a:t>
            </a:r>
            <a:r>
              <a:rPr lang="en-US" sz="3400" dirty="0"/>
              <a:t> </a:t>
            </a:r>
            <a:r>
              <a:rPr lang="en-US" sz="3400" dirty="0" err="1"/>
              <a:t>sự</a:t>
            </a:r>
            <a:r>
              <a:rPr lang="en-US" sz="3400" dirty="0"/>
              <a:t> </a:t>
            </a:r>
            <a:r>
              <a:rPr lang="en-US" sz="3400" dirty="0" err="1"/>
              <a:t>Mỹ</a:t>
            </a:r>
            <a:r>
              <a:rPr lang="en-US" sz="3400" dirty="0"/>
              <a:t> </a:t>
            </a:r>
            <a:r>
              <a:rPr lang="en-US" sz="3400" dirty="0" err="1"/>
              <a:t>phục</a:t>
            </a:r>
            <a:r>
              <a:rPr lang="en-US" sz="3400" dirty="0"/>
              <a:t> </a:t>
            </a:r>
            <a:r>
              <a:rPr lang="en-US" sz="3400" dirty="0" err="1"/>
              <a:t>hồi</a:t>
            </a:r>
            <a:r>
              <a:rPr lang="en-US" sz="3400" dirty="0"/>
              <a:t> </a:t>
            </a:r>
            <a:r>
              <a:rPr lang="en-US" sz="3400" dirty="0" err="1"/>
              <a:t>sức</a:t>
            </a:r>
            <a:r>
              <a:rPr lang="en-US" sz="3400" dirty="0"/>
              <a:t> </a:t>
            </a:r>
            <a:r>
              <a:rPr lang="en-US" sz="3400" dirty="0" err="1"/>
              <a:t>mạnh</a:t>
            </a:r>
            <a:r>
              <a:rPr lang="en-US" sz="3400" dirty="0"/>
              <a:t> </a:t>
            </a:r>
            <a:r>
              <a:rPr lang="en-US" sz="3400" dirty="0" err="1"/>
              <a:t>tổng</a:t>
            </a:r>
            <a:r>
              <a:rPr lang="en-US" sz="3400" dirty="0"/>
              <a:t> </a:t>
            </a:r>
            <a:r>
              <a:rPr lang="en-US" sz="3400" dirty="0" err="1"/>
              <a:t>thể</a:t>
            </a:r>
            <a:r>
              <a:rPr lang="en-US" sz="3400" dirty="0"/>
              <a:t> </a:t>
            </a:r>
            <a:r>
              <a:rPr lang="en-US" sz="3400" dirty="0" err="1"/>
              <a:t>tựa</a:t>
            </a:r>
            <a:r>
              <a:rPr lang="en-US" sz="3400" dirty="0"/>
              <a:t> </a:t>
            </a:r>
            <a:r>
              <a:rPr lang="en-US" sz="3400" dirty="0" err="1"/>
              <a:t>hồ</a:t>
            </a:r>
            <a:r>
              <a:rPr lang="en-US" sz="3400" dirty="0"/>
              <a:t> </a:t>
            </a:r>
            <a:r>
              <a:rPr lang="en-US" sz="3400" dirty="0" err="1"/>
              <a:t>vô</a:t>
            </a:r>
            <a:r>
              <a:rPr lang="en-US" sz="3400" dirty="0"/>
              <a:t> </a:t>
            </a:r>
            <a:r>
              <a:rPr lang="en-US" sz="3400" dirty="0" err="1"/>
              <a:t>tình</a:t>
            </a:r>
            <a:r>
              <a:rPr lang="en-US" sz="3400" dirty="0"/>
              <a:t> </a:t>
            </a:r>
            <a:r>
              <a:rPr lang="en-US" sz="3400" dirty="0" err="1"/>
              <a:t>giao</a:t>
            </a:r>
            <a:r>
              <a:rPr lang="en-US" sz="3400" dirty="0"/>
              <a:t> </a:t>
            </a:r>
            <a:r>
              <a:rPr lang="en-US" sz="3400" dirty="0" err="1"/>
              <a:t>thoa</a:t>
            </a:r>
            <a:r>
              <a:rPr lang="en-US" sz="3400" dirty="0"/>
              <a:t> </a:t>
            </a:r>
            <a:r>
              <a:rPr lang="en-US" sz="3400" dirty="0" err="1"/>
              <a:t>với</a:t>
            </a:r>
            <a:r>
              <a:rPr lang="en-US" sz="3400" dirty="0"/>
              <a:t> </a:t>
            </a:r>
            <a:r>
              <a:rPr lang="en-US" sz="3400" dirty="0" err="1"/>
              <a:t>cơ</a:t>
            </a:r>
            <a:r>
              <a:rPr lang="en-US" sz="3400" dirty="0"/>
              <a:t> </a:t>
            </a:r>
            <a:r>
              <a:rPr lang="en-US" sz="3400" dirty="0" err="1"/>
              <a:t>chế</a:t>
            </a:r>
            <a:r>
              <a:rPr lang="en-US" sz="3400" dirty="0"/>
              <a:t> </a:t>
            </a:r>
            <a:r>
              <a:rPr lang="en-US" sz="3400" dirty="0" err="1"/>
              <a:t>kiểm</a:t>
            </a:r>
            <a:r>
              <a:rPr lang="en-US" sz="3400" dirty="0"/>
              <a:t> </a:t>
            </a:r>
            <a:r>
              <a:rPr lang="en-US" sz="3400" dirty="0" err="1"/>
              <a:t>soát</a:t>
            </a:r>
            <a:r>
              <a:rPr lang="en-US" sz="3400" dirty="0"/>
              <a:t> </a:t>
            </a:r>
            <a:r>
              <a:rPr lang="en-US" sz="3400" dirty="0" err="1"/>
              <a:t>quyền</a:t>
            </a:r>
            <a:r>
              <a:rPr lang="en-US" sz="3400" dirty="0"/>
              <a:t> </a:t>
            </a:r>
            <a:r>
              <a:rPr lang="en-US" sz="3400" dirty="0" err="1"/>
              <a:t>lực</a:t>
            </a:r>
            <a:r>
              <a:rPr lang="en-US" sz="3400" dirty="0"/>
              <a:t> </a:t>
            </a:r>
            <a:r>
              <a:rPr lang="en-US" sz="3400" dirty="0" err="1"/>
              <a:t>và</a:t>
            </a:r>
            <a:r>
              <a:rPr lang="en-US" sz="3400" dirty="0"/>
              <a:t> </a:t>
            </a:r>
            <a:r>
              <a:rPr lang="en-US" sz="3400" dirty="0" err="1"/>
              <a:t>vũ</a:t>
            </a:r>
            <a:r>
              <a:rPr lang="en-US" sz="3400" dirty="0"/>
              <a:t> </a:t>
            </a:r>
            <a:r>
              <a:rPr lang="en-US" sz="3400" dirty="0" err="1"/>
              <a:t>lực</a:t>
            </a:r>
            <a:r>
              <a:rPr lang="en-US" sz="3400" dirty="0"/>
              <a:t>, </a:t>
            </a:r>
            <a:r>
              <a:rPr lang="en-US" sz="3400" dirty="0" err="1"/>
              <a:t>một</a:t>
            </a:r>
            <a:r>
              <a:rPr lang="en-US" sz="3400" dirty="0"/>
              <a:t> </a:t>
            </a:r>
            <a:r>
              <a:rPr lang="en-US" sz="3400" dirty="0" err="1"/>
              <a:t>tư</a:t>
            </a:r>
            <a:r>
              <a:rPr lang="en-US" sz="3400" dirty="0"/>
              <a:t> </a:t>
            </a:r>
            <a:r>
              <a:rPr lang="en-US" sz="3400" dirty="0" err="1"/>
              <a:t>duy</a:t>
            </a:r>
            <a:r>
              <a:rPr lang="en-US" sz="3400" dirty="0"/>
              <a:t> </a:t>
            </a:r>
            <a:r>
              <a:rPr lang="en-US" sz="3400" dirty="0" err="1"/>
              <a:t>tiến</a:t>
            </a:r>
            <a:r>
              <a:rPr lang="en-US" sz="3400" dirty="0"/>
              <a:t> </a:t>
            </a:r>
            <a:r>
              <a:rPr lang="en-US" sz="3400" dirty="0" err="1"/>
              <a:t>bộ</a:t>
            </a:r>
            <a:r>
              <a:rPr lang="en-US" sz="3400" dirty="0"/>
              <a:t> </a:t>
            </a:r>
            <a:r>
              <a:rPr lang="en-US" sz="3400" dirty="0" err="1"/>
              <a:t>rất</a:t>
            </a:r>
            <a:r>
              <a:rPr lang="en-US" sz="3400" dirty="0"/>
              <a:t> </a:t>
            </a:r>
            <a:r>
              <a:rPr lang="en-US" sz="3400" dirty="0" err="1"/>
              <a:t>lớn</a:t>
            </a:r>
            <a:r>
              <a:rPr lang="en-US" sz="3400" dirty="0"/>
              <a:t> </a:t>
            </a:r>
            <a:r>
              <a:rPr lang="en-US" sz="3400" dirty="0" err="1"/>
              <a:t>sau</a:t>
            </a:r>
            <a:r>
              <a:rPr lang="en-US" sz="3400" dirty="0"/>
              <a:t> </a:t>
            </a:r>
            <a:r>
              <a:rPr lang="en-US" sz="3400" dirty="0" err="1"/>
              <a:t>điểm</a:t>
            </a:r>
            <a:r>
              <a:rPr lang="en-US" sz="3400" dirty="0"/>
              <a:t> </a:t>
            </a:r>
            <a:r>
              <a:rPr lang="en-US" sz="3400" dirty="0" err="1"/>
              <a:t>mốc</a:t>
            </a:r>
            <a:r>
              <a:rPr lang="en-US" sz="3400" dirty="0"/>
              <a:t> </a:t>
            </a:r>
            <a:r>
              <a:rPr lang="en-US" sz="3400" dirty="0" err="1"/>
              <a:t>thế</a:t>
            </a:r>
            <a:r>
              <a:rPr lang="en-US" sz="3400" dirty="0"/>
              <a:t> </a:t>
            </a:r>
            <a:r>
              <a:rPr lang="en-US" sz="3400" dirty="0" err="1"/>
              <a:t>chiến</a:t>
            </a:r>
            <a:r>
              <a:rPr lang="en-US" sz="3400" dirty="0"/>
              <a:t> 2 </a:t>
            </a:r>
            <a:r>
              <a:rPr lang="en-US" sz="3400" dirty="0" err="1"/>
              <a:t>làm</a:t>
            </a:r>
            <a:r>
              <a:rPr lang="en-US" sz="3400" dirty="0"/>
              <a:t> </a:t>
            </a:r>
            <a:r>
              <a:rPr lang="en-US" sz="3400" dirty="0" err="1"/>
              <a:t>manh</a:t>
            </a:r>
            <a:r>
              <a:rPr lang="en-US" sz="3400" dirty="0"/>
              <a:t> </a:t>
            </a:r>
            <a:r>
              <a:rPr lang="en-US" sz="3400" dirty="0" err="1"/>
              <a:t>nha</a:t>
            </a:r>
            <a:r>
              <a:rPr lang="en-US" sz="3400" dirty="0"/>
              <a:t> </a:t>
            </a:r>
            <a:r>
              <a:rPr lang="en-US" sz="3400" dirty="0" err="1"/>
              <a:t>cho</a:t>
            </a:r>
            <a:r>
              <a:rPr lang="en-US" sz="3400" dirty="0"/>
              <a:t> </a:t>
            </a:r>
            <a:r>
              <a:rPr lang="en-US" sz="3400" dirty="0" err="1"/>
              <a:t>chủ</a:t>
            </a:r>
            <a:r>
              <a:rPr lang="en-US" sz="3400" dirty="0"/>
              <a:t> </a:t>
            </a:r>
            <a:r>
              <a:rPr lang="en-US" sz="3400" dirty="0" err="1"/>
              <a:t>nghĩa</a:t>
            </a:r>
            <a:r>
              <a:rPr lang="en-US" sz="3400" dirty="0"/>
              <a:t> </a:t>
            </a:r>
            <a:r>
              <a:rPr lang="en-US" sz="3400" dirty="0" err="1"/>
              <a:t>kiến</a:t>
            </a:r>
            <a:r>
              <a:rPr lang="en-US" sz="3400" dirty="0"/>
              <a:t> </a:t>
            </a:r>
            <a:r>
              <a:rPr lang="en-US" sz="3400" dirty="0" err="1"/>
              <a:t>tạo</a:t>
            </a:r>
            <a:r>
              <a:rPr lang="en-US" sz="3400" dirty="0"/>
              <a:t> </a:t>
            </a:r>
            <a:r>
              <a:rPr lang="en-US" sz="3400" dirty="0" err="1"/>
              <a:t>sau</a:t>
            </a:r>
            <a:r>
              <a:rPr lang="en-US" sz="3400" dirty="0"/>
              <a:t> </a:t>
            </a:r>
            <a:r>
              <a:rPr lang="en-US" sz="3400" dirty="0" err="1"/>
              <a:t>chiến</a:t>
            </a:r>
            <a:r>
              <a:rPr lang="en-US" sz="3400" dirty="0"/>
              <a:t> </a:t>
            </a:r>
            <a:r>
              <a:rPr lang="en-US" sz="3400" dirty="0" err="1"/>
              <a:t>tranh</a:t>
            </a:r>
            <a:r>
              <a:rPr lang="en-US" sz="3400" dirty="0"/>
              <a:t> </a:t>
            </a:r>
            <a:r>
              <a:rPr lang="en-US" sz="3400" dirty="0" err="1"/>
              <a:t>lạnh</a:t>
            </a:r>
            <a:r>
              <a:rPr lang="en-US" sz="3400" dirty="0"/>
              <a:t>, </a:t>
            </a:r>
            <a:r>
              <a:rPr lang="en-US" sz="3400" dirty="0" err="1"/>
              <a:t>và</a:t>
            </a:r>
            <a:r>
              <a:rPr lang="en-US" sz="3400" dirty="0"/>
              <a:t> </a:t>
            </a:r>
            <a:r>
              <a:rPr lang="en-US" sz="3400" dirty="0" err="1"/>
              <a:t>cũng</a:t>
            </a:r>
            <a:r>
              <a:rPr lang="en-US" sz="3400" dirty="0"/>
              <a:t> </a:t>
            </a:r>
            <a:r>
              <a:rPr lang="en-US" sz="3400" dirty="0" err="1"/>
              <a:t>tựa</a:t>
            </a:r>
            <a:r>
              <a:rPr lang="en-US" sz="3400" dirty="0"/>
              <a:t> </a:t>
            </a:r>
            <a:r>
              <a:rPr lang="en-US" sz="3400" dirty="0" err="1"/>
              <a:t>hồ</a:t>
            </a:r>
            <a:r>
              <a:rPr lang="en-US" sz="3400" dirty="0"/>
              <a:t> </a:t>
            </a:r>
            <a:r>
              <a:rPr lang="en-US" sz="3400" dirty="0" err="1"/>
              <a:t>vô</a:t>
            </a:r>
            <a:r>
              <a:rPr lang="en-US" sz="3400" dirty="0"/>
              <a:t> </a:t>
            </a:r>
            <a:r>
              <a:rPr lang="en-US" sz="3400" dirty="0" err="1"/>
              <a:t>tình</a:t>
            </a:r>
            <a:r>
              <a:rPr lang="en-US" sz="3400" dirty="0"/>
              <a:t> </a:t>
            </a:r>
            <a:r>
              <a:rPr lang="en-US" sz="3400" dirty="0" err="1"/>
              <a:t>giao</a:t>
            </a:r>
            <a:r>
              <a:rPr lang="en-US" sz="3400" dirty="0"/>
              <a:t> </a:t>
            </a:r>
            <a:r>
              <a:rPr lang="en-US" sz="3400" dirty="0" err="1"/>
              <a:t>thoa</a:t>
            </a:r>
            <a:r>
              <a:rPr lang="en-US" sz="3400" dirty="0"/>
              <a:t> </a:t>
            </a:r>
            <a:r>
              <a:rPr lang="en-US" sz="3400" dirty="0" err="1"/>
              <a:t>với</a:t>
            </a:r>
            <a:r>
              <a:rPr lang="en-US" sz="3400" dirty="0"/>
              <a:t> </a:t>
            </a:r>
            <a:r>
              <a:rPr lang="en-US" sz="3400" dirty="0" err="1"/>
              <a:t>địa</a:t>
            </a:r>
            <a:r>
              <a:rPr lang="en-US" sz="3400" dirty="0"/>
              <a:t> </a:t>
            </a:r>
            <a:r>
              <a:rPr lang="en-US" sz="3400" dirty="0" err="1"/>
              <a:t>chiến</a:t>
            </a:r>
            <a:r>
              <a:rPr lang="en-US" sz="3400" dirty="0"/>
              <a:t> </a:t>
            </a:r>
            <a:r>
              <a:rPr lang="en-US" sz="3400" dirty="0" err="1"/>
              <a:t>lược</a:t>
            </a:r>
            <a:r>
              <a:rPr lang="en-US" sz="3400" dirty="0"/>
              <a:t> </a:t>
            </a:r>
            <a:r>
              <a:rPr lang="en-US" sz="3400" dirty="0" err="1"/>
              <a:t>tăng</a:t>
            </a:r>
            <a:r>
              <a:rPr lang="en-US" sz="3400" dirty="0"/>
              <a:t> </a:t>
            </a:r>
            <a:r>
              <a:rPr lang="en-US" sz="3400" dirty="0" err="1"/>
              <a:t>cường</a:t>
            </a:r>
            <a:r>
              <a:rPr lang="en-US" sz="3400" dirty="0"/>
              <a:t> </a:t>
            </a:r>
            <a:r>
              <a:rPr lang="en-US" sz="3400" dirty="0" err="1"/>
              <a:t>vùng</a:t>
            </a:r>
            <a:r>
              <a:rPr lang="en-US" sz="3400" dirty="0"/>
              <a:t> </a:t>
            </a:r>
            <a:r>
              <a:rPr lang="en-US" sz="3400" dirty="0" err="1"/>
              <a:t>đệm</a:t>
            </a:r>
            <a:r>
              <a:rPr lang="en-US" sz="3400" dirty="0"/>
              <a:t> </a:t>
            </a:r>
            <a:r>
              <a:rPr lang="en-US" sz="3400" dirty="0" err="1"/>
              <a:t>bảo</a:t>
            </a:r>
            <a:r>
              <a:rPr lang="en-US" sz="3400" dirty="0"/>
              <a:t> </a:t>
            </a:r>
            <a:r>
              <a:rPr lang="en-US" sz="3400" dirty="0" err="1"/>
              <a:t>đảm</a:t>
            </a:r>
            <a:r>
              <a:rPr lang="en-US" sz="3400" dirty="0"/>
              <a:t> </a:t>
            </a:r>
            <a:r>
              <a:rPr lang="en-US" sz="3400" dirty="0" err="1"/>
              <a:t>cho</a:t>
            </a:r>
            <a:r>
              <a:rPr lang="en-US" sz="3400" dirty="0"/>
              <a:t> </a:t>
            </a:r>
            <a:r>
              <a:rPr lang="en-US" sz="3400" dirty="0" err="1"/>
              <a:t>cơ</a:t>
            </a:r>
            <a:r>
              <a:rPr lang="en-US" sz="3400" dirty="0"/>
              <a:t> </a:t>
            </a:r>
            <a:r>
              <a:rPr lang="en-US" sz="3400" dirty="0" err="1"/>
              <a:t>chế</a:t>
            </a:r>
            <a:r>
              <a:rPr lang="en-US" sz="3400" dirty="0"/>
              <a:t> </a:t>
            </a:r>
            <a:r>
              <a:rPr lang="en-US" sz="3400" dirty="0" err="1"/>
              <a:t>kiểm</a:t>
            </a:r>
            <a:r>
              <a:rPr lang="en-US" sz="3400" dirty="0"/>
              <a:t> </a:t>
            </a:r>
            <a:r>
              <a:rPr lang="en-US" sz="3400" dirty="0" err="1"/>
              <a:t>soát</a:t>
            </a:r>
            <a:r>
              <a:rPr lang="en-US" sz="3400" dirty="0"/>
              <a:t> </a:t>
            </a:r>
            <a:r>
              <a:rPr lang="en-US" sz="3400" dirty="0" err="1"/>
              <a:t>quyền</a:t>
            </a:r>
            <a:r>
              <a:rPr lang="en-US" sz="3400" dirty="0"/>
              <a:t> </a:t>
            </a:r>
            <a:r>
              <a:rPr lang="en-US" sz="3400" dirty="0" err="1"/>
              <a:t>lực</a:t>
            </a:r>
            <a:r>
              <a:rPr lang="en-US" sz="3400" dirty="0"/>
              <a:t> </a:t>
            </a:r>
            <a:r>
              <a:rPr lang="en-US" sz="3400" dirty="0" err="1"/>
              <a:t>và</a:t>
            </a:r>
            <a:r>
              <a:rPr lang="en-US" sz="3400" dirty="0"/>
              <a:t> </a:t>
            </a:r>
            <a:r>
              <a:rPr lang="en-US" sz="3400" dirty="0" err="1"/>
              <a:t>vũ</a:t>
            </a:r>
            <a:r>
              <a:rPr lang="en-US" sz="3400" dirty="0"/>
              <a:t> </a:t>
            </a:r>
            <a:r>
              <a:rPr lang="en-US" sz="3400" dirty="0" err="1"/>
              <a:t>lực</a:t>
            </a:r>
            <a:r>
              <a:rPr lang="en-US" sz="3400" dirty="0"/>
              <a:t>. </a:t>
            </a:r>
            <a:r>
              <a:rPr lang="en-US" sz="3400" dirty="0" err="1"/>
              <a:t>Đó</a:t>
            </a:r>
            <a:r>
              <a:rPr lang="en-US" sz="3400" dirty="0"/>
              <a:t> </a:t>
            </a:r>
            <a:r>
              <a:rPr lang="en-US" sz="3400" dirty="0" err="1"/>
              <a:t>là</a:t>
            </a:r>
            <a:r>
              <a:rPr lang="en-US" sz="3400" dirty="0"/>
              <a:t> </a:t>
            </a:r>
            <a:r>
              <a:rPr lang="en-US" sz="3400" dirty="0" err="1"/>
              <a:t>sự</a:t>
            </a:r>
            <a:r>
              <a:rPr lang="en-US" sz="3400" dirty="0"/>
              <a:t> </a:t>
            </a:r>
            <a:r>
              <a:rPr lang="en-US" sz="3400" dirty="0" err="1"/>
              <a:t>hội</a:t>
            </a:r>
            <a:r>
              <a:rPr lang="en-US" sz="3400" dirty="0"/>
              <a:t> </a:t>
            </a:r>
            <a:r>
              <a:rPr lang="en-US" sz="3400" dirty="0" err="1"/>
              <a:t>tụ</a:t>
            </a:r>
            <a:r>
              <a:rPr lang="en-US" sz="3400" dirty="0"/>
              <a:t> </a:t>
            </a:r>
            <a:r>
              <a:rPr lang="en-US" sz="3400" dirty="0" err="1"/>
              <a:t>đã</a:t>
            </a:r>
            <a:r>
              <a:rPr lang="en-US" sz="3400" dirty="0"/>
              <a:t> </a:t>
            </a:r>
            <a:r>
              <a:rPr lang="en-US" sz="3400" dirty="0" err="1"/>
              <a:t>được</a:t>
            </a:r>
            <a:r>
              <a:rPr lang="en-US" sz="3400" dirty="0"/>
              <a:t> </a:t>
            </a:r>
            <a:r>
              <a:rPr lang="en-US" sz="3400" dirty="0" err="1"/>
              <a:t>đề</a:t>
            </a:r>
            <a:r>
              <a:rPr lang="en-US" sz="3400" dirty="0"/>
              <a:t> </a:t>
            </a:r>
            <a:r>
              <a:rPr lang="en-US" sz="3400" dirty="0" err="1"/>
              <a:t>cập</a:t>
            </a:r>
            <a:r>
              <a:rPr lang="en-US" sz="3400" dirty="0"/>
              <a:t> </a:t>
            </a:r>
            <a:r>
              <a:rPr lang="en-US" sz="3400" dirty="0" err="1"/>
              <a:t>khi</a:t>
            </a:r>
            <a:r>
              <a:rPr lang="en-US" sz="3400" dirty="0"/>
              <a:t> </a:t>
            </a:r>
            <a:r>
              <a:rPr lang="en-US" sz="3400" dirty="0" err="1"/>
              <a:t>dữ</a:t>
            </a:r>
            <a:r>
              <a:rPr lang="en-US" sz="3400" dirty="0"/>
              <a:t> </a:t>
            </a:r>
            <a:r>
              <a:rPr lang="en-US" sz="3400" dirty="0" err="1"/>
              <a:t>liệu</a:t>
            </a:r>
            <a:r>
              <a:rPr lang="en-US" sz="3400" dirty="0"/>
              <a:t> </a:t>
            </a:r>
            <a:r>
              <a:rPr lang="en-US" sz="3400" dirty="0" err="1"/>
              <a:t>lịch</a:t>
            </a:r>
            <a:r>
              <a:rPr lang="en-US" sz="3400" dirty="0"/>
              <a:t> </a:t>
            </a:r>
            <a:r>
              <a:rPr lang="en-US" sz="3400" dirty="0" err="1"/>
              <a:t>sử</a:t>
            </a:r>
            <a:r>
              <a:rPr lang="en-US" sz="3400" dirty="0"/>
              <a:t> </a:t>
            </a:r>
            <a:r>
              <a:rPr lang="en-US" sz="3400" dirty="0" err="1"/>
              <a:t>đủ</a:t>
            </a:r>
            <a:r>
              <a:rPr lang="en-US" sz="3400" dirty="0"/>
              <a:t> </a:t>
            </a:r>
            <a:r>
              <a:rPr lang="en-US" sz="3400" dirty="0" err="1"/>
              <a:t>độ</a:t>
            </a:r>
            <a:r>
              <a:rPr lang="en-US" sz="3400" dirty="0"/>
              <a:t> </a:t>
            </a:r>
            <a:r>
              <a:rPr lang="en-US" sz="3400" dirty="0" err="1"/>
              <a:t>dày</a:t>
            </a:r>
            <a:r>
              <a:rPr lang="en-US" sz="3400" dirty="0"/>
              <a:t> </a:t>
            </a:r>
            <a:r>
              <a:rPr lang="en-US" sz="3400" dirty="0" err="1"/>
              <a:t>đắp</a:t>
            </a:r>
            <a:r>
              <a:rPr lang="en-US" sz="3400" dirty="0"/>
              <a:t> </a:t>
            </a:r>
            <a:r>
              <a:rPr lang="en-US" sz="3400" dirty="0" err="1"/>
              <a:t>nền</a:t>
            </a:r>
            <a:r>
              <a:rPr lang="en-US" sz="3400" dirty="0"/>
              <a:t> </a:t>
            </a:r>
            <a:r>
              <a:rPr lang="en-US" sz="3400" dirty="0" err="1"/>
              <a:t>cao</a:t>
            </a:r>
            <a:r>
              <a:rPr lang="en-US" sz="3400" dirty="0"/>
              <a:t> </a:t>
            </a:r>
            <a:r>
              <a:rPr lang="en-US" sz="3400" dirty="0" err="1"/>
              <a:t>hơn</a:t>
            </a:r>
            <a:r>
              <a:rPr lang="en-US" sz="3400" dirty="0"/>
              <a:t> </a:t>
            </a:r>
            <a:r>
              <a:rPr lang="en-US" sz="3400" dirty="0" err="1"/>
              <a:t>cho</a:t>
            </a:r>
            <a:r>
              <a:rPr lang="en-US" sz="3400" dirty="0"/>
              <a:t> </a:t>
            </a:r>
            <a:r>
              <a:rPr lang="en-US" sz="3400" dirty="0" err="1"/>
              <a:t>nền</a:t>
            </a:r>
            <a:r>
              <a:rPr lang="en-US" sz="3400" dirty="0"/>
              <a:t> </a:t>
            </a:r>
            <a:r>
              <a:rPr lang="en-US" sz="3400" dirty="0" err="1"/>
              <a:t>văn</a:t>
            </a:r>
            <a:r>
              <a:rPr lang="en-US" sz="3400" dirty="0"/>
              <a:t> minh.</a:t>
            </a:r>
            <a:endParaRPr lang="en-US" sz="34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3424595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vi-VN" dirty="0"/>
              <a:t>Chủ nghĩa kiến tạo và thực thể phi nhà nước</a:t>
            </a:r>
            <a:endParaRPr lang="en-US" dirty="0"/>
          </a:p>
        </p:txBody>
      </p:sp>
      <p:sp>
        <p:nvSpPr>
          <p:cNvPr id="3" name="Content Placeholder 2"/>
          <p:cNvSpPr>
            <a:spLocks noGrp="1"/>
          </p:cNvSpPr>
          <p:nvPr>
            <p:ph idx="1"/>
          </p:nvPr>
        </p:nvSpPr>
        <p:spPr/>
        <p:txBody>
          <a:bodyPr>
            <a:noAutofit/>
          </a:bodyPr>
          <a:lstStyle/>
          <a:p>
            <a:pPr marL="0" indent="0">
              <a:buNone/>
            </a:pPr>
            <a:r>
              <a:rPr lang="en-US" sz="2600" dirty="0" err="1"/>
              <a:t>Những</a:t>
            </a:r>
            <a:r>
              <a:rPr lang="en-US" sz="2600" dirty="0"/>
              <a:t> </a:t>
            </a:r>
            <a:r>
              <a:rPr lang="en-US" sz="2600" dirty="0" err="1"/>
              <a:t>chủ</a:t>
            </a:r>
            <a:r>
              <a:rPr lang="en-US" sz="2600" dirty="0"/>
              <a:t> </a:t>
            </a:r>
            <a:r>
              <a:rPr lang="en-US" sz="2600" dirty="0" err="1"/>
              <a:t>thuyết</a:t>
            </a:r>
            <a:r>
              <a:rPr lang="en-US" sz="2600" dirty="0"/>
              <a:t> </a:t>
            </a:r>
            <a:r>
              <a:rPr lang="en-US" sz="2600" dirty="0" err="1"/>
              <a:t>chính</a:t>
            </a:r>
            <a:r>
              <a:rPr lang="en-US" sz="2600" dirty="0"/>
              <a:t> </a:t>
            </a:r>
            <a:r>
              <a:rPr lang="en-US" sz="2600" dirty="0" err="1"/>
              <a:t>của</a:t>
            </a:r>
            <a:r>
              <a:rPr lang="en-US" sz="2600" dirty="0"/>
              <a:t> </a:t>
            </a:r>
            <a:r>
              <a:rPr lang="en-US" sz="2600" dirty="0" err="1"/>
              <a:t>nền</a:t>
            </a:r>
            <a:r>
              <a:rPr lang="en-US" sz="2600" dirty="0"/>
              <a:t> </a:t>
            </a:r>
            <a:r>
              <a:rPr lang="en-US" sz="2600" dirty="0" err="1"/>
              <a:t>chính</a:t>
            </a:r>
            <a:r>
              <a:rPr lang="en-US" sz="2600" dirty="0"/>
              <a:t> </a:t>
            </a:r>
            <a:r>
              <a:rPr lang="en-US" sz="2600" dirty="0" err="1"/>
              <a:t>trị</a:t>
            </a:r>
            <a:r>
              <a:rPr lang="en-US" sz="2600" dirty="0"/>
              <a:t> </a:t>
            </a:r>
            <a:r>
              <a:rPr lang="en-US" sz="2600" dirty="0" err="1"/>
              <a:t>thế</a:t>
            </a:r>
            <a:r>
              <a:rPr lang="en-US" sz="2600" dirty="0"/>
              <a:t> </a:t>
            </a:r>
            <a:r>
              <a:rPr lang="en-US" sz="2600" dirty="0" err="1"/>
              <a:t>giới</a:t>
            </a:r>
            <a:r>
              <a:rPr lang="en-US" sz="2600" dirty="0"/>
              <a:t> </a:t>
            </a:r>
            <a:r>
              <a:rPr lang="en-US" sz="2600" dirty="0" err="1"/>
              <a:t>bao</a:t>
            </a:r>
            <a:r>
              <a:rPr lang="en-US" sz="2600" dirty="0"/>
              <a:t> </a:t>
            </a:r>
            <a:r>
              <a:rPr lang="en-US" sz="2600" dirty="0" err="1"/>
              <a:t>gồm</a:t>
            </a:r>
            <a:r>
              <a:rPr lang="en-US" sz="2600" dirty="0"/>
              <a:t> </a:t>
            </a:r>
            <a:r>
              <a:rPr lang="en-US" sz="2600" dirty="0" err="1"/>
              <a:t>chủ</a:t>
            </a:r>
            <a:r>
              <a:rPr lang="en-US" sz="2600" dirty="0"/>
              <a:t> </a:t>
            </a:r>
            <a:r>
              <a:rPr lang="en-US" sz="2600" dirty="0" err="1"/>
              <a:t>nghĩa</a:t>
            </a:r>
            <a:r>
              <a:rPr lang="en-US" sz="2600" dirty="0"/>
              <a:t> </a:t>
            </a:r>
            <a:r>
              <a:rPr lang="en-US" sz="2600" dirty="0" err="1"/>
              <a:t>hiện</a:t>
            </a:r>
            <a:r>
              <a:rPr lang="en-US" sz="2600" dirty="0"/>
              <a:t> </a:t>
            </a:r>
            <a:r>
              <a:rPr lang="en-US" sz="2600" dirty="0" err="1"/>
              <a:t>thực</a:t>
            </a:r>
            <a:r>
              <a:rPr lang="en-US" sz="2600" dirty="0"/>
              <a:t>, </a:t>
            </a:r>
            <a:r>
              <a:rPr lang="en-US" sz="2600" dirty="0" err="1"/>
              <a:t>chủ</a:t>
            </a:r>
            <a:r>
              <a:rPr lang="en-US" sz="2600" dirty="0"/>
              <a:t> </a:t>
            </a:r>
            <a:r>
              <a:rPr lang="en-US" sz="2600" dirty="0" err="1"/>
              <a:t>nghĩa</a:t>
            </a:r>
            <a:r>
              <a:rPr lang="en-US" sz="2600" dirty="0"/>
              <a:t> </a:t>
            </a:r>
            <a:r>
              <a:rPr lang="en-US" sz="2600" dirty="0" err="1"/>
              <a:t>tự</a:t>
            </a:r>
            <a:r>
              <a:rPr lang="en-US" sz="2600" dirty="0"/>
              <a:t> do </a:t>
            </a:r>
            <a:r>
              <a:rPr lang="en-US" sz="2600" dirty="0" err="1"/>
              <a:t>và</a:t>
            </a:r>
            <a:r>
              <a:rPr lang="en-US" sz="2600" dirty="0"/>
              <a:t> </a:t>
            </a:r>
            <a:r>
              <a:rPr lang="en-US" sz="2600" dirty="0" err="1"/>
              <a:t>chủ</a:t>
            </a:r>
            <a:r>
              <a:rPr lang="en-US" sz="2600" dirty="0"/>
              <a:t> </a:t>
            </a:r>
            <a:r>
              <a:rPr lang="en-US" sz="2600" dirty="0" err="1"/>
              <a:t>nghĩa</a:t>
            </a:r>
            <a:r>
              <a:rPr lang="en-US" sz="2600" dirty="0"/>
              <a:t> </a:t>
            </a:r>
            <a:r>
              <a:rPr lang="en-US" sz="2600" dirty="0" err="1"/>
              <a:t>kiến</a:t>
            </a:r>
            <a:r>
              <a:rPr lang="en-US" sz="2600" dirty="0"/>
              <a:t> </a:t>
            </a:r>
            <a:r>
              <a:rPr lang="en-US" sz="2600" dirty="0" err="1"/>
              <a:t>tạo</a:t>
            </a:r>
            <a:r>
              <a:rPr lang="en-US" sz="2600" dirty="0"/>
              <a:t> </a:t>
            </a:r>
            <a:r>
              <a:rPr lang="en-US" sz="2600" dirty="0" err="1"/>
              <a:t>xoắn</a:t>
            </a:r>
            <a:r>
              <a:rPr lang="en-US" sz="2600" dirty="0"/>
              <a:t> </a:t>
            </a:r>
            <a:r>
              <a:rPr lang="en-US" sz="2600" dirty="0" err="1"/>
              <a:t>vào</a:t>
            </a:r>
            <a:r>
              <a:rPr lang="en-US" sz="2600" dirty="0"/>
              <a:t> </a:t>
            </a:r>
            <a:r>
              <a:rPr lang="en-US" sz="2600" dirty="0" err="1"/>
              <a:t>nhau</a:t>
            </a:r>
            <a:r>
              <a:rPr lang="en-US" sz="2600" dirty="0"/>
              <a:t> </a:t>
            </a:r>
            <a:r>
              <a:rPr lang="en-US" sz="2600" dirty="0" err="1"/>
              <a:t>nhưng</a:t>
            </a:r>
            <a:r>
              <a:rPr lang="en-US" sz="2600" dirty="0"/>
              <a:t> </a:t>
            </a:r>
            <a:r>
              <a:rPr lang="en-US" sz="2600" dirty="0" err="1"/>
              <a:t>chủ</a:t>
            </a:r>
            <a:r>
              <a:rPr lang="en-US" sz="2600" dirty="0"/>
              <a:t> </a:t>
            </a:r>
            <a:r>
              <a:rPr lang="en-US" sz="2600" dirty="0" err="1"/>
              <a:t>nghĩa</a:t>
            </a:r>
            <a:r>
              <a:rPr lang="en-US" sz="2600" dirty="0"/>
              <a:t> </a:t>
            </a:r>
            <a:r>
              <a:rPr lang="en-US" sz="2600" dirty="0" err="1"/>
              <a:t>kiến</a:t>
            </a:r>
            <a:r>
              <a:rPr lang="en-US" sz="2600" dirty="0"/>
              <a:t> </a:t>
            </a:r>
            <a:r>
              <a:rPr lang="en-US" sz="2600" dirty="0" err="1"/>
              <a:t>tạo</a:t>
            </a:r>
            <a:r>
              <a:rPr lang="en-US" sz="2600" dirty="0"/>
              <a:t> </a:t>
            </a:r>
            <a:r>
              <a:rPr lang="en-US" sz="2600" dirty="0" err="1"/>
              <a:t>là</a:t>
            </a:r>
            <a:r>
              <a:rPr lang="en-US" sz="2600" dirty="0"/>
              <a:t> </a:t>
            </a:r>
            <a:r>
              <a:rPr lang="en-US" sz="2600" dirty="0" err="1"/>
              <a:t>bạn</a:t>
            </a:r>
            <a:r>
              <a:rPr lang="en-US" sz="2600" dirty="0"/>
              <a:t> </a:t>
            </a:r>
            <a:r>
              <a:rPr lang="en-US" sz="2600" dirty="0" err="1"/>
              <a:t>bè</a:t>
            </a:r>
            <a:r>
              <a:rPr lang="en-US" sz="2600" dirty="0"/>
              <a:t> </a:t>
            </a:r>
            <a:r>
              <a:rPr lang="en-US" sz="2600" dirty="0" err="1"/>
              <a:t>anh</a:t>
            </a:r>
            <a:r>
              <a:rPr lang="en-US" sz="2600" dirty="0"/>
              <a:t> </a:t>
            </a:r>
            <a:r>
              <a:rPr lang="en-US" sz="2600" dirty="0" err="1"/>
              <a:t>em</a:t>
            </a:r>
            <a:r>
              <a:rPr lang="en-US" sz="2600" dirty="0"/>
              <a:t> </a:t>
            </a:r>
            <a:r>
              <a:rPr lang="en-US" sz="2600" dirty="0" err="1"/>
              <a:t>với</a:t>
            </a:r>
            <a:r>
              <a:rPr lang="en-US" sz="2600" dirty="0"/>
              <a:t> </a:t>
            </a:r>
            <a:r>
              <a:rPr lang="en-US" sz="2600" dirty="0" err="1"/>
              <a:t>chủ</a:t>
            </a:r>
            <a:r>
              <a:rPr lang="en-US" sz="2600" dirty="0"/>
              <a:t> </a:t>
            </a:r>
            <a:r>
              <a:rPr lang="en-US" sz="2600" dirty="0" err="1"/>
              <a:t>nghĩa</a:t>
            </a:r>
            <a:r>
              <a:rPr lang="en-US" sz="2600" dirty="0"/>
              <a:t> </a:t>
            </a:r>
            <a:r>
              <a:rPr lang="en-US" sz="2600" dirty="0" err="1"/>
              <a:t>tự</a:t>
            </a:r>
            <a:r>
              <a:rPr lang="en-US" sz="2600" dirty="0"/>
              <a:t> do </a:t>
            </a:r>
            <a:r>
              <a:rPr lang="en-US" sz="2600" dirty="0" err="1"/>
              <a:t>vì</a:t>
            </a:r>
            <a:r>
              <a:rPr lang="en-US" sz="2600" dirty="0"/>
              <a:t> </a:t>
            </a:r>
            <a:r>
              <a:rPr lang="en-US" sz="2600" dirty="0" err="1"/>
              <a:t>chúng</a:t>
            </a:r>
            <a:r>
              <a:rPr lang="en-US" sz="2600" dirty="0"/>
              <a:t> </a:t>
            </a:r>
            <a:r>
              <a:rPr lang="en-US" sz="2600" dirty="0" err="1"/>
              <a:t>có</a:t>
            </a:r>
            <a:r>
              <a:rPr lang="en-US" sz="2600" dirty="0"/>
              <a:t> </a:t>
            </a:r>
            <a:r>
              <a:rPr lang="en-US" sz="2600" dirty="0" err="1"/>
              <a:t>nguồn</a:t>
            </a:r>
            <a:r>
              <a:rPr lang="en-US" sz="2600" dirty="0"/>
              <a:t> </a:t>
            </a:r>
            <a:r>
              <a:rPr lang="en-US" sz="2600" dirty="0" err="1"/>
              <a:t>gốc</a:t>
            </a:r>
            <a:r>
              <a:rPr lang="en-US" sz="2600" dirty="0"/>
              <a:t> ý </a:t>
            </a:r>
            <a:r>
              <a:rPr lang="en-US" sz="2600" dirty="0" err="1"/>
              <a:t>niệm</a:t>
            </a:r>
            <a:r>
              <a:rPr lang="en-US" sz="2600" dirty="0"/>
              <a:t> </a:t>
            </a:r>
            <a:r>
              <a:rPr lang="en-US" sz="2600" dirty="0" err="1"/>
              <a:t>tự</a:t>
            </a:r>
            <a:r>
              <a:rPr lang="en-US" sz="2600" dirty="0"/>
              <a:t> do </a:t>
            </a:r>
            <a:r>
              <a:rPr lang="en-US" sz="2600" dirty="0" err="1"/>
              <a:t>khi</a:t>
            </a:r>
            <a:r>
              <a:rPr lang="en-US" sz="2600" dirty="0"/>
              <a:t> </a:t>
            </a:r>
            <a:r>
              <a:rPr lang="en-US" sz="2600" dirty="0" err="1"/>
              <a:t>chủ</a:t>
            </a:r>
            <a:r>
              <a:rPr lang="en-US" sz="2600" dirty="0"/>
              <a:t> </a:t>
            </a:r>
            <a:r>
              <a:rPr lang="en-US" sz="2600" dirty="0" err="1"/>
              <a:t>nghĩa</a:t>
            </a:r>
            <a:r>
              <a:rPr lang="en-US" sz="2600" dirty="0"/>
              <a:t> </a:t>
            </a:r>
            <a:r>
              <a:rPr lang="en-US" sz="2600" dirty="0" err="1"/>
              <a:t>hiện</a:t>
            </a:r>
            <a:r>
              <a:rPr lang="en-US" sz="2600" dirty="0"/>
              <a:t> </a:t>
            </a:r>
            <a:r>
              <a:rPr lang="en-US" sz="2600" dirty="0" err="1"/>
              <a:t>thực</a:t>
            </a:r>
            <a:r>
              <a:rPr lang="en-US" sz="2600" dirty="0"/>
              <a:t> </a:t>
            </a:r>
            <a:r>
              <a:rPr lang="en-US" sz="2600" dirty="0" err="1"/>
              <a:t>đặt</a:t>
            </a:r>
            <a:r>
              <a:rPr lang="en-US" sz="2600" dirty="0"/>
              <a:t> </a:t>
            </a:r>
            <a:r>
              <a:rPr lang="en-US" sz="2600" dirty="0" err="1"/>
              <a:t>trọng</a:t>
            </a:r>
            <a:r>
              <a:rPr lang="en-US" sz="2600" dirty="0"/>
              <a:t> </a:t>
            </a:r>
            <a:r>
              <a:rPr lang="en-US" sz="2600" dirty="0" err="1"/>
              <a:t>tâm</a:t>
            </a:r>
            <a:r>
              <a:rPr lang="en-US" sz="2600" dirty="0"/>
              <a:t> </a:t>
            </a:r>
            <a:r>
              <a:rPr lang="en-US" sz="2600" dirty="0" err="1"/>
              <a:t>vào</a:t>
            </a:r>
            <a:r>
              <a:rPr lang="en-US" sz="2600" dirty="0"/>
              <a:t> </a:t>
            </a:r>
            <a:r>
              <a:rPr lang="en-US" sz="2600" dirty="0" err="1"/>
              <a:t>sức</a:t>
            </a:r>
            <a:r>
              <a:rPr lang="en-US" sz="2600" dirty="0"/>
              <a:t> </a:t>
            </a:r>
            <a:r>
              <a:rPr lang="en-US" sz="2600" dirty="0" err="1"/>
              <a:t>mạnh</a:t>
            </a:r>
            <a:r>
              <a:rPr lang="en-US" sz="2600" dirty="0"/>
              <a:t>, </a:t>
            </a:r>
            <a:r>
              <a:rPr lang="en-US" sz="2600" dirty="0" err="1"/>
              <a:t>cân</a:t>
            </a:r>
            <a:r>
              <a:rPr lang="en-US" sz="2600" dirty="0"/>
              <a:t> </a:t>
            </a:r>
            <a:r>
              <a:rPr lang="en-US" sz="2600" dirty="0" err="1"/>
              <a:t>bằng</a:t>
            </a:r>
            <a:r>
              <a:rPr lang="en-US" sz="2600" dirty="0"/>
              <a:t> </a:t>
            </a:r>
            <a:r>
              <a:rPr lang="en-US" sz="2600" dirty="0" err="1"/>
              <a:t>quyền</a:t>
            </a:r>
            <a:r>
              <a:rPr lang="en-US" sz="2600" dirty="0"/>
              <a:t> </a:t>
            </a:r>
            <a:r>
              <a:rPr lang="en-US" sz="2600" dirty="0" err="1"/>
              <a:t>lực</a:t>
            </a:r>
            <a:r>
              <a:rPr lang="en-US" sz="2600" dirty="0"/>
              <a:t> </a:t>
            </a:r>
            <a:r>
              <a:rPr lang="en-US" sz="2600" dirty="0" err="1"/>
              <a:t>và</a:t>
            </a:r>
            <a:r>
              <a:rPr lang="en-US" sz="2600" dirty="0"/>
              <a:t> </a:t>
            </a:r>
            <a:r>
              <a:rPr lang="en-US" sz="2600" dirty="0" err="1"/>
              <a:t>tất</a:t>
            </a:r>
            <a:r>
              <a:rPr lang="en-US" sz="2600" dirty="0"/>
              <a:t> </a:t>
            </a:r>
            <a:r>
              <a:rPr lang="en-US" sz="2600" dirty="0" err="1"/>
              <a:t>nhiên</a:t>
            </a:r>
            <a:r>
              <a:rPr lang="en-US" sz="2600" dirty="0"/>
              <a:t> </a:t>
            </a:r>
            <a:r>
              <a:rPr lang="en-US" sz="2600" dirty="0" err="1"/>
              <a:t>địa</a:t>
            </a:r>
            <a:r>
              <a:rPr lang="en-US" sz="2600" dirty="0"/>
              <a:t> </a:t>
            </a:r>
            <a:r>
              <a:rPr lang="en-US" sz="2600" dirty="0" err="1"/>
              <a:t>chính</a:t>
            </a:r>
            <a:r>
              <a:rPr lang="en-US" sz="2600" dirty="0"/>
              <a:t> </a:t>
            </a:r>
            <a:r>
              <a:rPr lang="en-US" sz="2600" dirty="0" err="1"/>
              <a:t>trị</a:t>
            </a:r>
            <a:r>
              <a:rPr lang="en-US" sz="2600" dirty="0"/>
              <a:t> </a:t>
            </a:r>
            <a:r>
              <a:rPr lang="en-US" sz="2600" dirty="0" err="1"/>
              <a:t>chiến</a:t>
            </a:r>
            <a:r>
              <a:rPr lang="en-US" sz="2600" dirty="0"/>
              <a:t> </a:t>
            </a:r>
            <a:r>
              <a:rPr lang="en-US" sz="2600" dirty="0" err="1"/>
              <a:t>lược</a:t>
            </a:r>
            <a:r>
              <a:rPr lang="en-US" sz="2600" dirty="0"/>
              <a:t> </a:t>
            </a:r>
            <a:r>
              <a:rPr lang="en-US" sz="2600" dirty="0" err="1"/>
              <a:t>đã</a:t>
            </a:r>
            <a:r>
              <a:rPr lang="en-US" sz="2600" dirty="0"/>
              <a:t> </a:t>
            </a:r>
            <a:r>
              <a:rPr lang="en-US" sz="2600" dirty="0" err="1"/>
              <a:t>được</a:t>
            </a:r>
            <a:r>
              <a:rPr lang="en-US" sz="2600" dirty="0"/>
              <a:t> </a:t>
            </a:r>
            <a:r>
              <a:rPr lang="en-US" sz="2600" dirty="0" err="1"/>
              <a:t>đề</a:t>
            </a:r>
            <a:r>
              <a:rPr lang="en-US" sz="2600" dirty="0"/>
              <a:t> </a:t>
            </a:r>
            <a:r>
              <a:rPr lang="en-US" sz="2600" dirty="0" err="1"/>
              <a:t>cập</a:t>
            </a:r>
            <a:r>
              <a:rPr lang="en-US" sz="2600" dirty="0"/>
              <a:t> </a:t>
            </a:r>
            <a:r>
              <a:rPr lang="en-US" sz="2600" dirty="0" err="1"/>
              <a:t>luôn</a:t>
            </a:r>
            <a:r>
              <a:rPr lang="en-US" sz="2600" dirty="0"/>
              <a:t> </a:t>
            </a:r>
            <a:r>
              <a:rPr lang="en-US" sz="2600" dirty="0" err="1"/>
              <a:t>là</a:t>
            </a:r>
            <a:r>
              <a:rPr lang="en-US" sz="2600" dirty="0"/>
              <a:t> </a:t>
            </a:r>
            <a:r>
              <a:rPr lang="en-US" sz="2600" dirty="0" err="1"/>
              <a:t>mối</a:t>
            </a:r>
            <a:r>
              <a:rPr lang="en-US" sz="2600" dirty="0"/>
              <a:t> </a:t>
            </a:r>
            <a:r>
              <a:rPr lang="en-US" sz="2600" dirty="0" err="1"/>
              <a:t>bận</a:t>
            </a:r>
            <a:r>
              <a:rPr lang="en-US" sz="2600" dirty="0"/>
              <a:t> </a:t>
            </a:r>
            <a:r>
              <a:rPr lang="en-US" sz="2600" dirty="0" err="1"/>
              <a:t>tâm</a:t>
            </a:r>
            <a:r>
              <a:rPr lang="en-US" sz="2600" dirty="0"/>
              <a:t> </a:t>
            </a:r>
            <a:r>
              <a:rPr lang="en-US" sz="2600" dirty="0" err="1"/>
              <a:t>hàng</a:t>
            </a:r>
            <a:r>
              <a:rPr lang="en-US" sz="2600" dirty="0"/>
              <a:t> </a:t>
            </a:r>
            <a:r>
              <a:rPr lang="en-US" sz="2600" dirty="0" err="1"/>
              <a:t>đầu</a:t>
            </a:r>
            <a:r>
              <a:rPr lang="en-US" sz="2600" dirty="0"/>
              <a:t> </a:t>
            </a:r>
            <a:r>
              <a:rPr lang="en-US" sz="2600" dirty="0" err="1"/>
              <a:t>của</a:t>
            </a:r>
            <a:r>
              <a:rPr lang="en-US" sz="2600" dirty="0"/>
              <a:t> </a:t>
            </a:r>
            <a:r>
              <a:rPr lang="en-US" sz="2600" dirty="0" err="1"/>
              <a:t>chủ</a:t>
            </a:r>
            <a:r>
              <a:rPr lang="en-US" sz="2600" dirty="0"/>
              <a:t> </a:t>
            </a:r>
            <a:r>
              <a:rPr lang="en-US" sz="2600" dirty="0" err="1"/>
              <a:t>nghĩa</a:t>
            </a:r>
            <a:r>
              <a:rPr lang="en-US" sz="2600" dirty="0"/>
              <a:t> </a:t>
            </a:r>
            <a:r>
              <a:rPr lang="en-US" sz="2600" dirty="0" err="1"/>
              <a:t>hiện</a:t>
            </a:r>
            <a:r>
              <a:rPr lang="en-US" sz="2600" dirty="0"/>
              <a:t> </a:t>
            </a:r>
            <a:r>
              <a:rPr lang="en-US" sz="2600" dirty="0" err="1"/>
              <a:t>thực</a:t>
            </a:r>
            <a:r>
              <a:rPr lang="en-US" sz="2600" dirty="0"/>
              <a:t>. </a:t>
            </a:r>
            <a:r>
              <a:rPr lang="en-US" sz="2600" dirty="0" err="1"/>
              <a:t>Vì</a:t>
            </a:r>
            <a:r>
              <a:rPr lang="en-US" sz="2600" dirty="0"/>
              <a:t> </a:t>
            </a:r>
            <a:r>
              <a:rPr lang="en-US" sz="2600" dirty="0" err="1"/>
              <a:t>vậy</a:t>
            </a:r>
            <a:r>
              <a:rPr lang="en-US" sz="2600" dirty="0"/>
              <a:t> </a:t>
            </a:r>
            <a:r>
              <a:rPr lang="en-US" sz="2600" dirty="0" err="1"/>
              <a:t>chủ</a:t>
            </a:r>
            <a:r>
              <a:rPr lang="en-US" sz="2600" dirty="0"/>
              <a:t> </a:t>
            </a:r>
            <a:r>
              <a:rPr lang="en-US" sz="2600" dirty="0" err="1"/>
              <a:t>nghĩa</a:t>
            </a:r>
            <a:r>
              <a:rPr lang="en-US" sz="2600" dirty="0"/>
              <a:t> </a:t>
            </a:r>
            <a:r>
              <a:rPr lang="en-US" sz="2600" dirty="0" err="1"/>
              <a:t>kiến</a:t>
            </a:r>
            <a:r>
              <a:rPr lang="en-US" sz="2600" dirty="0"/>
              <a:t> </a:t>
            </a:r>
            <a:r>
              <a:rPr lang="en-US" sz="2600" dirty="0" err="1"/>
              <a:t>tạo</a:t>
            </a:r>
            <a:r>
              <a:rPr lang="en-US" sz="2600" dirty="0"/>
              <a:t> </a:t>
            </a:r>
            <a:r>
              <a:rPr lang="en-US" sz="2600" dirty="0" err="1"/>
              <a:t>và</a:t>
            </a:r>
            <a:r>
              <a:rPr lang="en-US" sz="2600" dirty="0"/>
              <a:t> </a:t>
            </a:r>
            <a:r>
              <a:rPr lang="en-US" sz="2600" dirty="0" err="1"/>
              <a:t>tự</a:t>
            </a:r>
            <a:r>
              <a:rPr lang="en-US" sz="2600" dirty="0"/>
              <a:t> do </a:t>
            </a:r>
            <a:r>
              <a:rPr lang="en-US" sz="2600" dirty="0" err="1"/>
              <a:t>đi</a:t>
            </a:r>
            <a:r>
              <a:rPr lang="en-US" sz="2600" dirty="0"/>
              <a:t> </a:t>
            </a:r>
            <a:r>
              <a:rPr lang="en-US" sz="2600" dirty="0" err="1"/>
              <a:t>theo</a:t>
            </a:r>
            <a:r>
              <a:rPr lang="en-US" sz="2600" dirty="0"/>
              <a:t> </a:t>
            </a:r>
            <a:r>
              <a:rPr lang="en-US" sz="2600" dirty="0" err="1"/>
              <a:t>chiều</a:t>
            </a:r>
            <a:r>
              <a:rPr lang="en-US" sz="2600" dirty="0"/>
              <a:t> </a:t>
            </a:r>
            <a:r>
              <a:rPr lang="en-US" sz="2600" dirty="0" err="1"/>
              <a:t>hướng</a:t>
            </a:r>
            <a:r>
              <a:rPr lang="en-US" sz="2600" dirty="0"/>
              <a:t> </a:t>
            </a:r>
            <a:r>
              <a:rPr lang="en-US" sz="2600" dirty="0" err="1"/>
              <a:t>pháp</a:t>
            </a:r>
            <a:r>
              <a:rPr lang="en-US" sz="2600" dirty="0"/>
              <a:t> </a:t>
            </a:r>
            <a:r>
              <a:rPr lang="en-US" sz="2600" dirty="0" err="1"/>
              <a:t>lý</a:t>
            </a:r>
            <a:r>
              <a:rPr lang="en-US" sz="2600" dirty="0"/>
              <a:t> </a:t>
            </a:r>
            <a:r>
              <a:rPr lang="en-US" sz="2600" dirty="0" err="1"/>
              <a:t>nhiều</a:t>
            </a:r>
            <a:r>
              <a:rPr lang="en-US" sz="2600" dirty="0"/>
              <a:t> </a:t>
            </a:r>
            <a:r>
              <a:rPr lang="en-US" sz="2600" dirty="0" err="1"/>
              <a:t>hơn</a:t>
            </a:r>
            <a:r>
              <a:rPr lang="en-US" sz="2600" dirty="0"/>
              <a:t> </a:t>
            </a:r>
            <a:r>
              <a:rPr lang="en-US" sz="2600" dirty="0" err="1"/>
              <a:t>với</a:t>
            </a:r>
            <a:r>
              <a:rPr lang="en-US" sz="2600" dirty="0"/>
              <a:t> </a:t>
            </a:r>
            <a:r>
              <a:rPr lang="en-US" sz="2600" dirty="0" err="1"/>
              <a:t>những</a:t>
            </a:r>
            <a:r>
              <a:rPr lang="en-US" sz="2600" dirty="0"/>
              <a:t> </a:t>
            </a:r>
            <a:r>
              <a:rPr lang="en-US" sz="2600" dirty="0" err="1"/>
              <a:t>thực</a:t>
            </a:r>
            <a:r>
              <a:rPr lang="en-US" sz="2600" dirty="0"/>
              <a:t> </a:t>
            </a:r>
            <a:r>
              <a:rPr lang="en-US" sz="2600" dirty="0" err="1"/>
              <a:t>thể</a:t>
            </a:r>
            <a:r>
              <a:rPr lang="en-US" sz="2600" dirty="0"/>
              <a:t> phi </a:t>
            </a:r>
            <a:r>
              <a:rPr lang="en-US" sz="2600" dirty="0" err="1"/>
              <a:t>nhà</a:t>
            </a:r>
            <a:r>
              <a:rPr lang="en-US" sz="2600" dirty="0"/>
              <a:t> </a:t>
            </a:r>
            <a:r>
              <a:rPr lang="en-US" sz="2600" dirty="0" err="1"/>
              <a:t>nước</a:t>
            </a:r>
            <a:r>
              <a:rPr lang="en-US" sz="2600" dirty="0"/>
              <a:t> – </a:t>
            </a:r>
            <a:r>
              <a:rPr lang="en-US" sz="2600" dirty="0" err="1"/>
              <a:t>những</a:t>
            </a:r>
            <a:r>
              <a:rPr lang="en-US" sz="2600" dirty="0"/>
              <a:t> </a:t>
            </a:r>
            <a:r>
              <a:rPr lang="en-US" sz="2600" dirty="0" err="1"/>
              <a:t>tổ</a:t>
            </a:r>
            <a:r>
              <a:rPr lang="en-US" sz="2600" dirty="0"/>
              <a:t> </a:t>
            </a:r>
            <a:r>
              <a:rPr lang="en-US" sz="2600" dirty="0" err="1"/>
              <a:t>chức</a:t>
            </a:r>
            <a:r>
              <a:rPr lang="en-US" sz="2600" dirty="0"/>
              <a:t> phi </a:t>
            </a:r>
            <a:r>
              <a:rPr lang="en-US" sz="2600" dirty="0" err="1"/>
              <a:t>chính</a:t>
            </a:r>
            <a:r>
              <a:rPr lang="en-US" sz="2600" dirty="0"/>
              <a:t> </a:t>
            </a:r>
            <a:r>
              <a:rPr lang="en-US" sz="2600" dirty="0" err="1"/>
              <a:t>phủ</a:t>
            </a:r>
            <a:r>
              <a:rPr lang="en-US" sz="2600" dirty="0"/>
              <a:t> </a:t>
            </a:r>
            <a:r>
              <a:rPr lang="en-US" sz="2600" dirty="0" err="1"/>
              <a:t>và</a:t>
            </a:r>
            <a:r>
              <a:rPr lang="en-US" sz="2600" dirty="0"/>
              <a:t> </a:t>
            </a:r>
            <a:r>
              <a:rPr lang="en-US" sz="2600" dirty="0" err="1"/>
              <a:t>kỳ</a:t>
            </a:r>
            <a:r>
              <a:rPr lang="en-US" sz="2600" dirty="0"/>
              <a:t> </a:t>
            </a:r>
            <a:r>
              <a:rPr lang="en-US" sz="2600" dirty="0" err="1"/>
              <a:t>vọng</a:t>
            </a:r>
            <a:r>
              <a:rPr lang="en-US" sz="2600" dirty="0"/>
              <a:t> </a:t>
            </a:r>
            <a:r>
              <a:rPr lang="en-US" sz="2600" dirty="0" err="1"/>
              <a:t>chủ</a:t>
            </a:r>
            <a:r>
              <a:rPr lang="en-US" sz="2600" dirty="0"/>
              <a:t> ý hay </a:t>
            </a:r>
            <a:r>
              <a:rPr lang="en-US" sz="2600" dirty="0" err="1"/>
              <a:t>vô</a:t>
            </a:r>
            <a:r>
              <a:rPr lang="en-US" sz="2600" dirty="0"/>
              <a:t> </a:t>
            </a:r>
            <a:r>
              <a:rPr lang="en-US" sz="2600" dirty="0" err="1"/>
              <a:t>thức</a:t>
            </a:r>
            <a:r>
              <a:rPr lang="en-US" sz="2600" dirty="0"/>
              <a:t> </a:t>
            </a:r>
            <a:r>
              <a:rPr lang="en-US" sz="2600" dirty="0" err="1"/>
              <a:t>rằng</a:t>
            </a:r>
            <a:r>
              <a:rPr lang="en-US" sz="2600" dirty="0"/>
              <a:t> </a:t>
            </a:r>
            <a:r>
              <a:rPr lang="en-US" sz="2600" dirty="0" err="1"/>
              <a:t>thực</a:t>
            </a:r>
            <a:r>
              <a:rPr lang="en-US" sz="2600" dirty="0"/>
              <a:t> </a:t>
            </a:r>
            <a:r>
              <a:rPr lang="en-US" sz="2600" dirty="0" err="1"/>
              <a:t>thể</a:t>
            </a:r>
            <a:r>
              <a:rPr lang="en-US" sz="2600" dirty="0"/>
              <a:t> phi </a:t>
            </a:r>
            <a:r>
              <a:rPr lang="en-US" sz="2600" dirty="0" err="1"/>
              <a:t>nhà</a:t>
            </a:r>
            <a:r>
              <a:rPr lang="en-US" sz="2600" dirty="0"/>
              <a:t> </a:t>
            </a:r>
            <a:r>
              <a:rPr lang="en-US" sz="2600" dirty="0" err="1"/>
              <a:t>nước</a:t>
            </a:r>
            <a:r>
              <a:rPr lang="en-US" sz="2600" dirty="0"/>
              <a:t> </a:t>
            </a:r>
            <a:r>
              <a:rPr lang="en-US" sz="2600" dirty="0" err="1"/>
              <a:t>sẽ</a:t>
            </a:r>
            <a:r>
              <a:rPr lang="en-US" sz="2600" dirty="0"/>
              <a:t> </a:t>
            </a:r>
            <a:r>
              <a:rPr lang="en-US" sz="2600" dirty="0" err="1"/>
              <a:t>đối</a:t>
            </a:r>
            <a:r>
              <a:rPr lang="en-US" sz="2600" dirty="0"/>
              <a:t> </a:t>
            </a:r>
            <a:r>
              <a:rPr lang="en-US" sz="2600" dirty="0" err="1"/>
              <a:t>trọng</a:t>
            </a:r>
            <a:r>
              <a:rPr lang="en-US" sz="2600" dirty="0"/>
              <a:t> </a:t>
            </a:r>
            <a:r>
              <a:rPr lang="en-US" sz="2600" dirty="0" err="1"/>
              <a:t>với</a:t>
            </a:r>
            <a:r>
              <a:rPr lang="en-US" sz="2600" dirty="0"/>
              <a:t> </a:t>
            </a:r>
            <a:r>
              <a:rPr lang="en-US" sz="2600" dirty="0" err="1"/>
              <a:t>nhà</a:t>
            </a:r>
            <a:r>
              <a:rPr lang="en-US" sz="2600" dirty="0"/>
              <a:t> </a:t>
            </a:r>
            <a:r>
              <a:rPr lang="en-US" sz="2600" dirty="0" err="1"/>
              <a:t>nước</a:t>
            </a:r>
            <a:r>
              <a:rPr lang="en-US" sz="2600" dirty="0"/>
              <a:t>. </a:t>
            </a:r>
            <a:r>
              <a:rPr lang="en-US" sz="2600" dirty="0" err="1"/>
              <a:t>Sau</a:t>
            </a:r>
            <a:r>
              <a:rPr lang="en-US" sz="2600" dirty="0"/>
              <a:t> </a:t>
            </a:r>
            <a:r>
              <a:rPr lang="en-US" sz="2600" dirty="0" err="1"/>
              <a:t>đó</a:t>
            </a:r>
            <a:r>
              <a:rPr lang="en-US" sz="2600" dirty="0"/>
              <a:t> </a:t>
            </a:r>
            <a:r>
              <a:rPr lang="en-US" sz="2600" dirty="0" err="1"/>
              <a:t>thì</a:t>
            </a:r>
            <a:r>
              <a:rPr lang="en-US" sz="2600" dirty="0"/>
              <a:t> </a:t>
            </a:r>
            <a:r>
              <a:rPr lang="en-US" sz="2600" dirty="0" err="1"/>
              <a:t>như</a:t>
            </a:r>
            <a:r>
              <a:rPr lang="en-US" sz="2600" dirty="0"/>
              <a:t> </a:t>
            </a:r>
            <a:r>
              <a:rPr lang="en-US" sz="2600" dirty="0" err="1"/>
              <a:t>thế</a:t>
            </a:r>
            <a:r>
              <a:rPr lang="en-US" sz="2600" dirty="0"/>
              <a:t> </a:t>
            </a:r>
            <a:r>
              <a:rPr lang="en-US" sz="2600" dirty="0" err="1"/>
              <a:t>nào</a:t>
            </a:r>
            <a:r>
              <a:rPr lang="en-US" sz="2600" dirty="0"/>
              <a:t>? </a:t>
            </a:r>
            <a:r>
              <a:rPr lang="en-US" sz="2600" dirty="0" err="1"/>
              <a:t>Hộp</a:t>
            </a:r>
            <a:r>
              <a:rPr lang="en-US" sz="2600" dirty="0"/>
              <a:t> </a:t>
            </a:r>
            <a:r>
              <a:rPr lang="en-US" sz="2600" dirty="0" err="1"/>
              <a:t>cát</a:t>
            </a:r>
            <a:r>
              <a:rPr lang="en-US" sz="2600" dirty="0"/>
              <a:t> </a:t>
            </a:r>
            <a:r>
              <a:rPr lang="en-US" sz="2600" dirty="0" err="1"/>
              <a:t>nhà</a:t>
            </a:r>
            <a:r>
              <a:rPr lang="en-US" sz="2600" dirty="0"/>
              <a:t> </a:t>
            </a:r>
            <a:r>
              <a:rPr lang="en-US" sz="2600" dirty="0" err="1"/>
              <a:t>nước</a:t>
            </a:r>
            <a:r>
              <a:rPr lang="en-US" sz="2600" dirty="0"/>
              <a:t> </a:t>
            </a:r>
            <a:r>
              <a:rPr lang="en-US" sz="2600" dirty="0" err="1"/>
              <a:t>sẽ</a:t>
            </a:r>
            <a:r>
              <a:rPr lang="en-US" sz="2600" dirty="0"/>
              <a:t> </a:t>
            </a:r>
            <a:r>
              <a:rPr lang="en-US" sz="2600" dirty="0" err="1"/>
              <a:t>phải</a:t>
            </a:r>
            <a:r>
              <a:rPr lang="en-US" sz="2600" dirty="0"/>
              <a:t> </a:t>
            </a:r>
            <a:r>
              <a:rPr lang="en-US" sz="2600" dirty="0" err="1"/>
              <a:t>mở</a:t>
            </a:r>
            <a:r>
              <a:rPr lang="en-US" sz="2600" dirty="0"/>
              <a:t> </a:t>
            </a:r>
            <a:r>
              <a:rPr lang="en-US" sz="2600" dirty="0" err="1"/>
              <a:t>rộng</a:t>
            </a:r>
            <a:r>
              <a:rPr lang="en-US" sz="2600" dirty="0"/>
              <a:t> (</a:t>
            </a:r>
            <a:r>
              <a:rPr lang="en-US" sz="2600" dirty="0" err="1"/>
              <a:t>tự</a:t>
            </a:r>
            <a:r>
              <a:rPr lang="en-US" sz="2600" dirty="0"/>
              <a:t> do) </a:t>
            </a:r>
            <a:r>
              <a:rPr lang="en-US" sz="2600" dirty="0" err="1"/>
              <a:t>hơn</a:t>
            </a:r>
            <a:r>
              <a:rPr lang="en-US" sz="2600" dirty="0"/>
              <a:t> </a:t>
            </a:r>
            <a:r>
              <a:rPr lang="en-US" sz="2600" dirty="0" err="1"/>
              <a:t>cho</a:t>
            </a:r>
            <a:r>
              <a:rPr lang="en-US" sz="2600" dirty="0"/>
              <a:t> </a:t>
            </a:r>
            <a:r>
              <a:rPr lang="en-US" sz="2600" dirty="0" err="1"/>
              <a:t>thành</a:t>
            </a:r>
            <a:r>
              <a:rPr lang="en-US" sz="2600" dirty="0"/>
              <a:t> </a:t>
            </a:r>
            <a:r>
              <a:rPr lang="en-US" sz="2600" dirty="0" err="1"/>
              <a:t>viên</a:t>
            </a:r>
            <a:r>
              <a:rPr lang="en-US" sz="2600" dirty="0"/>
              <a:t> </a:t>
            </a:r>
            <a:r>
              <a:rPr lang="en-US" sz="2600" dirty="0" err="1"/>
              <a:t>trong</a:t>
            </a:r>
            <a:r>
              <a:rPr lang="en-US" sz="2600" dirty="0"/>
              <a:t> </a:t>
            </a:r>
            <a:r>
              <a:rPr lang="en-US" sz="2600" dirty="0" err="1"/>
              <a:t>cuộc</a:t>
            </a:r>
            <a:r>
              <a:rPr lang="en-US" sz="2600" dirty="0"/>
              <a:t> </a:t>
            </a:r>
            <a:r>
              <a:rPr lang="en-US" sz="2600" dirty="0" err="1"/>
              <a:t>chạy</a:t>
            </a:r>
            <a:r>
              <a:rPr lang="en-US" sz="2600" dirty="0"/>
              <a:t> </a:t>
            </a:r>
            <a:r>
              <a:rPr lang="en-US" sz="2600" dirty="0" err="1"/>
              <a:t>đua</a:t>
            </a:r>
            <a:r>
              <a:rPr lang="en-US" sz="2600" dirty="0"/>
              <a:t> </a:t>
            </a:r>
            <a:r>
              <a:rPr lang="en-US" sz="2600" dirty="0" err="1"/>
              <a:t>với</a:t>
            </a:r>
            <a:r>
              <a:rPr lang="en-US" sz="2600" dirty="0"/>
              <a:t> </a:t>
            </a:r>
            <a:r>
              <a:rPr lang="en-US" sz="2600" dirty="0" err="1"/>
              <a:t>thực</a:t>
            </a:r>
            <a:r>
              <a:rPr lang="en-US" sz="2600" dirty="0"/>
              <a:t> </a:t>
            </a:r>
            <a:r>
              <a:rPr lang="en-US" sz="2600" dirty="0" err="1"/>
              <a:t>thể</a:t>
            </a:r>
            <a:r>
              <a:rPr lang="en-US" sz="2600" dirty="0"/>
              <a:t> phi </a:t>
            </a:r>
            <a:r>
              <a:rPr lang="en-US" sz="2600" dirty="0" err="1"/>
              <a:t>nhà</a:t>
            </a:r>
            <a:r>
              <a:rPr lang="en-US" sz="2600" dirty="0"/>
              <a:t> </a:t>
            </a:r>
            <a:r>
              <a:rPr lang="en-US" sz="2600" dirty="0" err="1"/>
              <a:t>nước</a:t>
            </a:r>
            <a:r>
              <a:rPr lang="en-US" sz="2600" dirty="0"/>
              <a:t> </a:t>
            </a:r>
            <a:r>
              <a:rPr lang="en-US" sz="2600" dirty="0" err="1"/>
              <a:t>vì</a:t>
            </a:r>
            <a:r>
              <a:rPr lang="en-US" sz="2600" dirty="0"/>
              <a:t> </a:t>
            </a:r>
            <a:r>
              <a:rPr lang="en-US" sz="2600" dirty="0" err="1"/>
              <a:t>khởi</a:t>
            </a:r>
            <a:r>
              <a:rPr lang="en-US" sz="2600" dirty="0"/>
              <a:t> </a:t>
            </a:r>
            <a:r>
              <a:rPr lang="en-US" sz="2600" dirty="0" err="1"/>
              <a:t>điểm</a:t>
            </a:r>
            <a:r>
              <a:rPr lang="en-US" sz="2600" dirty="0"/>
              <a:t> </a:t>
            </a:r>
            <a:r>
              <a:rPr lang="en-US" sz="2600" dirty="0" err="1"/>
              <a:t>của</a:t>
            </a:r>
            <a:r>
              <a:rPr lang="en-US" sz="2600" dirty="0"/>
              <a:t> </a:t>
            </a:r>
            <a:r>
              <a:rPr lang="en-US" sz="2600" dirty="0" err="1"/>
              <a:t>thực</a:t>
            </a:r>
            <a:r>
              <a:rPr lang="en-US" sz="2600" dirty="0"/>
              <a:t> </a:t>
            </a:r>
            <a:r>
              <a:rPr lang="en-US" sz="2600" dirty="0" err="1"/>
              <a:t>thể</a:t>
            </a:r>
            <a:r>
              <a:rPr lang="en-US" sz="2600" dirty="0"/>
              <a:t> phi </a:t>
            </a:r>
            <a:r>
              <a:rPr lang="en-US" sz="2600" dirty="0" err="1"/>
              <a:t>nhà</a:t>
            </a:r>
            <a:r>
              <a:rPr lang="en-US" sz="2600" dirty="0"/>
              <a:t> </a:t>
            </a:r>
            <a:r>
              <a:rPr lang="en-US" sz="2600" dirty="0" err="1"/>
              <a:t>nước</a:t>
            </a:r>
            <a:r>
              <a:rPr lang="en-US" sz="2600" dirty="0"/>
              <a:t> </a:t>
            </a:r>
            <a:r>
              <a:rPr lang="en-US" sz="2600" dirty="0" err="1"/>
              <a:t>nhằm</a:t>
            </a:r>
            <a:r>
              <a:rPr lang="en-US" sz="2600" dirty="0"/>
              <a:t> </a:t>
            </a:r>
            <a:r>
              <a:rPr lang="en-US" sz="2600" dirty="0" err="1"/>
              <a:t>giải</a:t>
            </a:r>
            <a:r>
              <a:rPr lang="en-US" sz="2600" dirty="0"/>
              <a:t> </a:t>
            </a:r>
            <a:r>
              <a:rPr lang="en-US" sz="2600" dirty="0" err="1"/>
              <a:t>quyết</a:t>
            </a:r>
            <a:r>
              <a:rPr lang="en-US" sz="2600" dirty="0"/>
              <a:t> </a:t>
            </a:r>
            <a:r>
              <a:rPr lang="en-US" sz="2600" dirty="0" err="1"/>
              <a:t>vấn</a:t>
            </a:r>
            <a:r>
              <a:rPr lang="en-US" sz="2600" dirty="0"/>
              <a:t> </a:t>
            </a:r>
            <a:r>
              <a:rPr lang="en-US" sz="2600" dirty="0" err="1"/>
              <a:t>đề</a:t>
            </a:r>
            <a:r>
              <a:rPr lang="en-US" sz="2600" dirty="0"/>
              <a:t> </a:t>
            </a:r>
            <a:r>
              <a:rPr lang="en-US" sz="2600" dirty="0" err="1"/>
              <a:t>hơn</a:t>
            </a:r>
            <a:r>
              <a:rPr lang="en-US" sz="2600" dirty="0"/>
              <a:t> </a:t>
            </a:r>
            <a:r>
              <a:rPr lang="en-US" sz="2600" dirty="0" err="1"/>
              <a:t>là</a:t>
            </a:r>
            <a:r>
              <a:rPr lang="en-US" sz="2600" dirty="0"/>
              <a:t> </a:t>
            </a:r>
            <a:r>
              <a:rPr lang="en-US" sz="2600" dirty="0" err="1"/>
              <a:t>cạnh</a:t>
            </a:r>
            <a:r>
              <a:rPr lang="en-US" sz="2600" dirty="0"/>
              <a:t> </a:t>
            </a:r>
            <a:r>
              <a:rPr lang="en-US" sz="2600" dirty="0" err="1"/>
              <a:t>tranh</a:t>
            </a:r>
            <a:r>
              <a:rPr lang="en-US" sz="2600" dirty="0"/>
              <a:t> </a:t>
            </a:r>
            <a:r>
              <a:rPr lang="en-US" sz="2600" dirty="0" err="1"/>
              <a:t>quyền</a:t>
            </a:r>
            <a:r>
              <a:rPr lang="en-US" sz="2600" dirty="0"/>
              <a:t> </a:t>
            </a:r>
            <a:r>
              <a:rPr lang="en-US" sz="2600" dirty="0" err="1"/>
              <a:t>lực</a:t>
            </a:r>
            <a:r>
              <a:rPr lang="en-US" sz="2600" dirty="0"/>
              <a:t> </a:t>
            </a:r>
            <a:r>
              <a:rPr lang="en-US" sz="2600" dirty="0" err="1"/>
              <a:t>nhưng</a:t>
            </a:r>
            <a:r>
              <a:rPr lang="en-US" sz="2600" dirty="0"/>
              <a:t> ta </a:t>
            </a:r>
            <a:r>
              <a:rPr lang="en-US" sz="2600" dirty="0" err="1"/>
              <a:t>hãy</a:t>
            </a:r>
            <a:r>
              <a:rPr lang="en-US" sz="2600" dirty="0"/>
              <a:t> </a:t>
            </a:r>
            <a:r>
              <a:rPr lang="en-US" sz="2600" dirty="0" err="1"/>
              <a:t>lưu</a:t>
            </a:r>
            <a:r>
              <a:rPr lang="en-US" sz="2600" dirty="0"/>
              <a:t> ý </a:t>
            </a:r>
            <a:r>
              <a:rPr lang="en-US" sz="2600" dirty="0" err="1"/>
              <a:t>rằng</a:t>
            </a:r>
            <a:r>
              <a:rPr lang="en-US" sz="2600" dirty="0"/>
              <a:t> </a:t>
            </a:r>
            <a:r>
              <a:rPr lang="en-US" sz="2600" dirty="0" err="1"/>
              <a:t>cạnh</a:t>
            </a:r>
            <a:r>
              <a:rPr lang="en-US" sz="2600" dirty="0"/>
              <a:t> </a:t>
            </a:r>
            <a:r>
              <a:rPr lang="en-US" sz="2600" dirty="0" err="1"/>
              <a:t>tranh</a:t>
            </a:r>
            <a:r>
              <a:rPr lang="en-US" sz="2600" dirty="0"/>
              <a:t> </a:t>
            </a:r>
            <a:r>
              <a:rPr lang="en-US" sz="2600" dirty="0" err="1"/>
              <a:t>quyền</a:t>
            </a:r>
            <a:r>
              <a:rPr lang="en-US" sz="2600" dirty="0"/>
              <a:t> </a:t>
            </a:r>
            <a:r>
              <a:rPr lang="en-US" sz="2600" dirty="0" err="1"/>
              <a:t>lực</a:t>
            </a:r>
            <a:r>
              <a:rPr lang="en-US" sz="2600" dirty="0"/>
              <a:t> </a:t>
            </a:r>
            <a:r>
              <a:rPr lang="en-US" sz="2600" dirty="0" err="1"/>
              <a:t>cũng</a:t>
            </a:r>
            <a:r>
              <a:rPr lang="en-US" sz="2600" dirty="0"/>
              <a:t> </a:t>
            </a:r>
            <a:r>
              <a:rPr lang="en-US" sz="2600" dirty="0" err="1"/>
              <a:t>như</a:t>
            </a:r>
            <a:r>
              <a:rPr lang="en-US" sz="2600" dirty="0"/>
              <a:t> </a:t>
            </a:r>
            <a:r>
              <a:rPr lang="en-US" sz="2600" dirty="0" err="1"/>
              <a:t>chiếm</a:t>
            </a:r>
            <a:r>
              <a:rPr lang="en-US" sz="2600" dirty="0"/>
              <a:t> </a:t>
            </a:r>
            <a:r>
              <a:rPr lang="en-US" sz="2600" dirty="0" err="1"/>
              <a:t>hữu</a:t>
            </a:r>
            <a:r>
              <a:rPr lang="en-US" sz="2600" dirty="0"/>
              <a:t> </a:t>
            </a:r>
            <a:r>
              <a:rPr lang="en-US" sz="2600" dirty="0" err="1"/>
              <a:t>là</a:t>
            </a:r>
            <a:r>
              <a:rPr lang="en-US" sz="2600" dirty="0"/>
              <a:t> </a:t>
            </a:r>
            <a:r>
              <a:rPr lang="en-US" sz="2600" dirty="0" err="1"/>
              <a:t>luật</a:t>
            </a:r>
            <a:r>
              <a:rPr lang="en-US" sz="2600" dirty="0"/>
              <a:t> </a:t>
            </a:r>
            <a:r>
              <a:rPr lang="en-US" sz="2600" dirty="0" err="1"/>
              <a:t>tự</a:t>
            </a:r>
            <a:r>
              <a:rPr lang="en-US" sz="2600" dirty="0"/>
              <a:t> </a:t>
            </a:r>
            <a:r>
              <a:rPr lang="en-US" sz="2600" dirty="0" err="1"/>
              <a:t>nhiên</a:t>
            </a:r>
            <a:r>
              <a:rPr lang="en-US" sz="2600" dirty="0"/>
              <a:t>.</a:t>
            </a:r>
            <a:endParaRPr lang="en-US" sz="26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2606472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vi-VN" dirty="0"/>
              <a:t>Chủ nghĩa kiến tạo và thực thể phi nhà nước</a:t>
            </a:r>
            <a:endParaRPr lang="en-US" dirty="0"/>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dirty="0"/>
              <a:t>Xin </a:t>
            </a:r>
            <a:r>
              <a:rPr lang="en-US" dirty="0" err="1"/>
              <a:t>nhắc</a:t>
            </a:r>
            <a:r>
              <a:rPr lang="en-US" dirty="0"/>
              <a:t> </a:t>
            </a:r>
            <a:r>
              <a:rPr lang="en-US" dirty="0" err="1"/>
              <a:t>lại</a:t>
            </a:r>
            <a:r>
              <a:rPr lang="en-US" dirty="0"/>
              <a:t> </a:t>
            </a:r>
            <a:r>
              <a:rPr lang="en-US" dirty="0" err="1"/>
              <a:t>rằng</a:t>
            </a:r>
            <a:r>
              <a:rPr lang="en-US" dirty="0"/>
              <a:t> </a:t>
            </a:r>
            <a:r>
              <a:rPr lang="en-US" dirty="0" err="1"/>
              <a:t>chủ</a:t>
            </a:r>
            <a:r>
              <a:rPr lang="en-US" dirty="0"/>
              <a:t> </a:t>
            </a:r>
            <a:r>
              <a:rPr lang="en-US" dirty="0" err="1"/>
              <a:t>nghĩa</a:t>
            </a:r>
            <a:r>
              <a:rPr lang="en-US" dirty="0"/>
              <a:t> </a:t>
            </a:r>
            <a:r>
              <a:rPr lang="en-US" dirty="0" err="1"/>
              <a:t>hiện</a:t>
            </a:r>
            <a:r>
              <a:rPr lang="en-US" dirty="0"/>
              <a:t> </a:t>
            </a:r>
            <a:r>
              <a:rPr lang="en-US" dirty="0" err="1"/>
              <a:t>thực</a:t>
            </a:r>
            <a:r>
              <a:rPr lang="en-US" dirty="0"/>
              <a:t> </a:t>
            </a:r>
            <a:r>
              <a:rPr lang="en-US" dirty="0" err="1"/>
              <a:t>với</a:t>
            </a:r>
            <a:r>
              <a:rPr lang="en-US" dirty="0"/>
              <a:t> </a:t>
            </a:r>
            <a:r>
              <a:rPr lang="en-US" dirty="0" err="1"/>
              <a:t>chủ</a:t>
            </a:r>
            <a:r>
              <a:rPr lang="en-US" dirty="0"/>
              <a:t> </a:t>
            </a:r>
            <a:r>
              <a:rPr lang="en-US" dirty="0" err="1"/>
              <a:t>thể</a:t>
            </a:r>
            <a:r>
              <a:rPr lang="en-US" dirty="0"/>
              <a:t> </a:t>
            </a:r>
            <a:r>
              <a:rPr lang="en-US" dirty="0" err="1"/>
              <a:t>quốc</a:t>
            </a:r>
            <a:r>
              <a:rPr lang="en-US" dirty="0"/>
              <a:t> </a:t>
            </a:r>
            <a:r>
              <a:rPr lang="en-US" dirty="0" err="1"/>
              <a:t>gia</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bảo</a:t>
            </a:r>
            <a:r>
              <a:rPr lang="en-US" dirty="0"/>
              <a:t> </a:t>
            </a:r>
            <a:r>
              <a:rPr lang="en-US" dirty="0" err="1"/>
              <a:t>vệ</a:t>
            </a:r>
            <a:r>
              <a:rPr lang="en-US" dirty="0"/>
              <a:t> </a:t>
            </a:r>
            <a:r>
              <a:rPr lang="en-US" dirty="0" err="1"/>
              <a:t>và</a:t>
            </a:r>
            <a:r>
              <a:rPr lang="en-US" dirty="0"/>
              <a:t> </a:t>
            </a:r>
            <a:r>
              <a:rPr lang="en-US" dirty="0" err="1"/>
              <a:t>tăng</a:t>
            </a:r>
            <a:r>
              <a:rPr lang="en-US" dirty="0"/>
              <a:t> </a:t>
            </a:r>
            <a:r>
              <a:rPr lang="en-US" dirty="0" err="1"/>
              <a:t>cường</a:t>
            </a:r>
            <a:r>
              <a:rPr lang="en-US" dirty="0"/>
              <a:t> </a:t>
            </a:r>
            <a:r>
              <a:rPr lang="en-US" dirty="0" err="1"/>
              <a:t>lợi</a:t>
            </a:r>
            <a:r>
              <a:rPr lang="en-US" dirty="0"/>
              <a:t> </a:t>
            </a:r>
            <a:r>
              <a:rPr lang="en-US" dirty="0" err="1"/>
              <a:t>ích</a:t>
            </a:r>
            <a:r>
              <a:rPr lang="en-US" dirty="0"/>
              <a:t> </a:t>
            </a:r>
            <a:r>
              <a:rPr lang="en-US" dirty="0" err="1"/>
              <a:t>cùng</a:t>
            </a:r>
            <a:r>
              <a:rPr lang="en-US" dirty="0"/>
              <a:t> </a:t>
            </a:r>
            <a:r>
              <a:rPr lang="en-US" dirty="0" err="1"/>
              <a:t>cạnh</a:t>
            </a:r>
            <a:r>
              <a:rPr lang="en-US" dirty="0"/>
              <a:t> </a:t>
            </a:r>
            <a:r>
              <a:rPr lang="en-US" dirty="0" err="1"/>
              <a:t>tranh</a:t>
            </a:r>
            <a:r>
              <a:rPr lang="en-US" dirty="0"/>
              <a:t> </a:t>
            </a:r>
            <a:r>
              <a:rPr lang="en-US" dirty="0" err="1"/>
              <a:t>sức</a:t>
            </a:r>
            <a:r>
              <a:rPr lang="en-US" dirty="0"/>
              <a:t> </a:t>
            </a:r>
            <a:r>
              <a:rPr lang="en-US" dirty="0" err="1"/>
              <a:t>mạnh</a:t>
            </a:r>
            <a:r>
              <a:rPr lang="en-US" dirty="0"/>
              <a:t>, </a:t>
            </a:r>
            <a:r>
              <a:rPr lang="en-US" dirty="0" err="1"/>
              <a:t>chủ</a:t>
            </a:r>
            <a:r>
              <a:rPr lang="en-US" dirty="0"/>
              <a:t> </a:t>
            </a:r>
            <a:r>
              <a:rPr lang="en-US" dirty="0" err="1"/>
              <a:t>nghĩa</a:t>
            </a:r>
            <a:r>
              <a:rPr lang="en-US" dirty="0"/>
              <a:t> </a:t>
            </a:r>
            <a:r>
              <a:rPr lang="en-US" dirty="0" err="1"/>
              <a:t>tự</a:t>
            </a:r>
            <a:r>
              <a:rPr lang="en-US" dirty="0"/>
              <a:t> do </a:t>
            </a:r>
            <a:r>
              <a:rPr lang="en-US" dirty="0" err="1"/>
              <a:t>có</a:t>
            </a:r>
            <a:r>
              <a:rPr lang="en-US" dirty="0"/>
              <a:t> </a:t>
            </a:r>
            <a:r>
              <a:rPr lang="en-US" dirty="0" err="1"/>
              <a:t>chủ</a:t>
            </a:r>
            <a:r>
              <a:rPr lang="en-US" dirty="0"/>
              <a:t> </a:t>
            </a:r>
            <a:r>
              <a:rPr lang="en-US" dirty="0" err="1"/>
              <a:t>thể</a:t>
            </a:r>
            <a:r>
              <a:rPr lang="en-US" dirty="0"/>
              <a:t> </a:t>
            </a:r>
            <a:r>
              <a:rPr lang="en-US" dirty="0" err="1"/>
              <a:t>là</a:t>
            </a:r>
            <a:r>
              <a:rPr lang="en-US" dirty="0"/>
              <a:t> </a:t>
            </a:r>
            <a:r>
              <a:rPr lang="en-US" dirty="0" err="1"/>
              <a:t>quốc</a:t>
            </a:r>
            <a:r>
              <a:rPr lang="en-US" dirty="0"/>
              <a:t> </a:t>
            </a:r>
            <a:r>
              <a:rPr lang="en-US" dirty="0" err="1"/>
              <a:t>gia</a:t>
            </a:r>
            <a:r>
              <a:rPr lang="en-US" dirty="0"/>
              <a:t> </a:t>
            </a:r>
            <a:r>
              <a:rPr lang="en-US" dirty="0" err="1"/>
              <a:t>và</a:t>
            </a:r>
            <a:r>
              <a:rPr lang="en-US" dirty="0"/>
              <a:t> </a:t>
            </a:r>
            <a:r>
              <a:rPr lang="en-US" dirty="0" err="1"/>
              <a:t>các</a:t>
            </a:r>
            <a:r>
              <a:rPr lang="en-US" dirty="0"/>
              <a:t> </a:t>
            </a:r>
            <a:r>
              <a:rPr lang="en-US" dirty="0" err="1"/>
              <a:t>thể</a:t>
            </a:r>
            <a:r>
              <a:rPr lang="en-US" dirty="0"/>
              <a:t> </a:t>
            </a:r>
            <a:r>
              <a:rPr lang="en-US" dirty="0" err="1"/>
              <a:t>chế</a:t>
            </a:r>
            <a:r>
              <a:rPr lang="en-US" dirty="0"/>
              <a:t> </a:t>
            </a:r>
            <a:r>
              <a:rPr lang="en-US" dirty="0" err="1"/>
              <a:t>quốc</a:t>
            </a:r>
            <a:r>
              <a:rPr lang="en-US" dirty="0"/>
              <a:t> </a:t>
            </a:r>
            <a:r>
              <a:rPr lang="en-US" dirty="0" err="1"/>
              <a:t>tế</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mở</a:t>
            </a:r>
            <a:r>
              <a:rPr lang="en-US" dirty="0"/>
              <a:t> </a:t>
            </a:r>
            <a:r>
              <a:rPr lang="en-US" dirty="0" err="1"/>
              <a:t>rộng</a:t>
            </a:r>
            <a:r>
              <a:rPr lang="en-US" dirty="0"/>
              <a:t> </a:t>
            </a:r>
            <a:r>
              <a:rPr lang="en-US" dirty="0" err="1"/>
              <a:t>thị</a:t>
            </a:r>
            <a:r>
              <a:rPr lang="en-US" dirty="0"/>
              <a:t> </a:t>
            </a:r>
            <a:r>
              <a:rPr lang="en-US" dirty="0" err="1"/>
              <a:t>trường</a:t>
            </a:r>
            <a:r>
              <a:rPr lang="en-US" dirty="0"/>
              <a:t> </a:t>
            </a:r>
            <a:r>
              <a:rPr lang="en-US" dirty="0" err="1"/>
              <a:t>tự</a:t>
            </a:r>
            <a:r>
              <a:rPr lang="en-US" dirty="0"/>
              <a:t> do, </a:t>
            </a:r>
            <a:r>
              <a:rPr lang="en-US" dirty="0" err="1"/>
              <a:t>tăng</a:t>
            </a:r>
            <a:r>
              <a:rPr lang="en-US" dirty="0"/>
              <a:t> </a:t>
            </a:r>
            <a:r>
              <a:rPr lang="en-US" dirty="0" err="1"/>
              <a:t>cường</a:t>
            </a:r>
            <a:r>
              <a:rPr lang="en-US" dirty="0"/>
              <a:t> </a:t>
            </a:r>
            <a:r>
              <a:rPr lang="en-US" dirty="0" err="1"/>
              <a:t>luật</a:t>
            </a:r>
            <a:r>
              <a:rPr lang="en-US" dirty="0"/>
              <a:t> </a:t>
            </a:r>
            <a:r>
              <a:rPr lang="en-US" dirty="0" err="1"/>
              <a:t>pháp</a:t>
            </a:r>
            <a:r>
              <a:rPr lang="en-US" dirty="0"/>
              <a:t> </a:t>
            </a:r>
            <a:r>
              <a:rPr lang="en-US" dirty="0" err="1"/>
              <a:t>quốc</a:t>
            </a:r>
            <a:r>
              <a:rPr lang="en-US" dirty="0"/>
              <a:t> </a:t>
            </a:r>
            <a:r>
              <a:rPr lang="en-US" dirty="0" err="1"/>
              <a:t>tế</a:t>
            </a:r>
            <a:r>
              <a:rPr lang="en-US" dirty="0"/>
              <a:t>, </a:t>
            </a:r>
            <a:r>
              <a:rPr lang="en-US" dirty="0" err="1"/>
              <a:t>rất</a:t>
            </a:r>
            <a:r>
              <a:rPr lang="en-US" dirty="0"/>
              <a:t> </a:t>
            </a:r>
            <a:r>
              <a:rPr lang="en-US" dirty="0" err="1"/>
              <a:t>xem</a:t>
            </a:r>
            <a:r>
              <a:rPr lang="en-US" dirty="0"/>
              <a:t> </a:t>
            </a:r>
            <a:r>
              <a:rPr lang="en-US" dirty="0" err="1"/>
              <a:t>trọng</a:t>
            </a:r>
            <a:r>
              <a:rPr lang="en-US" dirty="0"/>
              <a:t> </a:t>
            </a:r>
            <a:r>
              <a:rPr lang="en-US" dirty="0" err="1"/>
              <a:t>dân</a:t>
            </a:r>
            <a:r>
              <a:rPr lang="en-US" dirty="0"/>
              <a:t> </a:t>
            </a:r>
            <a:r>
              <a:rPr lang="en-US" dirty="0" err="1"/>
              <a:t>chủ</a:t>
            </a:r>
            <a:r>
              <a:rPr lang="en-US" dirty="0"/>
              <a:t> </a:t>
            </a:r>
            <a:r>
              <a:rPr lang="en-US" dirty="0" err="1"/>
              <a:t>hóa</a:t>
            </a:r>
            <a:r>
              <a:rPr lang="en-US" dirty="0"/>
              <a:t> </a:t>
            </a:r>
            <a:r>
              <a:rPr lang="en-US" dirty="0" err="1"/>
              <a:t>và</a:t>
            </a:r>
            <a:r>
              <a:rPr lang="en-US" dirty="0"/>
              <a:t> </a:t>
            </a:r>
            <a:r>
              <a:rPr lang="en-US" dirty="0" err="1"/>
              <a:t>sự</a:t>
            </a:r>
            <a:r>
              <a:rPr lang="en-US" dirty="0"/>
              <a:t> </a:t>
            </a:r>
            <a:r>
              <a:rPr lang="en-US" dirty="0" err="1"/>
              <a:t>hợp</a:t>
            </a:r>
            <a:r>
              <a:rPr lang="en-US" dirty="0"/>
              <a:t> </a:t>
            </a:r>
            <a:r>
              <a:rPr lang="en-US" dirty="0" err="1"/>
              <a:t>tác</a:t>
            </a:r>
            <a:r>
              <a:rPr lang="en-US" dirty="0"/>
              <a:t> </a:t>
            </a:r>
            <a:r>
              <a:rPr lang="en-US" dirty="0" err="1"/>
              <a:t>quốc</a:t>
            </a:r>
            <a:r>
              <a:rPr lang="en-US" dirty="0"/>
              <a:t> </a:t>
            </a:r>
            <a:r>
              <a:rPr lang="en-US" dirty="0" err="1"/>
              <a:t>tế</a:t>
            </a:r>
            <a:r>
              <a:rPr lang="en-US" dirty="0"/>
              <a:t> </a:t>
            </a:r>
            <a:r>
              <a:rPr lang="en-US" dirty="0" err="1"/>
              <a:t>trong</a:t>
            </a:r>
            <a:r>
              <a:rPr lang="en-US" dirty="0"/>
              <a:t> </a:t>
            </a:r>
            <a:r>
              <a:rPr lang="en-US" dirty="0" err="1"/>
              <a:t>khi</a:t>
            </a:r>
            <a:r>
              <a:rPr lang="en-US" dirty="0"/>
              <a:t> </a:t>
            </a:r>
            <a:r>
              <a:rPr lang="en-US" dirty="0" err="1"/>
              <a:t>đó</a:t>
            </a:r>
            <a:r>
              <a:rPr lang="en-US" dirty="0"/>
              <a:t> </a:t>
            </a:r>
            <a:r>
              <a:rPr lang="en-US" dirty="0" err="1"/>
              <a:t>chủ</a:t>
            </a:r>
            <a:r>
              <a:rPr lang="en-US" dirty="0"/>
              <a:t> </a:t>
            </a:r>
            <a:r>
              <a:rPr lang="en-US" dirty="0" err="1"/>
              <a:t>nghĩa</a:t>
            </a:r>
            <a:r>
              <a:rPr lang="en-US" dirty="0"/>
              <a:t> </a:t>
            </a:r>
            <a:r>
              <a:rPr lang="en-US" dirty="0" err="1"/>
              <a:t>kiến</a:t>
            </a:r>
            <a:r>
              <a:rPr lang="en-US" dirty="0"/>
              <a:t> </a:t>
            </a:r>
            <a:r>
              <a:rPr lang="en-US" dirty="0" err="1"/>
              <a:t>tạo</a:t>
            </a:r>
            <a:r>
              <a:rPr lang="en-US" dirty="0"/>
              <a:t> </a:t>
            </a:r>
            <a:r>
              <a:rPr lang="en-US" dirty="0" err="1"/>
              <a:t>có</a:t>
            </a:r>
            <a:r>
              <a:rPr lang="en-US" dirty="0"/>
              <a:t> </a:t>
            </a:r>
            <a:r>
              <a:rPr lang="en-US" dirty="0" err="1"/>
              <a:t>chủ</a:t>
            </a:r>
            <a:r>
              <a:rPr lang="en-US" dirty="0"/>
              <a:t> </a:t>
            </a:r>
            <a:r>
              <a:rPr lang="en-US" dirty="0" err="1"/>
              <a:t>thể</a:t>
            </a:r>
            <a:r>
              <a:rPr lang="en-US" dirty="0"/>
              <a:t> </a:t>
            </a:r>
            <a:r>
              <a:rPr lang="en-US" dirty="0" err="1"/>
              <a:t>chính</a:t>
            </a:r>
            <a:r>
              <a:rPr lang="en-US" dirty="0"/>
              <a:t> </a:t>
            </a:r>
            <a:r>
              <a:rPr lang="en-US" dirty="0" err="1"/>
              <a:t>là</a:t>
            </a:r>
            <a:r>
              <a:rPr lang="en-US" dirty="0"/>
              <a:t> </a:t>
            </a:r>
            <a:r>
              <a:rPr lang="en-US" dirty="0" err="1"/>
              <a:t>cá</a:t>
            </a:r>
            <a:r>
              <a:rPr lang="en-US" dirty="0"/>
              <a:t> </a:t>
            </a:r>
            <a:r>
              <a:rPr lang="en-US" dirty="0" err="1"/>
              <a:t>nhân</a:t>
            </a:r>
            <a:r>
              <a:rPr lang="en-US" dirty="0"/>
              <a:t> </a:t>
            </a:r>
            <a:r>
              <a:rPr lang="en-US" dirty="0" err="1"/>
              <a:t>và</a:t>
            </a:r>
            <a:r>
              <a:rPr lang="en-US" dirty="0"/>
              <a:t> </a:t>
            </a:r>
            <a:r>
              <a:rPr lang="en-US" dirty="0" err="1"/>
              <a:t>thực</a:t>
            </a:r>
            <a:r>
              <a:rPr lang="en-US" dirty="0"/>
              <a:t> </a:t>
            </a:r>
            <a:r>
              <a:rPr lang="en-US" dirty="0" err="1"/>
              <a:t>thể</a:t>
            </a:r>
            <a:r>
              <a:rPr lang="en-US" dirty="0"/>
              <a:t> phi </a:t>
            </a:r>
            <a:r>
              <a:rPr lang="en-US" dirty="0" err="1"/>
              <a:t>nhà</a:t>
            </a:r>
            <a:r>
              <a:rPr lang="en-US" dirty="0"/>
              <a:t> </a:t>
            </a:r>
            <a:r>
              <a:rPr lang="en-US" dirty="0" err="1"/>
              <a:t>nước</a:t>
            </a:r>
            <a:r>
              <a:rPr lang="en-US" dirty="0"/>
              <a:t> </a:t>
            </a:r>
            <a:r>
              <a:rPr lang="en-US" dirty="0" err="1"/>
              <a:t>tập</a:t>
            </a:r>
            <a:r>
              <a:rPr lang="en-US" dirty="0"/>
              <a:t> </a:t>
            </a:r>
            <a:r>
              <a:rPr lang="en-US" dirty="0" err="1"/>
              <a:t>trung</a:t>
            </a:r>
            <a:r>
              <a:rPr lang="en-US" dirty="0"/>
              <a:t> </a:t>
            </a:r>
            <a:r>
              <a:rPr lang="en-US" dirty="0" err="1"/>
              <a:t>vào</a:t>
            </a:r>
            <a:r>
              <a:rPr lang="en-US" dirty="0"/>
              <a:t> </a:t>
            </a:r>
            <a:r>
              <a:rPr lang="en-US" dirty="0" err="1"/>
              <a:t>sự</a:t>
            </a:r>
            <a:r>
              <a:rPr lang="en-US" dirty="0"/>
              <a:t> </a:t>
            </a:r>
            <a:r>
              <a:rPr lang="en-US" dirty="0" err="1"/>
              <a:t>ảnh</a:t>
            </a:r>
            <a:r>
              <a:rPr lang="en-US" dirty="0"/>
              <a:t> </a:t>
            </a:r>
            <a:r>
              <a:rPr lang="en-US" dirty="0" err="1"/>
              <a:t>hưởng</a:t>
            </a:r>
            <a:r>
              <a:rPr lang="en-US" dirty="0"/>
              <a:t> </a:t>
            </a:r>
            <a:r>
              <a:rPr lang="en-US" dirty="0" err="1"/>
              <a:t>của</a:t>
            </a:r>
            <a:r>
              <a:rPr lang="en-US" dirty="0"/>
              <a:t> </a:t>
            </a:r>
            <a:r>
              <a:rPr lang="en-US" dirty="0" err="1"/>
              <a:t>các</a:t>
            </a:r>
            <a:r>
              <a:rPr lang="en-US" dirty="0"/>
              <a:t> </a:t>
            </a:r>
            <a:r>
              <a:rPr lang="en-US" dirty="0" err="1"/>
              <a:t>dòng</a:t>
            </a:r>
            <a:r>
              <a:rPr lang="en-US" dirty="0"/>
              <a:t> </a:t>
            </a:r>
            <a:r>
              <a:rPr lang="en-US" dirty="0" err="1"/>
              <a:t>tư</a:t>
            </a:r>
            <a:r>
              <a:rPr lang="en-US" dirty="0"/>
              <a:t> </a:t>
            </a:r>
            <a:r>
              <a:rPr lang="en-US" dirty="0" err="1"/>
              <a:t>tưởng</a:t>
            </a:r>
            <a:r>
              <a:rPr lang="en-US" dirty="0"/>
              <a:t>, </a:t>
            </a:r>
            <a:r>
              <a:rPr lang="en-US" dirty="0" err="1"/>
              <a:t>bản</a:t>
            </a:r>
            <a:r>
              <a:rPr lang="en-US" dirty="0"/>
              <a:t> </a:t>
            </a:r>
            <a:r>
              <a:rPr lang="en-US" dirty="0" err="1"/>
              <a:t>sắc</a:t>
            </a:r>
            <a:r>
              <a:rPr lang="en-US" dirty="0"/>
              <a:t> </a:t>
            </a:r>
            <a:r>
              <a:rPr lang="en-US" dirty="0" err="1"/>
              <a:t>và</a:t>
            </a:r>
            <a:r>
              <a:rPr lang="en-US" dirty="0"/>
              <a:t> </a:t>
            </a:r>
            <a:r>
              <a:rPr lang="en-US" dirty="0" err="1"/>
              <a:t>quan</a:t>
            </a:r>
            <a:r>
              <a:rPr lang="en-US" dirty="0"/>
              <a:t> </a:t>
            </a:r>
            <a:r>
              <a:rPr lang="en-US" dirty="0" err="1"/>
              <a:t>điểm</a:t>
            </a:r>
            <a:r>
              <a:rPr lang="en-US" dirty="0"/>
              <a:t> (</a:t>
            </a:r>
            <a:r>
              <a:rPr lang="en-US" dirty="0" err="1"/>
              <a:t>Các</a:t>
            </a:r>
            <a:r>
              <a:rPr lang="en-US" dirty="0"/>
              <a:t> </a:t>
            </a:r>
            <a:r>
              <a:rPr lang="en-US" dirty="0" err="1"/>
              <a:t>lý</a:t>
            </a:r>
            <a:r>
              <a:rPr lang="en-US" dirty="0"/>
              <a:t> </a:t>
            </a:r>
            <a:r>
              <a:rPr lang="en-US" dirty="0" err="1"/>
              <a:t>thuyết</a:t>
            </a:r>
            <a:r>
              <a:rPr lang="en-US" dirty="0"/>
              <a:t> </a:t>
            </a:r>
            <a:r>
              <a:rPr lang="en-US" dirty="0" err="1"/>
              <a:t>về</a:t>
            </a:r>
            <a:r>
              <a:rPr lang="en-US" dirty="0"/>
              <a:t> </a:t>
            </a:r>
            <a:r>
              <a:rPr lang="en-US" dirty="0" err="1"/>
              <a:t>chính</a:t>
            </a:r>
            <a:r>
              <a:rPr lang="en-US" dirty="0"/>
              <a:t> </a:t>
            </a:r>
            <a:r>
              <a:rPr lang="en-US" dirty="0" err="1"/>
              <a:t>trị</a:t>
            </a:r>
            <a:r>
              <a:rPr lang="en-US" dirty="0"/>
              <a:t> </a:t>
            </a:r>
            <a:r>
              <a:rPr lang="en-US" dirty="0" err="1"/>
              <a:t>thế</a:t>
            </a:r>
            <a:r>
              <a:rPr lang="en-US" dirty="0"/>
              <a:t> </a:t>
            </a:r>
            <a:r>
              <a:rPr lang="en-US" dirty="0" err="1"/>
              <a:t>giới</a:t>
            </a:r>
            <a:r>
              <a:rPr lang="en-US" dirty="0"/>
              <a:t> – nghiencuuquocte.org). </a:t>
            </a:r>
            <a:r>
              <a:rPr lang="en-US" dirty="0" err="1"/>
              <a:t>Chủ</a:t>
            </a:r>
            <a:r>
              <a:rPr lang="en-US" dirty="0"/>
              <a:t> </a:t>
            </a:r>
            <a:r>
              <a:rPr lang="en-US" dirty="0" err="1"/>
              <a:t>nghĩa</a:t>
            </a:r>
            <a:r>
              <a:rPr lang="en-US" dirty="0"/>
              <a:t> </a:t>
            </a:r>
            <a:r>
              <a:rPr lang="en-US" dirty="0" err="1"/>
              <a:t>kiến</a:t>
            </a:r>
            <a:r>
              <a:rPr lang="en-US" dirty="0"/>
              <a:t> </a:t>
            </a:r>
            <a:r>
              <a:rPr lang="en-US" dirty="0" err="1"/>
              <a:t>tạo</a:t>
            </a:r>
            <a:r>
              <a:rPr lang="en-US" dirty="0"/>
              <a:t> “</a:t>
            </a:r>
            <a:r>
              <a:rPr lang="en-US" dirty="0" err="1"/>
              <a:t>cấp</a:t>
            </a:r>
            <a:r>
              <a:rPr lang="en-US" dirty="0"/>
              <a:t>” </a:t>
            </a:r>
            <a:r>
              <a:rPr lang="en-US" dirty="0" err="1"/>
              <a:t>sự</a:t>
            </a:r>
            <a:r>
              <a:rPr lang="en-US" dirty="0"/>
              <a:t> </a:t>
            </a:r>
            <a:r>
              <a:rPr lang="en-US" dirty="0" err="1"/>
              <a:t>sống</a:t>
            </a:r>
            <a:r>
              <a:rPr lang="en-US" dirty="0"/>
              <a:t> </a:t>
            </a:r>
            <a:r>
              <a:rPr lang="en-US" dirty="0" err="1"/>
              <a:t>cho</a:t>
            </a:r>
            <a:r>
              <a:rPr lang="en-US" dirty="0"/>
              <a:t> </a:t>
            </a:r>
            <a:r>
              <a:rPr lang="en-US" dirty="0" err="1"/>
              <a:t>thực</a:t>
            </a:r>
            <a:r>
              <a:rPr lang="en-US" dirty="0"/>
              <a:t> </a:t>
            </a:r>
            <a:r>
              <a:rPr lang="en-US" dirty="0" err="1"/>
              <a:t>thể</a:t>
            </a:r>
            <a:r>
              <a:rPr lang="en-US" dirty="0"/>
              <a:t> </a:t>
            </a:r>
            <a:r>
              <a:rPr lang="en-US" dirty="0" err="1"/>
              <a:t>nhà</a:t>
            </a:r>
            <a:r>
              <a:rPr lang="en-US" dirty="0"/>
              <a:t> </a:t>
            </a:r>
            <a:r>
              <a:rPr lang="en-US" dirty="0" err="1"/>
              <a:t>nước</a:t>
            </a:r>
            <a:r>
              <a:rPr lang="en-US" dirty="0"/>
              <a:t>/phi </a:t>
            </a:r>
            <a:r>
              <a:rPr lang="en-US" dirty="0" err="1"/>
              <a:t>nhà</a:t>
            </a:r>
            <a:r>
              <a:rPr lang="en-US" dirty="0"/>
              <a:t> </a:t>
            </a:r>
            <a:r>
              <a:rPr lang="en-US" dirty="0" err="1"/>
              <a:t>nước</a:t>
            </a:r>
            <a:r>
              <a:rPr lang="en-US" dirty="0"/>
              <a:t> </a:t>
            </a:r>
            <a:r>
              <a:rPr lang="en-US" dirty="0" err="1"/>
              <a:t>như</a:t>
            </a:r>
            <a:r>
              <a:rPr lang="en-US" dirty="0"/>
              <a:t> </a:t>
            </a:r>
            <a:r>
              <a:rPr lang="en-US" dirty="0" err="1"/>
              <a:t>cá</a:t>
            </a:r>
            <a:r>
              <a:rPr lang="en-US" dirty="0"/>
              <a:t> </a:t>
            </a:r>
            <a:r>
              <a:rPr lang="en-US" dirty="0" err="1"/>
              <a:t>nhân</a:t>
            </a:r>
            <a:r>
              <a:rPr lang="en-US" dirty="0"/>
              <a:t> </a:t>
            </a:r>
            <a:r>
              <a:rPr lang="en-US" dirty="0" err="1"/>
              <a:t>với</a:t>
            </a:r>
            <a:r>
              <a:rPr lang="en-US" dirty="0"/>
              <a:t> </a:t>
            </a:r>
            <a:r>
              <a:rPr lang="en-US" dirty="0" err="1"/>
              <a:t>bản</a:t>
            </a:r>
            <a:r>
              <a:rPr lang="en-US" dirty="0"/>
              <a:t> </a:t>
            </a:r>
            <a:r>
              <a:rPr lang="en-US" dirty="0" err="1"/>
              <a:t>sắc</a:t>
            </a:r>
            <a:r>
              <a:rPr lang="en-US" dirty="0"/>
              <a:t>, </a:t>
            </a:r>
            <a:r>
              <a:rPr lang="en-US" dirty="0" err="1"/>
              <a:t>quan</a:t>
            </a:r>
            <a:r>
              <a:rPr lang="en-US" dirty="0"/>
              <a:t> </a:t>
            </a:r>
            <a:r>
              <a:rPr lang="en-US" dirty="0" err="1"/>
              <a:t>điểm</a:t>
            </a:r>
            <a:r>
              <a:rPr lang="en-US" dirty="0"/>
              <a:t>, </a:t>
            </a:r>
            <a:r>
              <a:rPr lang="en-US" dirty="0" err="1"/>
              <a:t>niềm</a:t>
            </a:r>
            <a:r>
              <a:rPr lang="en-US" dirty="0"/>
              <a:t> tin, </a:t>
            </a:r>
            <a:r>
              <a:rPr lang="en-US" dirty="0" err="1"/>
              <a:t>và</a:t>
            </a:r>
            <a:r>
              <a:rPr lang="en-US" dirty="0"/>
              <a:t> ý </a:t>
            </a:r>
            <a:r>
              <a:rPr lang="en-US" dirty="0" err="1"/>
              <a:t>tưởng</a:t>
            </a:r>
            <a:r>
              <a:rPr lang="en-US" dirty="0"/>
              <a:t>, </a:t>
            </a:r>
            <a:r>
              <a:rPr lang="en-US" dirty="0" err="1"/>
              <a:t>có</a:t>
            </a:r>
            <a:r>
              <a:rPr lang="en-US" dirty="0"/>
              <a:t> </a:t>
            </a:r>
            <a:r>
              <a:rPr lang="en-US" dirty="0" err="1"/>
              <a:t>nghĩa</a:t>
            </a:r>
            <a:r>
              <a:rPr lang="en-US" dirty="0"/>
              <a:t> </a:t>
            </a:r>
            <a:r>
              <a:rPr lang="en-US" dirty="0" err="1"/>
              <a:t>là</a:t>
            </a:r>
            <a:r>
              <a:rPr lang="en-US" dirty="0"/>
              <a:t> </a:t>
            </a:r>
            <a:r>
              <a:rPr lang="en-US" dirty="0" err="1"/>
              <a:t>cấu</a:t>
            </a:r>
            <a:r>
              <a:rPr lang="en-US" dirty="0"/>
              <a:t> </a:t>
            </a:r>
            <a:r>
              <a:rPr lang="en-US" dirty="0" err="1"/>
              <a:t>trúc</a:t>
            </a:r>
            <a:r>
              <a:rPr lang="en-US" dirty="0"/>
              <a:t> </a:t>
            </a:r>
            <a:r>
              <a:rPr lang="en-US" dirty="0" err="1"/>
              <a:t>thực</a:t>
            </a:r>
            <a:r>
              <a:rPr lang="en-US" dirty="0"/>
              <a:t> </a:t>
            </a:r>
            <a:r>
              <a:rPr lang="en-US" dirty="0" err="1"/>
              <a:t>thể</a:t>
            </a:r>
            <a:r>
              <a:rPr lang="en-US" dirty="0"/>
              <a:t> </a:t>
            </a:r>
            <a:r>
              <a:rPr lang="en-US" dirty="0" err="1"/>
              <a:t>là</a:t>
            </a:r>
            <a:r>
              <a:rPr lang="en-US" dirty="0"/>
              <a:t> </a:t>
            </a:r>
            <a:r>
              <a:rPr lang="en-US" dirty="0" err="1"/>
              <a:t>cấu</a:t>
            </a:r>
            <a:r>
              <a:rPr lang="en-US" dirty="0"/>
              <a:t> </a:t>
            </a:r>
            <a:r>
              <a:rPr lang="en-US" dirty="0" err="1"/>
              <a:t>trúc</a:t>
            </a:r>
            <a:r>
              <a:rPr lang="en-US" dirty="0"/>
              <a:t> </a:t>
            </a:r>
            <a:r>
              <a:rPr lang="en-US" dirty="0" err="1"/>
              <a:t>tư</a:t>
            </a:r>
            <a:r>
              <a:rPr lang="en-US" dirty="0"/>
              <a:t> </a:t>
            </a:r>
            <a:r>
              <a:rPr lang="en-US" dirty="0" err="1"/>
              <a:t>tưởng</a:t>
            </a:r>
            <a:r>
              <a:rPr lang="en-US" dirty="0"/>
              <a:t>/</a:t>
            </a:r>
            <a:r>
              <a:rPr lang="en-US" dirty="0" err="1"/>
              <a:t>bản</a:t>
            </a:r>
            <a:r>
              <a:rPr lang="en-US" dirty="0"/>
              <a:t> </a:t>
            </a:r>
            <a:r>
              <a:rPr lang="en-US" dirty="0" err="1"/>
              <a:t>sắc</a:t>
            </a:r>
            <a:r>
              <a:rPr lang="en-US" dirty="0"/>
              <a:t> </a:t>
            </a:r>
            <a:r>
              <a:rPr lang="en-US" dirty="0" err="1"/>
              <a:t>khác</a:t>
            </a:r>
            <a:r>
              <a:rPr lang="en-US" dirty="0"/>
              <a:t> </a:t>
            </a:r>
            <a:r>
              <a:rPr lang="en-US" dirty="0" err="1"/>
              <a:t>với</a:t>
            </a:r>
            <a:r>
              <a:rPr lang="en-US" dirty="0"/>
              <a:t> </a:t>
            </a:r>
            <a:r>
              <a:rPr lang="en-US" dirty="0" err="1"/>
              <a:t>quốc</a:t>
            </a:r>
            <a:r>
              <a:rPr lang="en-US" dirty="0"/>
              <a:t> </a:t>
            </a:r>
            <a:r>
              <a:rPr lang="en-US" dirty="0" err="1"/>
              <a:t>gia</a:t>
            </a:r>
            <a:r>
              <a:rPr lang="en-US" dirty="0"/>
              <a:t>/</a:t>
            </a:r>
            <a:r>
              <a:rPr lang="en-US" dirty="0" err="1"/>
              <a:t>tổ</a:t>
            </a:r>
            <a:r>
              <a:rPr lang="en-US" dirty="0"/>
              <a:t> </a:t>
            </a:r>
            <a:r>
              <a:rPr lang="en-US" dirty="0" err="1"/>
              <a:t>chức</a:t>
            </a:r>
            <a:r>
              <a:rPr lang="en-US" dirty="0"/>
              <a:t> </a:t>
            </a:r>
            <a:r>
              <a:rPr lang="en-US" dirty="0" err="1"/>
              <a:t>mang</a:t>
            </a:r>
            <a:r>
              <a:rPr lang="en-US" dirty="0"/>
              <a:t> </a:t>
            </a:r>
            <a:r>
              <a:rPr lang="en-US" dirty="0" err="1"/>
              <a:t>tính</a:t>
            </a:r>
            <a:r>
              <a:rPr lang="en-US" dirty="0"/>
              <a:t> </a:t>
            </a:r>
            <a:r>
              <a:rPr lang="en-US" dirty="0" err="1"/>
              <a:t>vật</a:t>
            </a:r>
            <a:r>
              <a:rPr lang="en-US" dirty="0"/>
              <a:t> </a:t>
            </a:r>
            <a:r>
              <a:rPr lang="en-US" dirty="0" err="1"/>
              <a:t>chất</a:t>
            </a:r>
            <a:r>
              <a:rPr lang="en-US" dirty="0"/>
              <a:t> </a:t>
            </a:r>
            <a:r>
              <a:rPr lang="en-US" dirty="0" err="1"/>
              <a:t>nhiều</a:t>
            </a:r>
            <a:r>
              <a:rPr lang="en-US" dirty="0"/>
              <a:t> </a:t>
            </a:r>
            <a:r>
              <a:rPr lang="en-US" dirty="0" err="1"/>
              <a:t>hơn</a:t>
            </a:r>
            <a:r>
              <a:rPr lang="en-US" dirty="0"/>
              <a:t>. </a:t>
            </a:r>
            <a:r>
              <a:rPr lang="en-US" dirty="0" err="1"/>
              <a:t>Đó</a:t>
            </a:r>
            <a:r>
              <a:rPr lang="en-US" dirty="0"/>
              <a:t> </a:t>
            </a:r>
            <a:r>
              <a:rPr lang="en-US" dirty="0" err="1"/>
              <a:t>là</a:t>
            </a:r>
            <a:r>
              <a:rPr lang="en-US" dirty="0"/>
              <a:t> </a:t>
            </a:r>
            <a:r>
              <a:rPr lang="en-US" dirty="0" err="1"/>
              <a:t>cấu</a:t>
            </a:r>
            <a:r>
              <a:rPr lang="en-US" dirty="0"/>
              <a:t> </a:t>
            </a:r>
            <a:r>
              <a:rPr lang="en-US" dirty="0" err="1"/>
              <a:t>trúc</a:t>
            </a:r>
            <a:r>
              <a:rPr lang="en-US" dirty="0"/>
              <a:t> </a:t>
            </a:r>
            <a:r>
              <a:rPr lang="en-US" dirty="0" err="1"/>
              <a:t>ảo</a:t>
            </a:r>
            <a:r>
              <a:rPr lang="en-US" dirty="0"/>
              <a:t> </a:t>
            </a:r>
            <a:r>
              <a:rPr lang="en-US" dirty="0" err="1"/>
              <a:t>với</a:t>
            </a:r>
            <a:r>
              <a:rPr lang="en-US" dirty="0"/>
              <a:t> </a:t>
            </a:r>
            <a:r>
              <a:rPr lang="en-US" dirty="0" err="1"/>
              <a:t>những</a:t>
            </a:r>
            <a:r>
              <a:rPr lang="en-US" dirty="0"/>
              <a:t> </a:t>
            </a:r>
            <a:r>
              <a:rPr lang="en-US" dirty="0" err="1"/>
              <a:t>thuộc</a:t>
            </a:r>
            <a:r>
              <a:rPr lang="en-US" dirty="0"/>
              <a:t> </a:t>
            </a:r>
            <a:r>
              <a:rPr lang="en-US" dirty="0" err="1"/>
              <a:t>tính</a:t>
            </a:r>
            <a:r>
              <a:rPr lang="en-US" dirty="0"/>
              <a:t> hay </a:t>
            </a:r>
            <a:r>
              <a:rPr lang="en-US" dirty="0" err="1"/>
              <a:t>định</a:t>
            </a:r>
            <a:r>
              <a:rPr lang="en-US" dirty="0"/>
              <a:t> </a:t>
            </a:r>
            <a:r>
              <a:rPr lang="en-US" dirty="0" err="1"/>
              <a:t>hình</a:t>
            </a:r>
            <a:r>
              <a:rPr lang="en-US" dirty="0"/>
              <a:t> </a:t>
            </a:r>
            <a:r>
              <a:rPr lang="en-US" dirty="0" err="1"/>
              <a:t>tập</a:t>
            </a:r>
            <a:r>
              <a:rPr lang="en-US" dirty="0"/>
              <a:t> </a:t>
            </a:r>
            <a:r>
              <a:rPr lang="en-US" dirty="0" err="1"/>
              <a:t>thuộc</a:t>
            </a:r>
            <a:r>
              <a:rPr lang="en-US" dirty="0"/>
              <a:t> </a:t>
            </a:r>
            <a:r>
              <a:rPr lang="en-US" dirty="0" err="1"/>
              <a:t>tính</a:t>
            </a:r>
            <a:r>
              <a:rPr lang="en-US" dirty="0"/>
              <a:t> </a:t>
            </a:r>
            <a:r>
              <a:rPr lang="en-US" dirty="0" err="1"/>
              <a:t>của</a:t>
            </a:r>
            <a:r>
              <a:rPr lang="en-US" dirty="0"/>
              <a:t> </a:t>
            </a:r>
            <a:r>
              <a:rPr lang="en-US" dirty="0" err="1"/>
              <a:t>bất</a:t>
            </a:r>
            <a:r>
              <a:rPr lang="en-US" dirty="0"/>
              <a:t> </a:t>
            </a:r>
            <a:r>
              <a:rPr lang="en-US" dirty="0" err="1"/>
              <a:t>kỳ</a:t>
            </a:r>
            <a:r>
              <a:rPr lang="en-US" dirty="0"/>
              <a:t> </a:t>
            </a:r>
            <a:r>
              <a:rPr lang="en-US" dirty="0" err="1"/>
              <a:t>thực</a:t>
            </a:r>
            <a:r>
              <a:rPr lang="en-US" dirty="0"/>
              <a:t> </a:t>
            </a:r>
            <a:r>
              <a:rPr lang="en-US" dirty="0" err="1"/>
              <a:t>thể</a:t>
            </a:r>
            <a:r>
              <a:rPr lang="en-US" dirty="0"/>
              <a:t> </a:t>
            </a:r>
            <a:r>
              <a:rPr lang="en-US" dirty="0" err="1"/>
              <a:t>cho</a:t>
            </a:r>
            <a:r>
              <a:rPr lang="en-US" dirty="0"/>
              <a:t> </a:t>
            </a:r>
            <a:r>
              <a:rPr lang="en-US" dirty="0" err="1"/>
              <a:t>dù</a:t>
            </a:r>
            <a:r>
              <a:rPr lang="en-US" dirty="0"/>
              <a:t> </a:t>
            </a:r>
            <a:r>
              <a:rPr lang="en-US" dirty="0" err="1"/>
              <a:t>là</a:t>
            </a:r>
            <a:r>
              <a:rPr lang="en-US" dirty="0"/>
              <a:t> </a:t>
            </a:r>
            <a:r>
              <a:rPr lang="en-US" dirty="0" err="1"/>
              <a:t>cá</a:t>
            </a:r>
            <a:r>
              <a:rPr lang="en-US" dirty="0"/>
              <a:t> </a:t>
            </a:r>
            <a:r>
              <a:rPr lang="en-US" dirty="0" err="1"/>
              <a:t>nhân</a:t>
            </a:r>
            <a:r>
              <a:rPr lang="en-US" dirty="0"/>
              <a:t>, </a:t>
            </a:r>
            <a:r>
              <a:rPr lang="en-US" dirty="0" err="1"/>
              <a:t>nhà</a:t>
            </a:r>
            <a:r>
              <a:rPr lang="en-US" dirty="0"/>
              <a:t> </a:t>
            </a:r>
            <a:r>
              <a:rPr lang="en-US" dirty="0" err="1"/>
              <a:t>nước</a:t>
            </a:r>
            <a:r>
              <a:rPr lang="en-US" dirty="0"/>
              <a:t>, phi </a:t>
            </a:r>
            <a:r>
              <a:rPr lang="en-US" dirty="0" err="1"/>
              <a:t>nhà</a:t>
            </a:r>
            <a:r>
              <a:rPr lang="en-US" dirty="0"/>
              <a:t> </a:t>
            </a:r>
            <a:r>
              <a:rPr lang="en-US" dirty="0" err="1"/>
              <a:t>nước</a:t>
            </a:r>
            <a:r>
              <a:rPr lang="en-US" dirty="0"/>
              <a:t>, </a:t>
            </a:r>
            <a:r>
              <a:rPr lang="en-US" dirty="0" err="1"/>
              <a:t>tổ</a:t>
            </a:r>
            <a:r>
              <a:rPr lang="en-US" dirty="0"/>
              <a:t> </a:t>
            </a:r>
            <a:r>
              <a:rPr lang="en-US" dirty="0" err="1"/>
              <a:t>chức</a:t>
            </a:r>
            <a:r>
              <a:rPr lang="en-US" dirty="0"/>
              <a:t> phi </a:t>
            </a:r>
            <a:r>
              <a:rPr lang="en-US" dirty="0" err="1"/>
              <a:t>chính</a:t>
            </a:r>
            <a:r>
              <a:rPr lang="en-US" dirty="0"/>
              <a:t> </a:t>
            </a:r>
            <a:r>
              <a:rPr lang="en-US" dirty="0" err="1"/>
              <a:t>phủ</a:t>
            </a:r>
            <a:r>
              <a:rPr lang="en-US" dirty="0"/>
              <a:t>. </a:t>
            </a:r>
            <a:r>
              <a:rPr lang="en-US" dirty="0" err="1"/>
              <a:t>Như</a:t>
            </a:r>
            <a:r>
              <a:rPr lang="en-US" dirty="0"/>
              <a:t> </a:t>
            </a:r>
            <a:r>
              <a:rPr lang="en-US" dirty="0" err="1"/>
              <a:t>vậy</a:t>
            </a:r>
            <a:r>
              <a:rPr lang="en-US" dirty="0"/>
              <a:t> </a:t>
            </a:r>
            <a:r>
              <a:rPr lang="en-US" dirty="0" err="1"/>
              <a:t>điểm</a:t>
            </a:r>
            <a:r>
              <a:rPr lang="en-US" dirty="0"/>
              <a:t> </a:t>
            </a:r>
            <a:r>
              <a:rPr lang="en-US" dirty="0" err="1"/>
              <a:t>chung</a:t>
            </a:r>
            <a:r>
              <a:rPr lang="en-US" dirty="0"/>
              <a:t> </a:t>
            </a:r>
            <a:r>
              <a:rPr lang="en-US" dirty="0" err="1"/>
              <a:t>nhất</a:t>
            </a:r>
            <a:r>
              <a:rPr lang="en-US" dirty="0"/>
              <a:t> </a:t>
            </a:r>
            <a:r>
              <a:rPr lang="en-US" dirty="0" err="1"/>
              <a:t>của</a:t>
            </a:r>
            <a:r>
              <a:rPr lang="en-US" dirty="0"/>
              <a:t> </a:t>
            </a:r>
            <a:r>
              <a:rPr lang="en-US" dirty="0" err="1"/>
              <a:t>chủ</a:t>
            </a:r>
            <a:r>
              <a:rPr lang="en-US" dirty="0"/>
              <a:t> </a:t>
            </a:r>
            <a:r>
              <a:rPr lang="en-US" dirty="0" err="1"/>
              <a:t>nghĩa</a:t>
            </a:r>
            <a:r>
              <a:rPr lang="en-US" dirty="0"/>
              <a:t> </a:t>
            </a:r>
            <a:r>
              <a:rPr lang="en-US" dirty="0" err="1"/>
              <a:t>hiện</a:t>
            </a:r>
            <a:r>
              <a:rPr lang="en-US" dirty="0"/>
              <a:t> </a:t>
            </a:r>
            <a:r>
              <a:rPr lang="en-US" dirty="0" err="1"/>
              <a:t>thực</a:t>
            </a:r>
            <a:r>
              <a:rPr lang="en-US" dirty="0"/>
              <a:t> </a:t>
            </a:r>
            <a:r>
              <a:rPr lang="en-US" dirty="0" err="1"/>
              <a:t>và</a:t>
            </a:r>
            <a:r>
              <a:rPr lang="en-US" dirty="0"/>
              <a:t> </a:t>
            </a:r>
            <a:r>
              <a:rPr lang="en-US" dirty="0" err="1"/>
              <a:t>chủ</a:t>
            </a:r>
            <a:r>
              <a:rPr lang="en-US" dirty="0"/>
              <a:t> </a:t>
            </a:r>
            <a:r>
              <a:rPr lang="en-US" dirty="0" err="1"/>
              <a:t>nghĩa</a:t>
            </a:r>
            <a:r>
              <a:rPr lang="en-US" dirty="0"/>
              <a:t> </a:t>
            </a:r>
            <a:r>
              <a:rPr lang="en-US" dirty="0" err="1"/>
              <a:t>tự</a:t>
            </a:r>
            <a:r>
              <a:rPr lang="en-US" dirty="0"/>
              <a:t> do </a:t>
            </a:r>
            <a:r>
              <a:rPr lang="en-US" dirty="0" err="1"/>
              <a:t>là</a:t>
            </a:r>
            <a:r>
              <a:rPr lang="en-US" dirty="0"/>
              <a:t> </a:t>
            </a:r>
            <a:r>
              <a:rPr lang="en-US" dirty="0" err="1"/>
              <a:t>duy</a:t>
            </a:r>
            <a:r>
              <a:rPr lang="en-US" dirty="0"/>
              <a:t> </a:t>
            </a:r>
            <a:r>
              <a:rPr lang="en-US" dirty="0" err="1"/>
              <a:t>lý</a:t>
            </a:r>
            <a:r>
              <a:rPr lang="en-US" dirty="0"/>
              <a:t>, </a:t>
            </a:r>
            <a:r>
              <a:rPr lang="en-US" dirty="0" err="1"/>
              <a:t>điểm</a:t>
            </a:r>
            <a:r>
              <a:rPr lang="en-US" dirty="0"/>
              <a:t> </a:t>
            </a:r>
            <a:r>
              <a:rPr lang="en-US" dirty="0" err="1"/>
              <a:t>chung</a:t>
            </a:r>
            <a:r>
              <a:rPr lang="en-US" dirty="0"/>
              <a:t> </a:t>
            </a:r>
            <a:r>
              <a:rPr lang="en-US" dirty="0" err="1"/>
              <a:t>nhất</a:t>
            </a:r>
            <a:r>
              <a:rPr lang="en-US" dirty="0"/>
              <a:t> </a:t>
            </a:r>
            <a:r>
              <a:rPr lang="en-US" dirty="0" err="1"/>
              <a:t>của</a:t>
            </a:r>
            <a:r>
              <a:rPr lang="en-US" dirty="0"/>
              <a:t> </a:t>
            </a:r>
            <a:r>
              <a:rPr lang="en-US" dirty="0" err="1"/>
              <a:t>chủ</a:t>
            </a:r>
            <a:r>
              <a:rPr lang="en-US" dirty="0"/>
              <a:t> </a:t>
            </a:r>
            <a:r>
              <a:rPr lang="en-US" dirty="0" err="1"/>
              <a:t>nghĩa</a:t>
            </a:r>
            <a:r>
              <a:rPr lang="en-US" dirty="0"/>
              <a:t> </a:t>
            </a:r>
            <a:r>
              <a:rPr lang="en-US" dirty="0" err="1"/>
              <a:t>tự</a:t>
            </a:r>
            <a:r>
              <a:rPr lang="en-US" dirty="0"/>
              <a:t> do </a:t>
            </a:r>
            <a:r>
              <a:rPr lang="en-US" dirty="0" err="1"/>
              <a:t>và</a:t>
            </a:r>
            <a:r>
              <a:rPr lang="en-US" dirty="0"/>
              <a:t> </a:t>
            </a:r>
            <a:r>
              <a:rPr lang="en-US" dirty="0" err="1"/>
              <a:t>chủ</a:t>
            </a:r>
            <a:r>
              <a:rPr lang="en-US" dirty="0"/>
              <a:t> </a:t>
            </a:r>
            <a:r>
              <a:rPr lang="en-US" dirty="0" err="1"/>
              <a:t>nghĩa</a:t>
            </a:r>
            <a:r>
              <a:rPr lang="en-US" dirty="0"/>
              <a:t> </a:t>
            </a:r>
            <a:r>
              <a:rPr lang="en-US" dirty="0" err="1"/>
              <a:t>kiến</a:t>
            </a:r>
            <a:r>
              <a:rPr lang="en-US" dirty="0"/>
              <a:t> </a:t>
            </a:r>
            <a:r>
              <a:rPr lang="en-US" dirty="0" err="1"/>
              <a:t>tạo</a:t>
            </a:r>
            <a:r>
              <a:rPr lang="en-US" dirty="0"/>
              <a:t> </a:t>
            </a:r>
            <a:r>
              <a:rPr lang="en-US" dirty="0" err="1"/>
              <a:t>là</a:t>
            </a:r>
            <a:r>
              <a:rPr lang="en-US" dirty="0"/>
              <a:t> ý </a:t>
            </a:r>
            <a:r>
              <a:rPr lang="en-US" dirty="0" err="1"/>
              <a:t>niệm</a:t>
            </a:r>
            <a:r>
              <a:rPr lang="en-US" dirty="0"/>
              <a:t> </a:t>
            </a:r>
            <a:r>
              <a:rPr lang="en-US" dirty="0" err="1"/>
              <a:t>tự</a:t>
            </a:r>
            <a:r>
              <a:rPr lang="en-US" dirty="0"/>
              <a:t> do. </a:t>
            </a:r>
            <a:r>
              <a:rPr lang="en-US" dirty="0" err="1"/>
              <a:t>Tôi</a:t>
            </a:r>
            <a:r>
              <a:rPr lang="en-US" dirty="0"/>
              <a:t> </a:t>
            </a:r>
            <a:r>
              <a:rPr lang="en-US" dirty="0" err="1"/>
              <a:t>cho</a:t>
            </a:r>
            <a:r>
              <a:rPr lang="en-US" dirty="0"/>
              <a:t> </a:t>
            </a:r>
            <a:r>
              <a:rPr lang="en-US" dirty="0" err="1"/>
              <a:t>rằng</a:t>
            </a:r>
            <a:r>
              <a:rPr lang="en-US" dirty="0"/>
              <a:t> </a:t>
            </a:r>
            <a:r>
              <a:rPr lang="en-US" dirty="0" err="1"/>
              <a:t>điểm</a:t>
            </a:r>
            <a:r>
              <a:rPr lang="en-US" dirty="0"/>
              <a:t> </a:t>
            </a:r>
            <a:r>
              <a:rPr lang="en-US" dirty="0" err="1"/>
              <a:t>chung</a:t>
            </a:r>
            <a:r>
              <a:rPr lang="en-US" dirty="0"/>
              <a:t> ý </a:t>
            </a:r>
            <a:r>
              <a:rPr lang="en-US" dirty="0" err="1"/>
              <a:t>niệm</a:t>
            </a:r>
            <a:r>
              <a:rPr lang="en-US" dirty="0"/>
              <a:t> </a:t>
            </a:r>
            <a:r>
              <a:rPr lang="en-US" dirty="0" err="1"/>
              <a:t>tự</a:t>
            </a:r>
            <a:r>
              <a:rPr lang="en-US" dirty="0"/>
              <a:t> do </a:t>
            </a:r>
            <a:r>
              <a:rPr lang="en-US" dirty="0" err="1"/>
              <a:t>rất</a:t>
            </a:r>
            <a:r>
              <a:rPr lang="en-US" dirty="0"/>
              <a:t> </a:t>
            </a:r>
            <a:r>
              <a:rPr lang="en-US" dirty="0" err="1"/>
              <a:t>quan</a:t>
            </a:r>
            <a:r>
              <a:rPr lang="en-US" dirty="0"/>
              <a:t> </a:t>
            </a:r>
            <a:r>
              <a:rPr lang="en-US" dirty="0" err="1"/>
              <a:t>trọng</a:t>
            </a:r>
            <a:r>
              <a:rPr lang="en-US" dirty="0"/>
              <a:t> </a:t>
            </a:r>
            <a:r>
              <a:rPr lang="en-US" dirty="0" err="1"/>
              <a:t>vì</a:t>
            </a:r>
            <a:r>
              <a:rPr lang="en-US" dirty="0"/>
              <a:t> </a:t>
            </a:r>
            <a:r>
              <a:rPr lang="en-US" dirty="0" err="1"/>
              <a:t>cấu</a:t>
            </a:r>
            <a:r>
              <a:rPr lang="en-US" dirty="0"/>
              <a:t> </a:t>
            </a:r>
            <a:r>
              <a:rPr lang="en-US" dirty="0" err="1"/>
              <a:t>trúc</a:t>
            </a:r>
            <a:r>
              <a:rPr lang="en-US" dirty="0"/>
              <a:t>/</a:t>
            </a:r>
            <a:r>
              <a:rPr lang="en-US" dirty="0" err="1"/>
              <a:t>tập</a:t>
            </a:r>
            <a:r>
              <a:rPr lang="en-US" dirty="0"/>
              <a:t> </a:t>
            </a:r>
            <a:r>
              <a:rPr lang="en-US" dirty="0" err="1"/>
              <a:t>thuộc</a:t>
            </a:r>
            <a:r>
              <a:rPr lang="en-US" dirty="0"/>
              <a:t> </a:t>
            </a:r>
            <a:r>
              <a:rPr lang="en-US" dirty="0" err="1"/>
              <a:t>tính</a:t>
            </a:r>
            <a:r>
              <a:rPr lang="en-US" dirty="0"/>
              <a:t> “</a:t>
            </a:r>
            <a:r>
              <a:rPr lang="en-US" dirty="0" err="1"/>
              <a:t>ảo</a:t>
            </a:r>
            <a:r>
              <a:rPr lang="en-US" dirty="0"/>
              <a:t>” </a:t>
            </a:r>
            <a:r>
              <a:rPr lang="en-US" dirty="0" err="1"/>
              <a:t>của</a:t>
            </a:r>
            <a:r>
              <a:rPr lang="en-US" dirty="0"/>
              <a:t> </a:t>
            </a:r>
            <a:r>
              <a:rPr lang="en-US" dirty="0" err="1"/>
              <a:t>chủ</a:t>
            </a:r>
            <a:r>
              <a:rPr lang="en-US" dirty="0"/>
              <a:t> </a:t>
            </a:r>
            <a:r>
              <a:rPr lang="en-US" dirty="0" err="1"/>
              <a:t>nghĩa</a:t>
            </a:r>
            <a:r>
              <a:rPr lang="en-US" dirty="0"/>
              <a:t> </a:t>
            </a:r>
            <a:r>
              <a:rPr lang="en-US" dirty="0" err="1"/>
              <a:t>kiến</a:t>
            </a:r>
            <a:r>
              <a:rPr lang="en-US" dirty="0"/>
              <a:t> </a:t>
            </a:r>
            <a:r>
              <a:rPr lang="en-US" dirty="0" err="1"/>
              <a:t>tạo</a:t>
            </a:r>
            <a:r>
              <a:rPr lang="en-US" dirty="0"/>
              <a:t> </a:t>
            </a:r>
            <a:r>
              <a:rPr lang="en-US" dirty="0" err="1"/>
              <a:t>điều</a:t>
            </a:r>
            <a:r>
              <a:rPr lang="en-US" dirty="0"/>
              <a:t> </a:t>
            </a:r>
            <a:r>
              <a:rPr lang="en-US" dirty="0" err="1"/>
              <a:t>hòa</a:t>
            </a:r>
            <a:r>
              <a:rPr lang="en-US" dirty="0"/>
              <a:t> </a:t>
            </a:r>
            <a:r>
              <a:rPr lang="en-US" dirty="0" err="1"/>
              <a:t>trở</a:t>
            </a:r>
            <a:r>
              <a:rPr lang="en-US" dirty="0"/>
              <a:t> </a:t>
            </a:r>
            <a:r>
              <a:rPr lang="en-US" dirty="0" err="1"/>
              <a:t>lại</a:t>
            </a:r>
            <a:r>
              <a:rPr lang="en-US" dirty="0"/>
              <a:t> </a:t>
            </a:r>
            <a:r>
              <a:rPr lang="en-US" dirty="0" err="1"/>
              <a:t>lý</a:t>
            </a:r>
            <a:r>
              <a:rPr lang="en-US" dirty="0"/>
              <a:t> </a:t>
            </a:r>
            <a:r>
              <a:rPr lang="en-US" dirty="0" err="1"/>
              <a:t>luận</a:t>
            </a:r>
            <a:r>
              <a:rPr lang="en-US" dirty="0"/>
              <a:t> </a:t>
            </a:r>
            <a:r>
              <a:rPr lang="en-US" dirty="0" err="1"/>
              <a:t>chính</a:t>
            </a:r>
            <a:r>
              <a:rPr lang="en-US" dirty="0"/>
              <a:t> </a:t>
            </a:r>
            <a:r>
              <a:rPr lang="en-US" dirty="0" err="1"/>
              <a:t>trị</a:t>
            </a:r>
            <a:r>
              <a:rPr lang="en-US" dirty="0"/>
              <a:t>, </a:t>
            </a:r>
            <a:r>
              <a:rPr lang="en-US" dirty="0" err="1"/>
              <a:t>theo</a:t>
            </a:r>
            <a:r>
              <a:rPr lang="en-US" dirty="0"/>
              <a:t> </a:t>
            </a:r>
            <a:r>
              <a:rPr lang="en-US" dirty="0" err="1"/>
              <a:t>đó</a:t>
            </a:r>
            <a:r>
              <a:rPr lang="en-US" dirty="0"/>
              <a:t> </a:t>
            </a:r>
            <a:r>
              <a:rPr lang="en-US" dirty="0" err="1"/>
              <a:t>kiến</a:t>
            </a:r>
            <a:r>
              <a:rPr lang="en-US" dirty="0"/>
              <a:t> </a:t>
            </a:r>
            <a:r>
              <a:rPr lang="en-US" dirty="0" err="1"/>
              <a:t>trúc</a:t>
            </a:r>
            <a:r>
              <a:rPr lang="en-US" dirty="0"/>
              <a:t> </a:t>
            </a:r>
            <a:r>
              <a:rPr lang="en-US" dirty="0" err="1"/>
              <a:t>thượng</a:t>
            </a:r>
            <a:r>
              <a:rPr lang="en-US" dirty="0"/>
              <a:t> </a:t>
            </a:r>
            <a:r>
              <a:rPr lang="en-US" dirty="0" err="1"/>
              <a:t>tầng</a:t>
            </a:r>
            <a:r>
              <a:rPr lang="en-US" dirty="0"/>
              <a:t> </a:t>
            </a:r>
            <a:r>
              <a:rPr lang="en-US" dirty="0" err="1"/>
              <a:t>trở</a:t>
            </a:r>
            <a:r>
              <a:rPr lang="en-US" dirty="0"/>
              <a:t> </a:t>
            </a:r>
            <a:r>
              <a:rPr lang="en-US" dirty="0" err="1"/>
              <a:t>lại</a:t>
            </a:r>
            <a:r>
              <a:rPr lang="en-US" dirty="0"/>
              <a:t> chi </a:t>
            </a:r>
            <a:r>
              <a:rPr lang="en-US" dirty="0" err="1"/>
              <a:t>phối</a:t>
            </a:r>
            <a:r>
              <a:rPr lang="en-US" dirty="0"/>
              <a:t> </a:t>
            </a:r>
            <a:r>
              <a:rPr lang="en-US" dirty="0" err="1"/>
              <a:t>cơ</a:t>
            </a:r>
            <a:r>
              <a:rPr lang="en-US" dirty="0"/>
              <a:t> </a:t>
            </a:r>
            <a:r>
              <a:rPr lang="en-US" dirty="0" err="1"/>
              <a:t>sở</a:t>
            </a:r>
            <a:r>
              <a:rPr lang="en-US" dirty="0"/>
              <a:t> </a:t>
            </a:r>
            <a:r>
              <a:rPr lang="en-US" dirty="0" err="1"/>
              <a:t>hạ</a:t>
            </a:r>
            <a:r>
              <a:rPr lang="en-US" dirty="0"/>
              <a:t> </a:t>
            </a:r>
            <a:r>
              <a:rPr lang="en-US" dirty="0" err="1"/>
              <a:t>tầng</a:t>
            </a:r>
            <a:r>
              <a:rPr lang="en-US" dirty="0"/>
              <a:t>. </a:t>
            </a:r>
            <a:endParaRPr lang="en-US"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3551093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a:t>
            </a:r>
            <a:r>
              <a:rPr lang="vi-VN" dirty="0"/>
              <a:t>Chủ nghĩa kiến tạo và thực thể phi nhà nước</a:t>
            </a:r>
            <a:endParaRPr lang="en-US" dirty="0"/>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dirty="0" err="1"/>
              <a:t>Cấu</a:t>
            </a:r>
            <a:r>
              <a:rPr lang="en-US" dirty="0"/>
              <a:t> </a:t>
            </a:r>
            <a:r>
              <a:rPr lang="en-US" dirty="0" err="1"/>
              <a:t>trúc</a:t>
            </a:r>
            <a:r>
              <a:rPr lang="en-US" dirty="0"/>
              <a:t> </a:t>
            </a:r>
            <a:r>
              <a:rPr lang="en-US" dirty="0" err="1"/>
              <a:t>tập</a:t>
            </a:r>
            <a:r>
              <a:rPr lang="en-US" dirty="0"/>
              <a:t> </a:t>
            </a:r>
            <a:r>
              <a:rPr lang="en-US" dirty="0" err="1"/>
              <a:t>thuộc</a:t>
            </a:r>
            <a:r>
              <a:rPr lang="en-US" dirty="0"/>
              <a:t> </a:t>
            </a:r>
            <a:r>
              <a:rPr lang="en-US" dirty="0" err="1"/>
              <a:t>tính</a:t>
            </a:r>
            <a:r>
              <a:rPr lang="en-US" dirty="0"/>
              <a:t> </a:t>
            </a:r>
            <a:r>
              <a:rPr lang="en-US" dirty="0" err="1"/>
              <a:t>có</a:t>
            </a:r>
            <a:r>
              <a:rPr lang="en-US" dirty="0"/>
              <a:t> </a:t>
            </a:r>
            <a:r>
              <a:rPr lang="en-US" dirty="0" err="1"/>
              <a:t>trước</a:t>
            </a:r>
            <a:r>
              <a:rPr lang="en-US" dirty="0"/>
              <a:t> </a:t>
            </a:r>
            <a:r>
              <a:rPr lang="en-US" dirty="0" err="1"/>
              <a:t>và</a:t>
            </a:r>
            <a:r>
              <a:rPr lang="en-US" dirty="0"/>
              <a:t> </a:t>
            </a:r>
            <a:r>
              <a:rPr lang="en-US" dirty="0" err="1"/>
              <a:t>làm</a:t>
            </a:r>
            <a:r>
              <a:rPr lang="en-US" dirty="0"/>
              <a:t> </a:t>
            </a:r>
            <a:r>
              <a:rPr lang="en-US" dirty="0" err="1"/>
              <a:t>tham</a:t>
            </a:r>
            <a:r>
              <a:rPr lang="en-US" dirty="0"/>
              <a:t> </a:t>
            </a:r>
            <a:r>
              <a:rPr lang="en-US" dirty="0" err="1"/>
              <a:t>chiếu</a:t>
            </a:r>
            <a:r>
              <a:rPr lang="en-US" dirty="0"/>
              <a:t> </a:t>
            </a:r>
            <a:r>
              <a:rPr lang="en-US" dirty="0" err="1"/>
              <a:t>cho</a:t>
            </a:r>
            <a:r>
              <a:rPr lang="en-US" dirty="0"/>
              <a:t> </a:t>
            </a:r>
            <a:r>
              <a:rPr lang="en-US" dirty="0" err="1"/>
              <a:t>luật</a:t>
            </a:r>
            <a:r>
              <a:rPr lang="en-US" dirty="0"/>
              <a:t> </a:t>
            </a:r>
            <a:r>
              <a:rPr lang="en-US" dirty="0" err="1"/>
              <a:t>nhà</a:t>
            </a:r>
            <a:r>
              <a:rPr lang="en-US" dirty="0"/>
              <a:t> </a:t>
            </a:r>
            <a:r>
              <a:rPr lang="en-US" dirty="0" err="1"/>
              <a:t>nước</a:t>
            </a:r>
            <a:r>
              <a:rPr lang="en-US" dirty="0"/>
              <a:t> </a:t>
            </a:r>
            <a:r>
              <a:rPr lang="en-US" dirty="0" err="1"/>
              <a:t>vì</a:t>
            </a:r>
            <a:r>
              <a:rPr lang="en-US" dirty="0"/>
              <a:t> </a:t>
            </a:r>
            <a:r>
              <a:rPr lang="en-US" dirty="0" err="1"/>
              <a:t>nó</a:t>
            </a:r>
            <a:r>
              <a:rPr lang="en-US" dirty="0"/>
              <a:t> </a:t>
            </a:r>
            <a:r>
              <a:rPr lang="en-US" dirty="0" err="1"/>
              <a:t>là</a:t>
            </a:r>
            <a:r>
              <a:rPr lang="en-US" dirty="0"/>
              <a:t> </a:t>
            </a:r>
            <a:r>
              <a:rPr lang="en-US" dirty="0" err="1"/>
              <a:t>luật</a:t>
            </a:r>
            <a:r>
              <a:rPr lang="en-US" dirty="0"/>
              <a:t> </a:t>
            </a:r>
            <a:r>
              <a:rPr lang="en-US" dirty="0" err="1"/>
              <a:t>tự</a:t>
            </a:r>
            <a:r>
              <a:rPr lang="en-US" dirty="0"/>
              <a:t> </a:t>
            </a:r>
            <a:r>
              <a:rPr lang="en-US" dirty="0" err="1"/>
              <a:t>nhiên</a:t>
            </a:r>
            <a:r>
              <a:rPr lang="en-US" dirty="0"/>
              <a:t> </a:t>
            </a:r>
            <a:r>
              <a:rPr lang="en-US" dirty="0" err="1"/>
              <a:t>nên</a:t>
            </a:r>
            <a:r>
              <a:rPr lang="en-US" dirty="0"/>
              <a:t> </a:t>
            </a:r>
            <a:r>
              <a:rPr lang="en-US" dirty="0" err="1"/>
              <a:t>chủ</a:t>
            </a:r>
            <a:r>
              <a:rPr lang="en-US" dirty="0"/>
              <a:t> </a:t>
            </a:r>
            <a:r>
              <a:rPr lang="en-US" dirty="0" err="1"/>
              <a:t>nghĩa</a:t>
            </a:r>
            <a:r>
              <a:rPr lang="en-US" dirty="0"/>
              <a:t> </a:t>
            </a:r>
            <a:r>
              <a:rPr lang="en-US" dirty="0" err="1"/>
              <a:t>kiến</a:t>
            </a:r>
            <a:r>
              <a:rPr lang="en-US" dirty="0"/>
              <a:t> </a:t>
            </a:r>
            <a:r>
              <a:rPr lang="en-US" dirty="0" err="1"/>
              <a:t>tạo</a:t>
            </a:r>
            <a:r>
              <a:rPr lang="en-US" dirty="0"/>
              <a:t> </a:t>
            </a:r>
            <a:r>
              <a:rPr lang="en-US" dirty="0" err="1"/>
              <a:t>đề</a:t>
            </a:r>
            <a:r>
              <a:rPr lang="en-US" dirty="0"/>
              <a:t> </a:t>
            </a:r>
            <a:r>
              <a:rPr lang="en-US" dirty="0" err="1"/>
              <a:t>cao</a:t>
            </a:r>
            <a:r>
              <a:rPr lang="en-US" dirty="0"/>
              <a:t> </a:t>
            </a:r>
            <a:r>
              <a:rPr lang="en-US" dirty="0" err="1"/>
              <a:t>việc</a:t>
            </a:r>
            <a:r>
              <a:rPr lang="en-US" dirty="0"/>
              <a:t> </a:t>
            </a:r>
            <a:r>
              <a:rPr lang="en-US" dirty="0" err="1"/>
              <a:t>lập</a:t>
            </a:r>
            <a:r>
              <a:rPr lang="en-US" dirty="0"/>
              <a:t> </a:t>
            </a:r>
            <a:r>
              <a:rPr lang="en-US" dirty="0" err="1"/>
              <a:t>ra</a:t>
            </a:r>
            <a:r>
              <a:rPr lang="en-US" dirty="0"/>
              <a:t> </a:t>
            </a:r>
            <a:r>
              <a:rPr lang="en-US" dirty="0" err="1"/>
              <a:t>các</a:t>
            </a:r>
            <a:r>
              <a:rPr lang="en-US" dirty="0"/>
              <a:t> </a:t>
            </a:r>
            <a:r>
              <a:rPr lang="en-US" dirty="0" err="1"/>
              <a:t>quy</a:t>
            </a:r>
            <a:r>
              <a:rPr lang="en-US" dirty="0"/>
              <a:t> </a:t>
            </a:r>
            <a:r>
              <a:rPr lang="en-US" dirty="0" err="1"/>
              <a:t>chuẩn</a:t>
            </a:r>
            <a:r>
              <a:rPr lang="en-US" dirty="0"/>
              <a:t>. </a:t>
            </a:r>
            <a:r>
              <a:rPr lang="en-US" dirty="0" err="1"/>
              <a:t>Hơn</a:t>
            </a:r>
            <a:r>
              <a:rPr lang="en-US" dirty="0"/>
              <a:t> </a:t>
            </a:r>
            <a:r>
              <a:rPr lang="en-US" dirty="0" err="1"/>
              <a:t>nữa</a:t>
            </a:r>
            <a:r>
              <a:rPr lang="en-US" dirty="0"/>
              <a:t>, </a:t>
            </a:r>
            <a:r>
              <a:rPr lang="en-US" dirty="0" err="1"/>
              <a:t>cấu</a:t>
            </a:r>
            <a:r>
              <a:rPr lang="en-US" dirty="0"/>
              <a:t> </a:t>
            </a:r>
            <a:r>
              <a:rPr lang="en-US" dirty="0" err="1"/>
              <a:t>trúc</a:t>
            </a:r>
            <a:r>
              <a:rPr lang="en-US" dirty="0"/>
              <a:t> </a:t>
            </a:r>
            <a:r>
              <a:rPr lang="en-US" dirty="0" err="1"/>
              <a:t>tập</a:t>
            </a:r>
            <a:r>
              <a:rPr lang="en-US" dirty="0"/>
              <a:t> </a:t>
            </a:r>
            <a:r>
              <a:rPr lang="en-US" dirty="0" err="1"/>
              <a:t>thuộc</a:t>
            </a:r>
            <a:r>
              <a:rPr lang="en-US" dirty="0"/>
              <a:t> </a:t>
            </a:r>
            <a:r>
              <a:rPr lang="en-US" dirty="0" err="1"/>
              <a:t>tính</a:t>
            </a:r>
            <a:r>
              <a:rPr lang="en-US" dirty="0"/>
              <a:t> </a:t>
            </a:r>
            <a:r>
              <a:rPr lang="en-US" dirty="0" err="1"/>
              <a:t>làm</a:t>
            </a:r>
            <a:r>
              <a:rPr lang="en-US" dirty="0"/>
              <a:t> </a:t>
            </a:r>
            <a:r>
              <a:rPr lang="en-US" dirty="0" err="1"/>
              <a:t>nhòa</a:t>
            </a:r>
            <a:r>
              <a:rPr lang="en-US" dirty="0"/>
              <a:t> </a:t>
            </a:r>
            <a:r>
              <a:rPr lang="en-US" dirty="0" err="1"/>
              <a:t>ranh</a:t>
            </a:r>
            <a:r>
              <a:rPr lang="en-US" dirty="0"/>
              <a:t> </a:t>
            </a:r>
            <a:r>
              <a:rPr lang="en-US" dirty="0" err="1"/>
              <a:t>giới</a:t>
            </a:r>
            <a:r>
              <a:rPr lang="en-US" dirty="0"/>
              <a:t> </a:t>
            </a:r>
            <a:r>
              <a:rPr lang="en-US" dirty="0" err="1"/>
              <a:t>giữa</a:t>
            </a:r>
            <a:r>
              <a:rPr lang="en-US" dirty="0"/>
              <a:t> </a:t>
            </a:r>
            <a:r>
              <a:rPr lang="en-US" dirty="0" err="1"/>
              <a:t>cá</a:t>
            </a:r>
            <a:r>
              <a:rPr lang="en-US" dirty="0"/>
              <a:t> </a:t>
            </a:r>
            <a:r>
              <a:rPr lang="en-US" dirty="0" err="1"/>
              <a:t>nhân</a:t>
            </a:r>
            <a:r>
              <a:rPr lang="en-US" dirty="0"/>
              <a:t> </a:t>
            </a:r>
            <a:r>
              <a:rPr lang="en-US" dirty="0" err="1"/>
              <a:t>và</a:t>
            </a:r>
            <a:r>
              <a:rPr lang="en-US" dirty="0"/>
              <a:t> </a:t>
            </a:r>
            <a:r>
              <a:rPr lang="en-US" dirty="0" err="1"/>
              <a:t>thực</a:t>
            </a:r>
            <a:r>
              <a:rPr lang="en-US" dirty="0"/>
              <a:t> </a:t>
            </a:r>
            <a:r>
              <a:rPr lang="en-US" dirty="0" err="1"/>
              <a:t>thể</a:t>
            </a:r>
            <a:r>
              <a:rPr lang="en-US" dirty="0"/>
              <a:t> </a:t>
            </a:r>
            <a:r>
              <a:rPr lang="en-US" dirty="0" err="1"/>
              <a:t>bao</a:t>
            </a:r>
            <a:r>
              <a:rPr lang="en-US" dirty="0"/>
              <a:t> </a:t>
            </a:r>
            <a:r>
              <a:rPr lang="en-US" dirty="0" err="1"/>
              <a:t>trùm</a:t>
            </a:r>
            <a:r>
              <a:rPr lang="en-US" dirty="0"/>
              <a:t> </a:t>
            </a:r>
            <a:r>
              <a:rPr lang="en-US" dirty="0" err="1"/>
              <a:t>cá</a:t>
            </a:r>
            <a:r>
              <a:rPr lang="en-US" dirty="0"/>
              <a:t> </a:t>
            </a:r>
            <a:r>
              <a:rPr lang="en-US" dirty="0" err="1"/>
              <a:t>nhân</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cơ</a:t>
            </a:r>
            <a:r>
              <a:rPr lang="en-US" dirty="0"/>
              <a:t> </a:t>
            </a:r>
            <a:r>
              <a:rPr lang="en-US" dirty="0" err="1"/>
              <a:t>sở</a:t>
            </a:r>
            <a:r>
              <a:rPr lang="en-US" dirty="0"/>
              <a:t> </a:t>
            </a:r>
            <a:r>
              <a:rPr lang="en-US" dirty="0" err="1"/>
              <a:t>lý</a:t>
            </a:r>
            <a:r>
              <a:rPr lang="en-US" dirty="0"/>
              <a:t> </a:t>
            </a:r>
            <a:r>
              <a:rPr lang="en-US" dirty="0" err="1"/>
              <a:t>luận</a:t>
            </a:r>
            <a:r>
              <a:rPr lang="en-US" dirty="0"/>
              <a:t> </a:t>
            </a:r>
            <a:r>
              <a:rPr lang="en-US" dirty="0" err="1"/>
              <a:t>quan</a:t>
            </a:r>
            <a:r>
              <a:rPr lang="en-US" dirty="0"/>
              <a:t> </a:t>
            </a:r>
            <a:r>
              <a:rPr lang="en-US" dirty="0" err="1"/>
              <a:t>trọng</a:t>
            </a:r>
            <a:r>
              <a:rPr lang="en-US" dirty="0"/>
              <a:t> </a:t>
            </a:r>
            <a:r>
              <a:rPr lang="en-US" dirty="0" err="1"/>
              <a:t>cho</a:t>
            </a:r>
            <a:r>
              <a:rPr lang="en-US" dirty="0"/>
              <a:t> </a:t>
            </a:r>
            <a:r>
              <a:rPr lang="en-US" dirty="0" err="1"/>
              <a:t>hướng</a:t>
            </a:r>
            <a:r>
              <a:rPr lang="en-US" dirty="0"/>
              <a:t> </a:t>
            </a:r>
            <a:r>
              <a:rPr lang="en-US" dirty="0" err="1"/>
              <a:t>hội</a:t>
            </a:r>
            <a:r>
              <a:rPr lang="en-US" dirty="0"/>
              <a:t> </a:t>
            </a:r>
            <a:r>
              <a:rPr lang="en-US" dirty="0" err="1"/>
              <a:t>tụ</a:t>
            </a:r>
            <a:r>
              <a:rPr lang="en-US" dirty="0"/>
              <a:t> </a:t>
            </a:r>
            <a:r>
              <a:rPr lang="en-US" dirty="0" err="1"/>
              <a:t>sắp</a:t>
            </a:r>
            <a:r>
              <a:rPr lang="en-US" dirty="0"/>
              <a:t> </a:t>
            </a:r>
            <a:r>
              <a:rPr lang="en-US" dirty="0" err="1"/>
              <a:t>tới</a:t>
            </a:r>
            <a:r>
              <a:rPr lang="en-US" dirty="0"/>
              <a:t> </a:t>
            </a:r>
            <a:r>
              <a:rPr lang="en-US" dirty="0" err="1"/>
              <a:t>của</a:t>
            </a:r>
            <a:r>
              <a:rPr lang="en-US" dirty="0"/>
              <a:t> </a:t>
            </a:r>
            <a:r>
              <a:rPr lang="en-US" dirty="0" err="1"/>
              <a:t>chủ</a:t>
            </a:r>
            <a:r>
              <a:rPr lang="en-US" dirty="0"/>
              <a:t> </a:t>
            </a:r>
            <a:r>
              <a:rPr lang="en-US" dirty="0" err="1"/>
              <a:t>nghĩa</a:t>
            </a:r>
            <a:r>
              <a:rPr lang="en-US" dirty="0"/>
              <a:t> </a:t>
            </a:r>
            <a:r>
              <a:rPr lang="en-US" dirty="0" err="1"/>
              <a:t>tự</a:t>
            </a:r>
            <a:r>
              <a:rPr lang="en-US" dirty="0"/>
              <a:t> do. </a:t>
            </a:r>
            <a:r>
              <a:rPr lang="en-US" dirty="0" err="1"/>
              <a:t>Chủ</a:t>
            </a:r>
            <a:r>
              <a:rPr lang="en-US" dirty="0"/>
              <a:t> </a:t>
            </a:r>
            <a:r>
              <a:rPr lang="en-US" dirty="0" err="1"/>
              <a:t>nghĩa</a:t>
            </a:r>
            <a:r>
              <a:rPr lang="en-US" dirty="0"/>
              <a:t> </a:t>
            </a:r>
            <a:r>
              <a:rPr lang="en-US" dirty="0" err="1"/>
              <a:t>kiến</a:t>
            </a:r>
            <a:r>
              <a:rPr lang="en-US" dirty="0"/>
              <a:t> </a:t>
            </a:r>
            <a:r>
              <a:rPr lang="en-US" dirty="0" err="1"/>
              <a:t>tạo</a:t>
            </a:r>
            <a:r>
              <a:rPr lang="en-US" dirty="0"/>
              <a:t> </a:t>
            </a:r>
            <a:r>
              <a:rPr lang="en-US" dirty="0" err="1"/>
              <a:t>đề</a:t>
            </a:r>
            <a:r>
              <a:rPr lang="en-US" dirty="0"/>
              <a:t> </a:t>
            </a:r>
            <a:r>
              <a:rPr lang="en-US" dirty="0" err="1"/>
              <a:t>cao</a:t>
            </a:r>
            <a:r>
              <a:rPr lang="en-US" dirty="0"/>
              <a:t> </a:t>
            </a:r>
            <a:r>
              <a:rPr lang="en-US" dirty="0" err="1"/>
              <a:t>bản</a:t>
            </a:r>
            <a:r>
              <a:rPr lang="en-US" dirty="0"/>
              <a:t> </a:t>
            </a:r>
            <a:r>
              <a:rPr lang="en-US" dirty="0" err="1"/>
              <a:t>sắc</a:t>
            </a:r>
            <a:r>
              <a:rPr lang="en-US" dirty="0"/>
              <a:t> </a:t>
            </a:r>
            <a:r>
              <a:rPr lang="en-US" dirty="0" err="1"/>
              <a:t>xã</a:t>
            </a:r>
            <a:r>
              <a:rPr lang="en-US" dirty="0"/>
              <a:t> </a:t>
            </a:r>
            <a:r>
              <a:rPr lang="en-US" dirty="0" err="1"/>
              <a:t>hội</a:t>
            </a:r>
            <a:r>
              <a:rPr lang="en-US" dirty="0"/>
              <a:t> (</a:t>
            </a:r>
            <a:r>
              <a:rPr lang="en-US" dirty="0" err="1"/>
              <a:t>có</a:t>
            </a:r>
            <a:r>
              <a:rPr lang="en-US" dirty="0"/>
              <a:t> </a:t>
            </a:r>
            <a:r>
              <a:rPr lang="en-US" dirty="0" err="1"/>
              <a:t>thể</a:t>
            </a:r>
            <a:r>
              <a:rPr lang="en-US" dirty="0"/>
              <a:t> </a:t>
            </a:r>
            <a:r>
              <a:rPr lang="en-US" dirty="0" err="1"/>
              <a:t>xem</a:t>
            </a:r>
            <a:r>
              <a:rPr lang="en-US" dirty="0"/>
              <a:t> </a:t>
            </a:r>
            <a:r>
              <a:rPr lang="en-US" dirty="0" err="1"/>
              <a:t>xã</a:t>
            </a:r>
            <a:r>
              <a:rPr lang="en-US" dirty="0"/>
              <a:t> </a:t>
            </a:r>
            <a:r>
              <a:rPr lang="en-US" dirty="0" err="1"/>
              <a:t>hội</a:t>
            </a:r>
            <a:r>
              <a:rPr lang="en-US" dirty="0"/>
              <a:t> </a:t>
            </a:r>
            <a:r>
              <a:rPr lang="en-US" dirty="0" err="1"/>
              <a:t>là</a:t>
            </a:r>
            <a:r>
              <a:rPr lang="en-US" dirty="0"/>
              <a:t> </a:t>
            </a:r>
            <a:r>
              <a:rPr lang="en-US" dirty="0" err="1"/>
              <a:t>xã</a:t>
            </a:r>
            <a:r>
              <a:rPr lang="en-US" dirty="0"/>
              <a:t> </a:t>
            </a:r>
            <a:r>
              <a:rPr lang="en-US" dirty="0" err="1"/>
              <a:t>hội</a:t>
            </a:r>
            <a:r>
              <a:rPr lang="en-US" dirty="0"/>
              <a:t> </a:t>
            </a:r>
            <a:r>
              <a:rPr lang="en-US" dirty="0" err="1"/>
              <a:t>một</a:t>
            </a:r>
            <a:r>
              <a:rPr lang="en-US" dirty="0"/>
              <a:t> </a:t>
            </a:r>
            <a:r>
              <a:rPr lang="en-US" dirty="0" err="1"/>
              <a:t>nhóm</a:t>
            </a:r>
            <a:r>
              <a:rPr lang="en-US" dirty="0"/>
              <a:t> </a:t>
            </a:r>
            <a:r>
              <a:rPr lang="en-US" dirty="0" err="1"/>
              <a:t>người</a:t>
            </a:r>
            <a:r>
              <a:rPr lang="en-US" dirty="0"/>
              <a:t>/</a:t>
            </a:r>
            <a:r>
              <a:rPr lang="en-US" dirty="0" err="1"/>
              <a:t>sắc</a:t>
            </a:r>
            <a:r>
              <a:rPr lang="en-US" dirty="0"/>
              <a:t> </a:t>
            </a:r>
            <a:r>
              <a:rPr lang="en-US" dirty="0" err="1"/>
              <a:t>tộc</a:t>
            </a:r>
            <a:r>
              <a:rPr lang="en-US" dirty="0"/>
              <a:t> </a:t>
            </a:r>
            <a:r>
              <a:rPr lang="en-US" dirty="0" err="1"/>
              <a:t>có</a:t>
            </a:r>
            <a:r>
              <a:rPr lang="en-US" dirty="0"/>
              <a:t> </a:t>
            </a:r>
            <a:r>
              <a:rPr lang="en-US" dirty="0" err="1"/>
              <a:t>cấu</a:t>
            </a:r>
            <a:r>
              <a:rPr lang="en-US" dirty="0"/>
              <a:t> </a:t>
            </a:r>
            <a:r>
              <a:rPr lang="en-US" dirty="0" err="1"/>
              <a:t>trúc</a:t>
            </a:r>
            <a:r>
              <a:rPr lang="en-US" dirty="0"/>
              <a:t> </a:t>
            </a:r>
            <a:r>
              <a:rPr lang="en-US" dirty="0" err="1"/>
              <a:t>tập</a:t>
            </a:r>
            <a:r>
              <a:rPr lang="en-US" dirty="0"/>
              <a:t> </a:t>
            </a:r>
            <a:r>
              <a:rPr lang="en-US" dirty="0" err="1"/>
              <a:t>thuộc</a:t>
            </a:r>
            <a:r>
              <a:rPr lang="en-US" dirty="0"/>
              <a:t> </a:t>
            </a:r>
            <a:r>
              <a:rPr lang="en-US" dirty="0" err="1"/>
              <a:t>tính</a:t>
            </a:r>
            <a:r>
              <a:rPr lang="en-US" dirty="0"/>
              <a:t>) </a:t>
            </a:r>
            <a:r>
              <a:rPr lang="en-US" dirty="0" err="1"/>
              <a:t>vì</a:t>
            </a:r>
            <a:r>
              <a:rPr lang="en-US" dirty="0"/>
              <a:t> </a:t>
            </a:r>
            <a:r>
              <a:rPr lang="en-US" dirty="0" err="1"/>
              <a:t>xã</a:t>
            </a:r>
            <a:r>
              <a:rPr lang="en-US" dirty="0"/>
              <a:t> </a:t>
            </a:r>
            <a:r>
              <a:rPr lang="en-US" dirty="0" err="1"/>
              <a:t>hội</a:t>
            </a:r>
            <a:r>
              <a:rPr lang="en-US" dirty="0"/>
              <a:t> </a:t>
            </a:r>
            <a:r>
              <a:rPr lang="en-US" dirty="0" err="1"/>
              <a:t>là</a:t>
            </a:r>
            <a:r>
              <a:rPr lang="en-US" dirty="0"/>
              <a:t> </a:t>
            </a:r>
            <a:r>
              <a:rPr lang="en-US" dirty="0" err="1"/>
              <a:t>môi</a:t>
            </a:r>
            <a:r>
              <a:rPr lang="en-US" dirty="0"/>
              <a:t> </a:t>
            </a:r>
            <a:r>
              <a:rPr lang="en-US" dirty="0" err="1"/>
              <a:t>trường</a:t>
            </a:r>
            <a:r>
              <a:rPr lang="en-US" dirty="0"/>
              <a:t> </a:t>
            </a:r>
            <a:r>
              <a:rPr lang="en-US" dirty="0" err="1"/>
              <a:t>tác</a:t>
            </a:r>
            <a:r>
              <a:rPr lang="en-US" dirty="0"/>
              <a:t> </a:t>
            </a:r>
            <a:r>
              <a:rPr lang="en-US" dirty="0" err="1"/>
              <a:t>động</a:t>
            </a:r>
            <a:r>
              <a:rPr lang="en-US" dirty="0"/>
              <a:t> </a:t>
            </a:r>
            <a:r>
              <a:rPr lang="en-US" dirty="0" err="1"/>
              <a:t>lên</a:t>
            </a:r>
            <a:r>
              <a:rPr lang="en-US" dirty="0"/>
              <a:t> </a:t>
            </a:r>
            <a:r>
              <a:rPr lang="en-US" dirty="0" err="1"/>
              <a:t>thực</a:t>
            </a:r>
            <a:r>
              <a:rPr lang="en-US" dirty="0"/>
              <a:t> </a:t>
            </a:r>
            <a:r>
              <a:rPr lang="en-US" dirty="0" err="1"/>
              <a:t>thể</a:t>
            </a:r>
            <a:r>
              <a:rPr lang="en-US" dirty="0"/>
              <a:t>, </a:t>
            </a:r>
            <a:r>
              <a:rPr lang="en-US" dirty="0" err="1"/>
              <a:t>nghĩa</a:t>
            </a:r>
            <a:r>
              <a:rPr lang="en-US" dirty="0"/>
              <a:t> </a:t>
            </a:r>
            <a:r>
              <a:rPr lang="en-US" dirty="0" err="1"/>
              <a:t>là</a:t>
            </a:r>
            <a:r>
              <a:rPr lang="en-US" dirty="0"/>
              <a:t> </a:t>
            </a:r>
            <a:r>
              <a:rPr lang="en-US" dirty="0" err="1"/>
              <a:t>xã</a:t>
            </a:r>
            <a:r>
              <a:rPr lang="en-US" dirty="0"/>
              <a:t> </a:t>
            </a:r>
            <a:r>
              <a:rPr lang="en-US" dirty="0" err="1"/>
              <a:t>hội</a:t>
            </a:r>
            <a:r>
              <a:rPr lang="en-US" dirty="0"/>
              <a:t> </a:t>
            </a:r>
            <a:r>
              <a:rPr lang="en-US" dirty="0" err="1"/>
              <a:t>đã</a:t>
            </a:r>
            <a:r>
              <a:rPr lang="en-US" dirty="0"/>
              <a:t> </a:t>
            </a:r>
            <a:r>
              <a:rPr lang="en-US" dirty="0" err="1"/>
              <a:t>kiến</a:t>
            </a:r>
            <a:r>
              <a:rPr lang="en-US" dirty="0"/>
              <a:t> </a:t>
            </a:r>
            <a:r>
              <a:rPr lang="en-US" dirty="0" err="1"/>
              <a:t>tạo</a:t>
            </a:r>
            <a:r>
              <a:rPr lang="en-US" dirty="0"/>
              <a:t> </a:t>
            </a:r>
            <a:r>
              <a:rPr lang="en-US" dirty="0" err="1"/>
              <a:t>nên</a:t>
            </a:r>
            <a:r>
              <a:rPr lang="en-US" dirty="0"/>
              <a:t> </a:t>
            </a:r>
            <a:r>
              <a:rPr lang="en-US" dirty="0" err="1"/>
              <a:t>tập</a:t>
            </a:r>
            <a:r>
              <a:rPr lang="en-US" dirty="0"/>
              <a:t> </a:t>
            </a:r>
            <a:r>
              <a:rPr lang="en-US" dirty="0" err="1"/>
              <a:t>thuộc</a:t>
            </a:r>
            <a:r>
              <a:rPr lang="en-US" dirty="0"/>
              <a:t> </a:t>
            </a:r>
            <a:r>
              <a:rPr lang="en-US" dirty="0" err="1"/>
              <a:t>tính</a:t>
            </a:r>
            <a:r>
              <a:rPr lang="en-US" dirty="0"/>
              <a:t>/</a:t>
            </a:r>
            <a:r>
              <a:rPr lang="en-US" dirty="0" err="1"/>
              <a:t>bản</a:t>
            </a:r>
            <a:r>
              <a:rPr lang="en-US" dirty="0"/>
              <a:t> </a:t>
            </a:r>
            <a:r>
              <a:rPr lang="en-US" dirty="0" err="1"/>
              <a:t>sắc</a:t>
            </a:r>
            <a:r>
              <a:rPr lang="en-US" dirty="0"/>
              <a:t> </a:t>
            </a:r>
            <a:r>
              <a:rPr lang="en-US" dirty="0" err="1"/>
              <a:t>của</a:t>
            </a:r>
            <a:r>
              <a:rPr lang="en-US" dirty="0"/>
              <a:t> </a:t>
            </a:r>
            <a:r>
              <a:rPr lang="en-US" dirty="0" err="1"/>
              <a:t>thực</a:t>
            </a:r>
            <a:r>
              <a:rPr lang="en-US" dirty="0"/>
              <a:t> </a:t>
            </a:r>
            <a:r>
              <a:rPr lang="en-US" dirty="0" err="1"/>
              <a:t>thể</a:t>
            </a:r>
            <a:r>
              <a:rPr lang="en-US" dirty="0"/>
              <a:t> </a:t>
            </a:r>
            <a:r>
              <a:rPr lang="en-US" dirty="0" err="1"/>
              <a:t>thông</a:t>
            </a:r>
            <a:r>
              <a:rPr lang="en-US" dirty="0"/>
              <a:t> qua </a:t>
            </a:r>
            <a:r>
              <a:rPr lang="en-US" dirty="0" err="1"/>
              <a:t>tương</a:t>
            </a:r>
            <a:r>
              <a:rPr lang="en-US" dirty="0"/>
              <a:t> </a:t>
            </a:r>
            <a:r>
              <a:rPr lang="en-US" dirty="0" err="1"/>
              <a:t>tác</a:t>
            </a:r>
            <a:r>
              <a:rPr lang="en-US" dirty="0"/>
              <a:t>, </a:t>
            </a:r>
            <a:r>
              <a:rPr lang="en-US" dirty="0" err="1"/>
              <a:t>nên</a:t>
            </a:r>
            <a:r>
              <a:rPr lang="en-US" dirty="0"/>
              <a:t> </a:t>
            </a:r>
            <a:r>
              <a:rPr lang="en-US" dirty="0" err="1"/>
              <a:t>bạn</a:t>
            </a:r>
            <a:r>
              <a:rPr lang="en-US" dirty="0"/>
              <a:t> </a:t>
            </a:r>
            <a:r>
              <a:rPr lang="en-US" dirty="0" err="1"/>
              <a:t>bè</a:t>
            </a:r>
            <a:r>
              <a:rPr lang="en-US" dirty="0"/>
              <a:t> </a:t>
            </a:r>
            <a:r>
              <a:rPr lang="en-US" dirty="0" err="1"/>
              <a:t>của</a:t>
            </a:r>
            <a:r>
              <a:rPr lang="en-US" dirty="0"/>
              <a:t> </a:t>
            </a:r>
            <a:r>
              <a:rPr lang="en-US" dirty="0" err="1"/>
              <a:t>chủ</a:t>
            </a:r>
            <a:r>
              <a:rPr lang="en-US" dirty="0"/>
              <a:t> </a:t>
            </a:r>
            <a:r>
              <a:rPr lang="en-US" dirty="0" err="1"/>
              <a:t>nghĩa</a:t>
            </a:r>
            <a:r>
              <a:rPr lang="en-US" dirty="0"/>
              <a:t> </a:t>
            </a:r>
            <a:r>
              <a:rPr lang="en-US" dirty="0" err="1"/>
              <a:t>tự</a:t>
            </a:r>
            <a:r>
              <a:rPr lang="en-US" dirty="0"/>
              <a:t> do – </a:t>
            </a:r>
            <a:r>
              <a:rPr lang="en-US" dirty="0" err="1"/>
              <a:t>các</a:t>
            </a:r>
            <a:r>
              <a:rPr lang="en-US" dirty="0"/>
              <a:t> </a:t>
            </a:r>
            <a:r>
              <a:rPr lang="en-US" dirty="0" err="1"/>
              <a:t>phong</a:t>
            </a:r>
            <a:r>
              <a:rPr lang="en-US" dirty="0"/>
              <a:t> </a:t>
            </a:r>
            <a:r>
              <a:rPr lang="en-US" dirty="0" err="1"/>
              <a:t>trào</a:t>
            </a:r>
            <a:r>
              <a:rPr lang="en-US" dirty="0"/>
              <a:t> (</a:t>
            </a:r>
            <a:r>
              <a:rPr lang="en-US" dirty="0" err="1"/>
              <a:t>xã</a:t>
            </a:r>
            <a:r>
              <a:rPr lang="en-US" dirty="0"/>
              <a:t> </a:t>
            </a:r>
            <a:r>
              <a:rPr lang="en-US" dirty="0" err="1"/>
              <a:t>hội</a:t>
            </a:r>
            <a:r>
              <a:rPr lang="en-US" dirty="0"/>
              <a:t>): </a:t>
            </a:r>
            <a:r>
              <a:rPr lang="en-US" dirty="0" err="1"/>
              <a:t>tập</a:t>
            </a:r>
            <a:r>
              <a:rPr lang="en-US" dirty="0"/>
              <a:t> </a:t>
            </a:r>
            <a:r>
              <a:rPr lang="en-US" dirty="0" err="1"/>
              <a:t>hợp</a:t>
            </a:r>
            <a:r>
              <a:rPr lang="en-US" dirty="0"/>
              <a:t> (</a:t>
            </a:r>
            <a:r>
              <a:rPr lang="en-US" dirty="0" err="1"/>
              <a:t>ví</a:t>
            </a:r>
            <a:r>
              <a:rPr lang="en-US" dirty="0"/>
              <a:t> </a:t>
            </a:r>
            <a:r>
              <a:rPr lang="en-US" dirty="0" err="1"/>
              <a:t>dụ</a:t>
            </a:r>
            <a:r>
              <a:rPr lang="en-US" dirty="0"/>
              <a:t>: </a:t>
            </a:r>
            <a:r>
              <a:rPr lang="en-US" dirty="0" err="1"/>
              <a:t>không</a:t>
            </a:r>
            <a:r>
              <a:rPr lang="en-US" dirty="0"/>
              <a:t> </a:t>
            </a:r>
            <a:r>
              <a:rPr lang="en-US" dirty="0" err="1"/>
              <a:t>liên</a:t>
            </a:r>
            <a:r>
              <a:rPr lang="en-US" dirty="0"/>
              <a:t> </a:t>
            </a:r>
            <a:r>
              <a:rPr lang="en-US" dirty="0" err="1"/>
              <a:t>kết</a:t>
            </a:r>
            <a:r>
              <a:rPr lang="en-US" dirty="0"/>
              <a:t>), </a:t>
            </a:r>
            <a:r>
              <a:rPr lang="en-US" dirty="0" err="1"/>
              <a:t>tái</a:t>
            </a:r>
            <a:r>
              <a:rPr lang="en-US" dirty="0"/>
              <a:t> </a:t>
            </a:r>
            <a:r>
              <a:rPr lang="en-US" dirty="0" err="1"/>
              <a:t>cân</a:t>
            </a:r>
            <a:r>
              <a:rPr lang="en-US" dirty="0"/>
              <a:t> </a:t>
            </a:r>
            <a:r>
              <a:rPr lang="en-US" dirty="0" err="1"/>
              <a:t>bằng</a:t>
            </a:r>
            <a:r>
              <a:rPr lang="en-US" dirty="0"/>
              <a:t> (</a:t>
            </a:r>
            <a:r>
              <a:rPr lang="en-US" dirty="0" err="1"/>
              <a:t>ví</a:t>
            </a:r>
            <a:r>
              <a:rPr lang="en-US" dirty="0"/>
              <a:t> </a:t>
            </a:r>
            <a:r>
              <a:rPr lang="en-US" dirty="0" err="1"/>
              <a:t>dụ</a:t>
            </a:r>
            <a:r>
              <a:rPr lang="en-US" dirty="0"/>
              <a:t>: Nam </a:t>
            </a:r>
            <a:r>
              <a:rPr lang="en-US" dirty="0" err="1"/>
              <a:t>Toàn</a:t>
            </a:r>
            <a:r>
              <a:rPr lang="en-US" dirty="0"/>
              <a:t> </a:t>
            </a:r>
            <a:r>
              <a:rPr lang="en-US" dirty="0" err="1"/>
              <a:t>Cầu</a:t>
            </a:r>
            <a:r>
              <a:rPr lang="en-US" dirty="0"/>
              <a:t>), </a:t>
            </a:r>
            <a:r>
              <a:rPr lang="en-US" dirty="0" err="1"/>
              <a:t>hoài</a:t>
            </a:r>
            <a:r>
              <a:rPr lang="en-US" dirty="0"/>
              <a:t> </a:t>
            </a:r>
            <a:r>
              <a:rPr lang="en-US" dirty="0" err="1"/>
              <a:t>niệm</a:t>
            </a:r>
            <a:r>
              <a:rPr lang="en-US" dirty="0"/>
              <a:t>, </a:t>
            </a:r>
            <a:r>
              <a:rPr lang="en-US" dirty="0" err="1"/>
              <a:t>duy</a:t>
            </a:r>
            <a:r>
              <a:rPr lang="en-US" dirty="0"/>
              <a:t> </a:t>
            </a:r>
            <a:r>
              <a:rPr lang="en-US" dirty="0" err="1"/>
              <a:t>trì</a:t>
            </a:r>
            <a:r>
              <a:rPr lang="en-US" dirty="0"/>
              <a:t>, </a:t>
            </a:r>
            <a:r>
              <a:rPr lang="en-US" dirty="0" err="1"/>
              <a:t>tự</a:t>
            </a:r>
            <a:r>
              <a:rPr lang="en-US" dirty="0"/>
              <a:t> </a:t>
            </a:r>
            <a:r>
              <a:rPr lang="en-US" dirty="0" err="1"/>
              <a:t>chủ</a:t>
            </a:r>
            <a:r>
              <a:rPr lang="en-US" dirty="0"/>
              <a:t>, </a:t>
            </a:r>
            <a:r>
              <a:rPr lang="en-US" dirty="0" err="1"/>
              <a:t>cấp</a:t>
            </a:r>
            <a:r>
              <a:rPr lang="en-US" dirty="0"/>
              <a:t> </a:t>
            </a:r>
            <a:r>
              <a:rPr lang="en-US" dirty="0" err="1"/>
              <a:t>tiến</a:t>
            </a:r>
            <a:r>
              <a:rPr lang="en-US" dirty="0"/>
              <a:t> </a:t>
            </a:r>
            <a:r>
              <a:rPr lang="en-US" dirty="0" err="1"/>
              <a:t>cũng</a:t>
            </a:r>
            <a:r>
              <a:rPr lang="en-US" dirty="0"/>
              <a:t> </a:t>
            </a:r>
            <a:r>
              <a:rPr lang="en-US" dirty="0" err="1"/>
              <a:t>trở</a:t>
            </a:r>
            <a:r>
              <a:rPr lang="en-US" dirty="0"/>
              <a:t> </a:t>
            </a:r>
            <a:r>
              <a:rPr lang="en-US" dirty="0" err="1"/>
              <a:t>thành</a:t>
            </a:r>
            <a:r>
              <a:rPr lang="en-US" dirty="0"/>
              <a:t> </a:t>
            </a:r>
            <a:r>
              <a:rPr lang="en-US" dirty="0" err="1"/>
              <a:t>bạn</a:t>
            </a:r>
            <a:r>
              <a:rPr lang="en-US" dirty="0"/>
              <a:t> </a:t>
            </a:r>
            <a:r>
              <a:rPr lang="en-US" dirty="0" err="1"/>
              <a:t>bè</a:t>
            </a:r>
            <a:r>
              <a:rPr lang="en-US" dirty="0"/>
              <a:t> </a:t>
            </a:r>
            <a:r>
              <a:rPr lang="en-US" dirty="0" err="1"/>
              <a:t>của</a:t>
            </a:r>
            <a:r>
              <a:rPr lang="en-US" dirty="0"/>
              <a:t> </a:t>
            </a:r>
            <a:r>
              <a:rPr lang="en-US" dirty="0" err="1"/>
              <a:t>chủ</a:t>
            </a:r>
            <a:r>
              <a:rPr lang="en-US" dirty="0"/>
              <a:t> </a:t>
            </a:r>
            <a:r>
              <a:rPr lang="en-US" dirty="0" err="1"/>
              <a:t>nghĩa</a:t>
            </a:r>
            <a:r>
              <a:rPr lang="en-US" dirty="0"/>
              <a:t> </a:t>
            </a:r>
            <a:r>
              <a:rPr lang="en-US" dirty="0" err="1"/>
              <a:t>kiến</a:t>
            </a:r>
            <a:r>
              <a:rPr lang="en-US" dirty="0"/>
              <a:t> </a:t>
            </a:r>
            <a:r>
              <a:rPr lang="en-US" dirty="0" err="1"/>
              <a:t>tạo</a:t>
            </a:r>
            <a:r>
              <a:rPr lang="en-US" dirty="0"/>
              <a:t> </a:t>
            </a:r>
            <a:r>
              <a:rPr lang="en-US" dirty="0" err="1"/>
              <a:t>có</a:t>
            </a:r>
            <a:r>
              <a:rPr lang="en-US" dirty="0"/>
              <a:t> </a:t>
            </a:r>
            <a:r>
              <a:rPr lang="en-US" dirty="0" err="1"/>
              <a:t>bản</a:t>
            </a:r>
            <a:r>
              <a:rPr lang="en-US" dirty="0"/>
              <a:t> </a:t>
            </a:r>
            <a:r>
              <a:rPr lang="en-US" dirty="0" err="1"/>
              <a:t>sắc</a:t>
            </a:r>
            <a:r>
              <a:rPr lang="en-US" dirty="0"/>
              <a:t> </a:t>
            </a:r>
            <a:r>
              <a:rPr lang="en-US" dirty="0" err="1"/>
              <a:t>và</a:t>
            </a:r>
            <a:r>
              <a:rPr lang="en-US" dirty="0"/>
              <a:t> </a:t>
            </a:r>
            <a:r>
              <a:rPr lang="en-US" dirty="0" err="1"/>
              <a:t>có</a:t>
            </a:r>
            <a:r>
              <a:rPr lang="en-US" dirty="0"/>
              <a:t> </a:t>
            </a:r>
            <a:r>
              <a:rPr lang="en-US" dirty="0" err="1"/>
              <a:t>cơ</a:t>
            </a:r>
            <a:r>
              <a:rPr lang="en-US" dirty="0"/>
              <a:t> </a:t>
            </a:r>
            <a:r>
              <a:rPr lang="en-US" dirty="0" err="1"/>
              <a:t>sở</a:t>
            </a:r>
            <a:r>
              <a:rPr lang="en-US" dirty="0"/>
              <a:t> </a:t>
            </a:r>
            <a:r>
              <a:rPr lang="en-US" dirty="0" err="1"/>
              <a:t>lý</a:t>
            </a:r>
            <a:r>
              <a:rPr lang="en-US" dirty="0"/>
              <a:t> </a:t>
            </a:r>
            <a:r>
              <a:rPr lang="en-US" dirty="0" err="1"/>
              <a:t>luận</a:t>
            </a:r>
            <a:r>
              <a:rPr lang="en-US" dirty="0"/>
              <a:t> </a:t>
            </a:r>
            <a:r>
              <a:rPr lang="en-US" dirty="0" err="1"/>
              <a:t>để</a:t>
            </a:r>
            <a:r>
              <a:rPr lang="en-US" dirty="0"/>
              <a:t> </a:t>
            </a:r>
            <a:r>
              <a:rPr lang="en-US" dirty="0" err="1"/>
              <a:t>trả</a:t>
            </a:r>
            <a:r>
              <a:rPr lang="en-US" dirty="0"/>
              <a:t> </a:t>
            </a:r>
            <a:r>
              <a:rPr lang="en-US" dirty="0" err="1"/>
              <a:t>lời</a:t>
            </a:r>
            <a:r>
              <a:rPr lang="en-US" dirty="0"/>
              <a:t> </a:t>
            </a:r>
            <a:r>
              <a:rPr lang="en-US" dirty="0" err="1"/>
              <a:t>câu</a:t>
            </a:r>
            <a:r>
              <a:rPr lang="en-US" dirty="0"/>
              <a:t> </a:t>
            </a:r>
            <a:r>
              <a:rPr lang="en-US" dirty="0" err="1"/>
              <a:t>hỏi</a:t>
            </a:r>
            <a:r>
              <a:rPr lang="en-US" dirty="0"/>
              <a:t>: </a:t>
            </a:r>
            <a:r>
              <a:rPr lang="en-US" dirty="0" err="1"/>
              <a:t>còn</a:t>
            </a:r>
            <a:r>
              <a:rPr lang="en-US" dirty="0"/>
              <a:t> </a:t>
            </a:r>
            <a:r>
              <a:rPr lang="en-US" dirty="0" err="1"/>
              <a:t>tự</a:t>
            </a:r>
            <a:r>
              <a:rPr lang="en-US" dirty="0"/>
              <a:t> do </a:t>
            </a:r>
            <a:r>
              <a:rPr lang="en-US" dirty="0" err="1"/>
              <a:t>nhà</a:t>
            </a:r>
            <a:r>
              <a:rPr lang="en-US" dirty="0"/>
              <a:t> </a:t>
            </a:r>
            <a:r>
              <a:rPr lang="en-US" dirty="0" err="1"/>
              <a:t>nước</a:t>
            </a:r>
            <a:r>
              <a:rPr lang="en-US" dirty="0"/>
              <a:t> </a:t>
            </a:r>
            <a:r>
              <a:rPr lang="en-US" dirty="0" err="1"/>
              <a:t>thì</a:t>
            </a:r>
            <a:r>
              <a:rPr lang="en-US" dirty="0"/>
              <a:t> </a:t>
            </a:r>
            <a:r>
              <a:rPr lang="en-US" dirty="0" err="1"/>
              <a:t>sao</a:t>
            </a:r>
            <a:r>
              <a:rPr lang="en-US" dirty="0"/>
              <a:t> </a:t>
            </a:r>
            <a:r>
              <a:rPr lang="en-US" dirty="0" err="1"/>
              <a:t>để</a:t>
            </a:r>
            <a:r>
              <a:rPr lang="en-US" dirty="0"/>
              <a:t> </a:t>
            </a:r>
            <a:r>
              <a:rPr lang="en-US" dirty="0" err="1"/>
              <a:t>đạt</a:t>
            </a:r>
            <a:r>
              <a:rPr lang="en-US" dirty="0"/>
              <a:t> </a:t>
            </a:r>
            <a:r>
              <a:rPr lang="en-US" dirty="0" err="1"/>
              <a:t>đến</a:t>
            </a:r>
            <a:r>
              <a:rPr lang="en-US" dirty="0"/>
              <a:t> </a:t>
            </a:r>
            <a:r>
              <a:rPr lang="en-US" dirty="0" err="1"/>
              <a:t>tương</a:t>
            </a:r>
            <a:r>
              <a:rPr lang="en-US" dirty="0"/>
              <a:t> </a:t>
            </a:r>
            <a:r>
              <a:rPr lang="en-US" dirty="0" err="1"/>
              <a:t>ứng</a:t>
            </a:r>
            <a:r>
              <a:rPr lang="en-US" dirty="0"/>
              <a:t> – </a:t>
            </a:r>
            <a:r>
              <a:rPr lang="en-US" dirty="0" err="1"/>
              <a:t>ánh</a:t>
            </a:r>
            <a:r>
              <a:rPr lang="en-US" dirty="0"/>
              <a:t> </a:t>
            </a:r>
            <a:r>
              <a:rPr lang="en-US" dirty="0" err="1"/>
              <a:t>xạ</a:t>
            </a:r>
            <a:r>
              <a:rPr lang="en-US" dirty="0"/>
              <a:t> </a:t>
            </a:r>
            <a:r>
              <a:rPr lang="en-US" dirty="0" err="1"/>
              <a:t>tổng</a:t>
            </a:r>
            <a:r>
              <a:rPr lang="en-US" dirty="0"/>
              <a:t> </a:t>
            </a:r>
            <a:r>
              <a:rPr lang="en-US" dirty="0" err="1"/>
              <a:t>hòa</a:t>
            </a:r>
            <a:r>
              <a:rPr lang="en-US" dirty="0"/>
              <a:t> </a:t>
            </a:r>
            <a:r>
              <a:rPr lang="en-US" dirty="0" err="1"/>
              <a:t>vì</a:t>
            </a:r>
            <a:r>
              <a:rPr lang="en-US" dirty="0"/>
              <a:t> </a:t>
            </a:r>
            <a:r>
              <a:rPr lang="en-US" dirty="0" err="1"/>
              <a:t>giới</a:t>
            </a:r>
            <a:r>
              <a:rPr lang="en-US" dirty="0"/>
              <a:t> </a:t>
            </a:r>
            <a:r>
              <a:rPr lang="en-US" dirty="0" err="1"/>
              <a:t>hạn</a:t>
            </a:r>
            <a:r>
              <a:rPr lang="en-US" dirty="0"/>
              <a:t> </a:t>
            </a:r>
            <a:r>
              <a:rPr lang="en-US" dirty="0" err="1"/>
              <a:t>của</a:t>
            </a:r>
            <a:r>
              <a:rPr lang="en-US" dirty="0"/>
              <a:t> </a:t>
            </a:r>
            <a:r>
              <a:rPr lang="en-US" dirty="0" err="1"/>
              <a:t>tự</a:t>
            </a:r>
            <a:r>
              <a:rPr lang="en-US" dirty="0"/>
              <a:t> do </a:t>
            </a:r>
            <a:r>
              <a:rPr lang="en-US" dirty="0" err="1"/>
              <a:t>trong</a:t>
            </a:r>
            <a:r>
              <a:rPr lang="en-US" dirty="0"/>
              <a:t> </a:t>
            </a:r>
            <a:r>
              <a:rPr lang="en-US" dirty="0" err="1"/>
              <a:t>hộp</a:t>
            </a:r>
            <a:r>
              <a:rPr lang="en-US" dirty="0"/>
              <a:t> </a:t>
            </a:r>
            <a:r>
              <a:rPr lang="en-US" dirty="0" err="1"/>
              <a:t>cát</a:t>
            </a:r>
            <a:r>
              <a:rPr lang="en-US" dirty="0"/>
              <a:t>? </a:t>
            </a:r>
            <a:r>
              <a:rPr lang="en-US" dirty="0" err="1"/>
              <a:t>Nói</a:t>
            </a:r>
            <a:r>
              <a:rPr lang="en-US" dirty="0"/>
              <a:t> </a:t>
            </a:r>
            <a:r>
              <a:rPr lang="en-US" dirty="0" err="1"/>
              <a:t>cách</a:t>
            </a:r>
            <a:r>
              <a:rPr lang="en-US" dirty="0"/>
              <a:t> </a:t>
            </a:r>
            <a:r>
              <a:rPr lang="en-US" dirty="0" err="1"/>
              <a:t>khác</a:t>
            </a:r>
            <a:r>
              <a:rPr lang="en-US" dirty="0"/>
              <a:t>, </a:t>
            </a:r>
            <a:r>
              <a:rPr lang="en-US" dirty="0" err="1"/>
              <a:t>phong</a:t>
            </a:r>
            <a:r>
              <a:rPr lang="en-US" dirty="0"/>
              <a:t> </a:t>
            </a:r>
            <a:r>
              <a:rPr lang="en-US" dirty="0" err="1"/>
              <a:t>trào</a:t>
            </a:r>
            <a:r>
              <a:rPr lang="en-US" dirty="0"/>
              <a:t> </a:t>
            </a:r>
            <a:r>
              <a:rPr lang="en-US" dirty="0" err="1"/>
              <a:t>xã</a:t>
            </a:r>
            <a:r>
              <a:rPr lang="en-US" dirty="0"/>
              <a:t> </a:t>
            </a:r>
            <a:r>
              <a:rPr lang="en-US" dirty="0" err="1"/>
              <a:t>hội</a:t>
            </a:r>
            <a:r>
              <a:rPr lang="en-US" dirty="0"/>
              <a:t> </a:t>
            </a:r>
            <a:r>
              <a:rPr lang="en-US" dirty="0" err="1"/>
              <a:t>không</a:t>
            </a:r>
            <a:r>
              <a:rPr lang="en-US" dirty="0"/>
              <a:t> </a:t>
            </a:r>
            <a:r>
              <a:rPr lang="en-US" dirty="0" err="1"/>
              <a:t>khác</a:t>
            </a:r>
            <a:r>
              <a:rPr lang="en-US" dirty="0"/>
              <a:t> </a:t>
            </a:r>
            <a:r>
              <a:rPr lang="en-US" dirty="0" err="1"/>
              <a:t>bao</a:t>
            </a:r>
            <a:r>
              <a:rPr lang="en-US" dirty="0"/>
              <a:t> </a:t>
            </a:r>
            <a:r>
              <a:rPr lang="en-US" dirty="0" err="1"/>
              <a:t>nhiêu</a:t>
            </a:r>
            <a:r>
              <a:rPr lang="en-US" dirty="0"/>
              <a:t> so </a:t>
            </a:r>
            <a:r>
              <a:rPr lang="en-US" dirty="0" err="1"/>
              <a:t>với</a:t>
            </a:r>
            <a:r>
              <a:rPr lang="en-US" dirty="0"/>
              <a:t> </a:t>
            </a:r>
            <a:r>
              <a:rPr lang="en-US" dirty="0" err="1"/>
              <a:t>cá</a:t>
            </a:r>
            <a:r>
              <a:rPr lang="en-US" dirty="0"/>
              <a:t> </a:t>
            </a:r>
            <a:r>
              <a:rPr lang="en-US" dirty="0" err="1"/>
              <a:t>nhân</a:t>
            </a:r>
            <a:r>
              <a:rPr lang="en-US" dirty="0"/>
              <a:t> </a:t>
            </a:r>
            <a:r>
              <a:rPr lang="en-US" dirty="0" err="1"/>
              <a:t>và</a:t>
            </a:r>
            <a:r>
              <a:rPr lang="en-US" dirty="0"/>
              <a:t> </a:t>
            </a:r>
            <a:r>
              <a:rPr lang="en-US" dirty="0" err="1"/>
              <a:t>thực</a:t>
            </a:r>
            <a:r>
              <a:rPr lang="en-US" dirty="0"/>
              <a:t> </a:t>
            </a:r>
            <a:r>
              <a:rPr lang="en-US" dirty="0" err="1"/>
              <a:t>thể</a:t>
            </a:r>
            <a:r>
              <a:rPr lang="en-US" dirty="0"/>
              <a:t> </a:t>
            </a:r>
            <a:r>
              <a:rPr lang="en-US" dirty="0" err="1"/>
              <a:t>nhà</a:t>
            </a:r>
            <a:r>
              <a:rPr lang="en-US" dirty="0"/>
              <a:t> </a:t>
            </a:r>
            <a:r>
              <a:rPr lang="en-US" dirty="0" err="1"/>
              <a:t>nước</a:t>
            </a:r>
            <a:r>
              <a:rPr lang="en-US" dirty="0"/>
              <a:t>/phi </a:t>
            </a:r>
            <a:r>
              <a:rPr lang="en-US" dirty="0" err="1"/>
              <a:t>nhà</a:t>
            </a:r>
            <a:r>
              <a:rPr lang="en-US" dirty="0"/>
              <a:t> </a:t>
            </a:r>
            <a:r>
              <a:rPr lang="en-US" dirty="0" err="1"/>
              <a:t>nước</a:t>
            </a:r>
            <a:r>
              <a:rPr lang="en-US" dirty="0"/>
              <a:t> </a:t>
            </a:r>
            <a:r>
              <a:rPr lang="en-US" dirty="0" err="1"/>
              <a:t>nếu</a:t>
            </a:r>
            <a:r>
              <a:rPr lang="en-US" dirty="0"/>
              <a:t> </a:t>
            </a:r>
            <a:r>
              <a:rPr lang="en-US" dirty="0" err="1"/>
              <a:t>phong</a:t>
            </a:r>
            <a:r>
              <a:rPr lang="en-US" dirty="0"/>
              <a:t> </a:t>
            </a:r>
            <a:r>
              <a:rPr lang="en-US" dirty="0" err="1"/>
              <a:t>trào</a:t>
            </a:r>
            <a:r>
              <a:rPr lang="en-US" dirty="0"/>
              <a:t> </a:t>
            </a:r>
            <a:r>
              <a:rPr lang="en-US" dirty="0" err="1"/>
              <a:t>xã</a:t>
            </a:r>
            <a:r>
              <a:rPr lang="en-US" dirty="0"/>
              <a:t> </a:t>
            </a:r>
            <a:r>
              <a:rPr lang="en-US" dirty="0" err="1"/>
              <a:t>hội</a:t>
            </a:r>
            <a:r>
              <a:rPr lang="en-US" dirty="0"/>
              <a:t> </a:t>
            </a:r>
            <a:r>
              <a:rPr lang="en-US" dirty="0" err="1"/>
              <a:t>có</a:t>
            </a:r>
            <a:r>
              <a:rPr lang="en-US" dirty="0"/>
              <a:t> </a:t>
            </a:r>
            <a:r>
              <a:rPr lang="en-US" dirty="0" err="1"/>
              <a:t>bản</a:t>
            </a:r>
            <a:r>
              <a:rPr lang="en-US" dirty="0"/>
              <a:t> </a:t>
            </a:r>
            <a:r>
              <a:rPr lang="en-US" dirty="0" err="1"/>
              <a:t>sắc</a:t>
            </a:r>
            <a:r>
              <a:rPr lang="en-US" dirty="0"/>
              <a:t>/</a:t>
            </a:r>
            <a:r>
              <a:rPr lang="en-US" dirty="0" err="1"/>
              <a:t>tập</a:t>
            </a:r>
            <a:r>
              <a:rPr lang="en-US" dirty="0"/>
              <a:t> </a:t>
            </a:r>
            <a:r>
              <a:rPr lang="en-US" dirty="0" err="1"/>
              <a:t>thuộc</a:t>
            </a:r>
            <a:r>
              <a:rPr lang="en-US" dirty="0"/>
              <a:t> </a:t>
            </a:r>
            <a:r>
              <a:rPr lang="en-US" dirty="0" err="1"/>
              <a:t>tính</a:t>
            </a:r>
            <a:r>
              <a:rPr lang="en-US" dirty="0"/>
              <a:t> </a:t>
            </a:r>
            <a:r>
              <a:rPr lang="en-US" dirty="0" err="1"/>
              <a:t>và</a:t>
            </a:r>
            <a:r>
              <a:rPr lang="en-US" dirty="0"/>
              <a:t> </a:t>
            </a:r>
            <a:r>
              <a:rPr lang="en-US" dirty="0" err="1"/>
              <a:t>hẳn</a:t>
            </a:r>
            <a:r>
              <a:rPr lang="en-US" dirty="0"/>
              <a:t> </a:t>
            </a:r>
            <a:r>
              <a:rPr lang="en-US" dirty="0" err="1"/>
              <a:t>nhiên</a:t>
            </a:r>
            <a:r>
              <a:rPr lang="en-US" dirty="0"/>
              <a:t> </a:t>
            </a:r>
            <a:r>
              <a:rPr lang="en-US" dirty="0" err="1"/>
              <a:t>có</a:t>
            </a:r>
            <a:r>
              <a:rPr lang="en-US" dirty="0"/>
              <a:t> </a:t>
            </a:r>
            <a:r>
              <a:rPr lang="en-US" dirty="0" err="1"/>
              <a:t>bản</a:t>
            </a:r>
            <a:r>
              <a:rPr lang="en-US" dirty="0"/>
              <a:t> </a:t>
            </a:r>
            <a:r>
              <a:rPr lang="en-US" dirty="0" err="1"/>
              <a:t>sắc</a:t>
            </a:r>
            <a:r>
              <a:rPr lang="en-US" dirty="0"/>
              <a:t>/</a:t>
            </a:r>
            <a:r>
              <a:rPr lang="en-US" dirty="0" err="1"/>
              <a:t>tập</a:t>
            </a:r>
            <a:r>
              <a:rPr lang="en-US" dirty="0"/>
              <a:t> </a:t>
            </a:r>
            <a:r>
              <a:rPr lang="en-US" dirty="0" err="1"/>
              <a:t>thuộc</a:t>
            </a:r>
            <a:r>
              <a:rPr lang="en-US" dirty="0"/>
              <a:t> </a:t>
            </a:r>
            <a:r>
              <a:rPr lang="en-US" dirty="0" err="1"/>
              <a:t>tính</a:t>
            </a:r>
            <a:r>
              <a:rPr lang="en-US" dirty="0"/>
              <a:t> </a:t>
            </a:r>
            <a:r>
              <a:rPr lang="en-US" dirty="0" err="1"/>
              <a:t>vì</a:t>
            </a:r>
            <a:r>
              <a:rPr lang="en-US" dirty="0"/>
              <a:t> </a:t>
            </a:r>
            <a:r>
              <a:rPr lang="en-US" dirty="0" err="1"/>
              <a:t>phong</a:t>
            </a:r>
            <a:r>
              <a:rPr lang="en-US" dirty="0"/>
              <a:t> </a:t>
            </a:r>
            <a:r>
              <a:rPr lang="en-US" dirty="0" err="1"/>
              <a:t>trào</a:t>
            </a:r>
            <a:r>
              <a:rPr lang="en-US" dirty="0"/>
              <a:t> </a:t>
            </a:r>
            <a:r>
              <a:rPr lang="en-US" dirty="0" err="1"/>
              <a:t>xã</a:t>
            </a:r>
            <a:r>
              <a:rPr lang="en-US" dirty="0"/>
              <a:t> </a:t>
            </a:r>
            <a:r>
              <a:rPr lang="en-US" dirty="0" err="1"/>
              <a:t>hội</a:t>
            </a:r>
            <a:r>
              <a:rPr lang="en-US" dirty="0"/>
              <a:t> do </a:t>
            </a:r>
            <a:r>
              <a:rPr lang="en-US" dirty="0" err="1"/>
              <a:t>xã</a:t>
            </a:r>
            <a:r>
              <a:rPr lang="en-US" dirty="0"/>
              <a:t> </a:t>
            </a:r>
            <a:r>
              <a:rPr lang="en-US" dirty="0" err="1"/>
              <a:t>hội</a:t>
            </a:r>
            <a:r>
              <a:rPr lang="en-US" dirty="0"/>
              <a:t> </a:t>
            </a:r>
            <a:r>
              <a:rPr lang="en-US" dirty="0" err="1"/>
              <a:t>gây</a:t>
            </a:r>
            <a:r>
              <a:rPr lang="en-US" dirty="0"/>
              <a:t> </a:t>
            </a:r>
            <a:r>
              <a:rPr lang="en-US" dirty="0" err="1"/>
              <a:t>ra</a:t>
            </a:r>
            <a:r>
              <a:rPr lang="en-US" dirty="0"/>
              <a:t>/</a:t>
            </a:r>
            <a:r>
              <a:rPr lang="en-US" dirty="0" err="1"/>
              <a:t>tạo</a:t>
            </a:r>
            <a:r>
              <a:rPr lang="en-US" dirty="0"/>
              <a:t> </a:t>
            </a:r>
            <a:r>
              <a:rPr lang="en-US" dirty="0" err="1"/>
              <a:t>nên</a:t>
            </a:r>
            <a:r>
              <a:rPr lang="en-US" dirty="0"/>
              <a:t>. </a:t>
            </a:r>
            <a:r>
              <a:rPr lang="en-US" dirty="0" err="1"/>
              <a:t>Nhắc</a:t>
            </a:r>
            <a:r>
              <a:rPr lang="en-US" dirty="0"/>
              <a:t> </a:t>
            </a:r>
            <a:r>
              <a:rPr lang="en-US" dirty="0" err="1"/>
              <a:t>lại</a:t>
            </a:r>
            <a:r>
              <a:rPr lang="en-US" dirty="0"/>
              <a:t> </a:t>
            </a:r>
            <a:r>
              <a:rPr lang="en-US" dirty="0" err="1"/>
              <a:t>rằng</a:t>
            </a:r>
            <a:r>
              <a:rPr lang="en-US" dirty="0"/>
              <a:t> </a:t>
            </a:r>
            <a:r>
              <a:rPr lang="en-US" dirty="0" err="1"/>
              <a:t>tập</a:t>
            </a:r>
            <a:r>
              <a:rPr lang="en-US" dirty="0"/>
              <a:t> </a:t>
            </a:r>
            <a:r>
              <a:rPr lang="en-US" dirty="0" err="1"/>
              <a:t>thuộc</a:t>
            </a:r>
            <a:r>
              <a:rPr lang="en-US" dirty="0"/>
              <a:t> </a:t>
            </a:r>
            <a:r>
              <a:rPr lang="en-US" dirty="0" err="1"/>
              <a:t>tính</a:t>
            </a:r>
            <a:r>
              <a:rPr lang="en-US" dirty="0"/>
              <a:t> </a:t>
            </a:r>
            <a:r>
              <a:rPr lang="en-US" dirty="0" err="1"/>
              <a:t>nếu</a:t>
            </a:r>
            <a:r>
              <a:rPr lang="en-US" dirty="0"/>
              <a:t> </a:t>
            </a:r>
            <a:r>
              <a:rPr lang="en-US" dirty="0" err="1"/>
              <a:t>tham</a:t>
            </a:r>
            <a:r>
              <a:rPr lang="en-US" dirty="0"/>
              <a:t> </a:t>
            </a:r>
            <a:r>
              <a:rPr lang="en-US" dirty="0" err="1"/>
              <a:t>chiếu</a:t>
            </a:r>
            <a:r>
              <a:rPr lang="en-US" dirty="0"/>
              <a:t> </a:t>
            </a:r>
            <a:r>
              <a:rPr lang="en-US" dirty="0" err="1"/>
              <a:t>với</a:t>
            </a:r>
            <a:r>
              <a:rPr lang="en-US" dirty="0"/>
              <a:t> ý </a:t>
            </a:r>
            <a:r>
              <a:rPr lang="en-US" dirty="0" err="1"/>
              <a:t>niệm</a:t>
            </a:r>
            <a:r>
              <a:rPr lang="en-US" dirty="0"/>
              <a:t> </a:t>
            </a:r>
            <a:r>
              <a:rPr lang="en-US" dirty="0" err="1"/>
              <a:t>thì</a:t>
            </a:r>
            <a:r>
              <a:rPr lang="en-US" dirty="0"/>
              <a:t> </a:t>
            </a:r>
            <a:r>
              <a:rPr lang="en-US" dirty="0" err="1"/>
              <a:t>tập</a:t>
            </a:r>
            <a:r>
              <a:rPr lang="en-US" dirty="0"/>
              <a:t> </a:t>
            </a:r>
            <a:r>
              <a:rPr lang="en-US" dirty="0" err="1"/>
              <a:t>thuộc</a:t>
            </a:r>
            <a:r>
              <a:rPr lang="en-US" dirty="0"/>
              <a:t> </a:t>
            </a:r>
            <a:r>
              <a:rPr lang="en-US" dirty="0" err="1"/>
              <a:t>tính</a:t>
            </a:r>
            <a:r>
              <a:rPr lang="en-US" dirty="0"/>
              <a:t> </a:t>
            </a:r>
            <a:r>
              <a:rPr lang="en-US" dirty="0" err="1"/>
              <a:t>là</a:t>
            </a:r>
            <a:r>
              <a:rPr lang="en-US" dirty="0"/>
              <a:t> </a:t>
            </a:r>
            <a:r>
              <a:rPr lang="en-US" dirty="0" err="1"/>
              <a:t>các</a:t>
            </a:r>
            <a:r>
              <a:rPr lang="en-US" dirty="0"/>
              <a:t> ý </a:t>
            </a:r>
            <a:r>
              <a:rPr lang="en-US" dirty="0" err="1"/>
              <a:t>niệm</a:t>
            </a:r>
            <a:r>
              <a:rPr lang="en-US" dirty="0"/>
              <a:t> </a:t>
            </a:r>
            <a:r>
              <a:rPr lang="en-US" dirty="0" err="1"/>
              <a:t>phái</a:t>
            </a:r>
            <a:r>
              <a:rPr lang="en-US" dirty="0"/>
              <a:t> </a:t>
            </a:r>
            <a:r>
              <a:rPr lang="en-US" dirty="0" err="1"/>
              <a:t>sinh</a:t>
            </a:r>
            <a:r>
              <a:rPr lang="en-US" dirty="0"/>
              <a:t> </a:t>
            </a:r>
            <a:r>
              <a:rPr lang="en-US" dirty="0" err="1"/>
              <a:t>từ</a:t>
            </a:r>
            <a:r>
              <a:rPr lang="en-US" dirty="0"/>
              <a:t> </a:t>
            </a:r>
            <a:r>
              <a:rPr lang="en-US" dirty="0" err="1"/>
              <a:t>đặt</a:t>
            </a:r>
            <a:r>
              <a:rPr lang="en-US" dirty="0"/>
              <a:t> song </a:t>
            </a:r>
            <a:r>
              <a:rPr lang="en-US" dirty="0" err="1"/>
              <a:t>ánh</a:t>
            </a:r>
            <a:r>
              <a:rPr lang="en-US" dirty="0"/>
              <a:t> </a:t>
            </a:r>
            <a:r>
              <a:rPr lang="en-US" dirty="0" err="1"/>
              <a:t>tương</a:t>
            </a:r>
            <a:r>
              <a:rPr lang="en-US" dirty="0"/>
              <a:t> </a:t>
            </a:r>
            <a:r>
              <a:rPr lang="en-US" dirty="0" err="1"/>
              <a:t>giao</a:t>
            </a:r>
            <a:r>
              <a:rPr lang="en-US" dirty="0"/>
              <a:t>.</a:t>
            </a:r>
            <a:endParaRPr lang="en-US"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32692839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vi-VN" dirty="0"/>
              <a:t>NTC được trợ lực bởi tự do và kiến tạo</a:t>
            </a:r>
            <a:endParaRPr lang="en-US" dirty="0"/>
          </a:p>
        </p:txBody>
      </p:sp>
      <p:sp>
        <p:nvSpPr>
          <p:cNvPr id="3" name="Content Placeholder 2"/>
          <p:cNvSpPr>
            <a:spLocks noGrp="1"/>
          </p:cNvSpPr>
          <p:nvPr>
            <p:ph idx="1"/>
          </p:nvPr>
        </p:nvSpPr>
        <p:spPr/>
        <p:txBody>
          <a:bodyPr>
            <a:normAutofit fontScale="77500" lnSpcReduction="20000"/>
          </a:bodyPr>
          <a:lstStyle/>
          <a:p>
            <a:pPr marL="0" indent="0">
              <a:lnSpc>
                <a:spcPct val="120000"/>
              </a:lnSpc>
              <a:buNone/>
            </a:pPr>
            <a:r>
              <a:rPr lang="en-US" dirty="0" err="1"/>
              <a:t>Như</a:t>
            </a:r>
            <a:r>
              <a:rPr lang="en-US" dirty="0"/>
              <a:t> </a:t>
            </a:r>
            <a:r>
              <a:rPr lang="en-US" dirty="0" err="1"/>
              <a:t>đã</a:t>
            </a:r>
            <a:r>
              <a:rPr lang="en-US" dirty="0"/>
              <a:t> </a:t>
            </a:r>
            <a:r>
              <a:rPr lang="en-US" dirty="0" err="1"/>
              <a:t>nêu</a:t>
            </a:r>
            <a:r>
              <a:rPr lang="en-US" dirty="0"/>
              <a:t> </a:t>
            </a:r>
            <a:r>
              <a:rPr lang="en-US" dirty="0" err="1"/>
              <a:t>trên</a:t>
            </a:r>
            <a:r>
              <a:rPr lang="en-US" dirty="0"/>
              <a:t>, </a:t>
            </a:r>
            <a:r>
              <a:rPr lang="en-US" dirty="0" err="1"/>
              <a:t>phong</a:t>
            </a:r>
            <a:r>
              <a:rPr lang="en-US" dirty="0"/>
              <a:t> </a:t>
            </a:r>
            <a:r>
              <a:rPr lang="en-US" dirty="0" err="1"/>
              <a:t>trào</a:t>
            </a:r>
            <a:r>
              <a:rPr lang="en-US" dirty="0"/>
              <a:t> </a:t>
            </a:r>
            <a:r>
              <a:rPr lang="en-US" dirty="0" err="1"/>
              <a:t>xã</a:t>
            </a:r>
            <a:r>
              <a:rPr lang="en-US" dirty="0"/>
              <a:t> </a:t>
            </a:r>
            <a:r>
              <a:rPr lang="en-US" dirty="0" err="1"/>
              <a:t>hội</a:t>
            </a:r>
            <a:r>
              <a:rPr lang="en-US" dirty="0"/>
              <a:t> </a:t>
            </a:r>
            <a:r>
              <a:rPr lang="en-US" dirty="0" err="1"/>
              <a:t>không</a:t>
            </a:r>
            <a:r>
              <a:rPr lang="en-US" dirty="0"/>
              <a:t> </a:t>
            </a:r>
            <a:r>
              <a:rPr lang="en-US" dirty="0" err="1"/>
              <a:t>khác</a:t>
            </a:r>
            <a:r>
              <a:rPr lang="en-US" dirty="0"/>
              <a:t> </a:t>
            </a:r>
            <a:r>
              <a:rPr lang="en-US" dirty="0" err="1"/>
              <a:t>bao</a:t>
            </a:r>
            <a:r>
              <a:rPr lang="en-US" dirty="0"/>
              <a:t> </a:t>
            </a:r>
            <a:r>
              <a:rPr lang="en-US" dirty="0" err="1"/>
              <a:t>nhiêu</a:t>
            </a:r>
            <a:r>
              <a:rPr lang="en-US" dirty="0"/>
              <a:t> so </a:t>
            </a:r>
            <a:r>
              <a:rPr lang="en-US" dirty="0" err="1"/>
              <a:t>với</a:t>
            </a:r>
            <a:r>
              <a:rPr lang="en-US" dirty="0"/>
              <a:t> </a:t>
            </a:r>
            <a:r>
              <a:rPr lang="en-US" dirty="0" err="1"/>
              <a:t>cá</a:t>
            </a:r>
            <a:r>
              <a:rPr lang="en-US" dirty="0"/>
              <a:t> </a:t>
            </a:r>
            <a:r>
              <a:rPr lang="en-US" dirty="0" err="1"/>
              <a:t>nhân</a:t>
            </a:r>
            <a:r>
              <a:rPr lang="en-US" dirty="0"/>
              <a:t> </a:t>
            </a:r>
            <a:r>
              <a:rPr lang="en-US" dirty="0" err="1"/>
              <a:t>và</a:t>
            </a:r>
            <a:r>
              <a:rPr lang="en-US" dirty="0"/>
              <a:t> </a:t>
            </a:r>
            <a:r>
              <a:rPr lang="en-US" dirty="0" err="1"/>
              <a:t>thực</a:t>
            </a:r>
            <a:r>
              <a:rPr lang="en-US" dirty="0"/>
              <a:t> </a:t>
            </a:r>
            <a:r>
              <a:rPr lang="en-US" dirty="0" err="1"/>
              <a:t>thể</a:t>
            </a:r>
            <a:r>
              <a:rPr lang="en-US" dirty="0"/>
              <a:t> </a:t>
            </a:r>
            <a:r>
              <a:rPr lang="en-US" dirty="0" err="1"/>
              <a:t>nhà</a:t>
            </a:r>
            <a:r>
              <a:rPr lang="en-US" dirty="0"/>
              <a:t> </a:t>
            </a:r>
            <a:r>
              <a:rPr lang="en-US" dirty="0" err="1"/>
              <a:t>nước</a:t>
            </a:r>
            <a:r>
              <a:rPr lang="en-US" dirty="0"/>
              <a:t>/phi </a:t>
            </a:r>
            <a:r>
              <a:rPr lang="en-US" dirty="0" err="1"/>
              <a:t>nhà</a:t>
            </a:r>
            <a:r>
              <a:rPr lang="en-US" dirty="0"/>
              <a:t> </a:t>
            </a:r>
            <a:r>
              <a:rPr lang="en-US" dirty="0" err="1"/>
              <a:t>nước</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khẳng</a:t>
            </a:r>
            <a:r>
              <a:rPr lang="en-US" dirty="0"/>
              <a:t> </a:t>
            </a:r>
            <a:r>
              <a:rPr lang="en-US" dirty="0" err="1"/>
              <a:t>định</a:t>
            </a:r>
            <a:r>
              <a:rPr lang="en-US" dirty="0"/>
              <a:t> Nam </a:t>
            </a:r>
            <a:r>
              <a:rPr lang="en-US" dirty="0" err="1"/>
              <a:t>Toàn</a:t>
            </a:r>
            <a:r>
              <a:rPr lang="en-US" dirty="0"/>
              <a:t> </a:t>
            </a:r>
            <a:r>
              <a:rPr lang="en-US" dirty="0" err="1"/>
              <a:t>Cầu</a:t>
            </a:r>
            <a:r>
              <a:rPr lang="en-US" dirty="0"/>
              <a:t> (NTC) </a:t>
            </a:r>
            <a:r>
              <a:rPr lang="en-US" dirty="0" err="1"/>
              <a:t>là</a:t>
            </a:r>
            <a:r>
              <a:rPr lang="en-US" dirty="0"/>
              <a:t> </a:t>
            </a:r>
            <a:r>
              <a:rPr lang="en-US" dirty="0" err="1"/>
              <a:t>một</a:t>
            </a:r>
            <a:r>
              <a:rPr lang="en-US" dirty="0"/>
              <a:t> </a:t>
            </a:r>
            <a:r>
              <a:rPr lang="en-US" dirty="0" err="1"/>
              <a:t>phong</a:t>
            </a:r>
            <a:r>
              <a:rPr lang="en-US" dirty="0"/>
              <a:t> </a:t>
            </a:r>
            <a:r>
              <a:rPr lang="en-US" dirty="0" err="1"/>
              <a:t>trào</a:t>
            </a:r>
            <a:r>
              <a:rPr lang="en-US" dirty="0"/>
              <a:t> (</a:t>
            </a:r>
            <a:r>
              <a:rPr lang="en-US" dirty="0" err="1"/>
              <a:t>người</a:t>
            </a:r>
            <a:r>
              <a:rPr lang="en-US" dirty="0"/>
              <a:t> </a:t>
            </a:r>
            <a:r>
              <a:rPr lang="en-US" dirty="0" err="1"/>
              <a:t>đọc</a:t>
            </a:r>
            <a:r>
              <a:rPr lang="en-US" dirty="0"/>
              <a:t> </a:t>
            </a:r>
            <a:r>
              <a:rPr lang="en-US" dirty="0" err="1"/>
              <a:t>vui</a:t>
            </a:r>
            <a:r>
              <a:rPr lang="en-US" dirty="0"/>
              <a:t> </a:t>
            </a:r>
            <a:r>
              <a:rPr lang="en-US" dirty="0" err="1"/>
              <a:t>lòng</a:t>
            </a:r>
            <a:r>
              <a:rPr lang="en-US" dirty="0"/>
              <a:t> </a:t>
            </a:r>
            <a:r>
              <a:rPr lang="en-US" dirty="0" err="1"/>
              <a:t>đọc</a:t>
            </a:r>
            <a:r>
              <a:rPr lang="en-US" dirty="0"/>
              <a:t> </a:t>
            </a:r>
            <a:r>
              <a:rPr lang="en-US" dirty="0" err="1"/>
              <a:t>phần</a:t>
            </a:r>
            <a:r>
              <a:rPr lang="en-US" dirty="0"/>
              <a:t> </a:t>
            </a:r>
            <a:r>
              <a:rPr lang="en-US" dirty="0" err="1"/>
              <a:t>tóm</a:t>
            </a:r>
            <a:r>
              <a:rPr lang="en-US" dirty="0"/>
              <a:t> </a:t>
            </a:r>
            <a:r>
              <a:rPr lang="en-US" dirty="0" err="1"/>
              <a:t>tắt</a:t>
            </a:r>
            <a:r>
              <a:rPr lang="en-US" dirty="0"/>
              <a:t>) </a:t>
            </a:r>
            <a:r>
              <a:rPr lang="en-US" dirty="0" err="1"/>
              <a:t>nhưng</a:t>
            </a:r>
            <a:r>
              <a:rPr lang="en-US" dirty="0"/>
              <a:t> </a:t>
            </a:r>
            <a:r>
              <a:rPr lang="en-US" dirty="0" err="1"/>
              <a:t>liệu</a:t>
            </a:r>
            <a:r>
              <a:rPr lang="en-US" dirty="0"/>
              <a:t> </a:t>
            </a:r>
            <a:r>
              <a:rPr lang="en-US" dirty="0" err="1"/>
              <a:t>có</a:t>
            </a:r>
            <a:r>
              <a:rPr lang="en-US" dirty="0"/>
              <a:t> </a:t>
            </a:r>
            <a:r>
              <a:rPr lang="en-US" dirty="0" err="1"/>
              <a:t>phải</a:t>
            </a:r>
            <a:r>
              <a:rPr lang="en-US" dirty="0"/>
              <a:t> </a:t>
            </a:r>
            <a:r>
              <a:rPr lang="en-US" dirty="0" err="1"/>
              <a:t>là</a:t>
            </a:r>
            <a:r>
              <a:rPr lang="en-US" dirty="0"/>
              <a:t> </a:t>
            </a:r>
            <a:r>
              <a:rPr lang="en-US" dirty="0" err="1"/>
              <a:t>phong</a:t>
            </a:r>
            <a:r>
              <a:rPr lang="en-US" dirty="0"/>
              <a:t> </a:t>
            </a:r>
            <a:r>
              <a:rPr lang="en-US" dirty="0" err="1"/>
              <a:t>trào</a:t>
            </a:r>
            <a:r>
              <a:rPr lang="en-US" dirty="0"/>
              <a:t> </a:t>
            </a:r>
            <a:r>
              <a:rPr lang="en-US" dirty="0" err="1"/>
              <a:t>xã</a:t>
            </a:r>
            <a:r>
              <a:rPr lang="en-US" dirty="0"/>
              <a:t> </a:t>
            </a:r>
            <a:r>
              <a:rPr lang="en-US" dirty="0" err="1"/>
              <a:t>hội</a:t>
            </a:r>
            <a:r>
              <a:rPr lang="en-US" dirty="0"/>
              <a:t> hay </a:t>
            </a:r>
            <a:r>
              <a:rPr lang="en-US" dirty="0" err="1"/>
              <a:t>không</a:t>
            </a:r>
            <a:r>
              <a:rPr lang="en-US" dirty="0"/>
              <a:t> </a:t>
            </a:r>
            <a:r>
              <a:rPr lang="en-US" dirty="0" err="1"/>
              <a:t>vì</a:t>
            </a:r>
            <a:r>
              <a:rPr lang="en-US" dirty="0"/>
              <a:t> </a:t>
            </a:r>
            <a:r>
              <a:rPr lang="en-US" dirty="0" err="1"/>
              <a:t>nếu</a:t>
            </a:r>
            <a:r>
              <a:rPr lang="en-US" dirty="0"/>
              <a:t> NTC </a:t>
            </a:r>
            <a:r>
              <a:rPr lang="en-US" dirty="0" err="1"/>
              <a:t>không</a:t>
            </a:r>
            <a:r>
              <a:rPr lang="en-US" dirty="0"/>
              <a:t> </a:t>
            </a:r>
            <a:r>
              <a:rPr lang="en-US" dirty="0" err="1"/>
              <a:t>phải</a:t>
            </a:r>
            <a:r>
              <a:rPr lang="en-US" dirty="0"/>
              <a:t> </a:t>
            </a:r>
            <a:r>
              <a:rPr lang="en-US" dirty="0" err="1"/>
              <a:t>phong</a:t>
            </a:r>
            <a:r>
              <a:rPr lang="en-US" dirty="0"/>
              <a:t> </a:t>
            </a:r>
            <a:r>
              <a:rPr lang="en-US" dirty="0" err="1"/>
              <a:t>trào</a:t>
            </a:r>
            <a:r>
              <a:rPr lang="en-US" dirty="0"/>
              <a:t> </a:t>
            </a:r>
            <a:r>
              <a:rPr lang="en-US" dirty="0" err="1"/>
              <a:t>xã</a:t>
            </a:r>
            <a:r>
              <a:rPr lang="en-US" dirty="0"/>
              <a:t> </a:t>
            </a:r>
            <a:r>
              <a:rPr lang="en-US" dirty="0" err="1"/>
              <a:t>hội</a:t>
            </a:r>
            <a:r>
              <a:rPr lang="en-US" dirty="0"/>
              <a:t> </a:t>
            </a:r>
            <a:r>
              <a:rPr lang="en-US" dirty="0" err="1"/>
              <a:t>thì</a:t>
            </a:r>
            <a:r>
              <a:rPr lang="en-US" dirty="0"/>
              <a:t> </a:t>
            </a:r>
            <a:r>
              <a:rPr lang="en-US" dirty="0" err="1"/>
              <a:t>chưa</a:t>
            </a:r>
            <a:r>
              <a:rPr lang="en-US" dirty="0"/>
              <a:t> </a:t>
            </a:r>
            <a:r>
              <a:rPr lang="en-US" dirty="0" err="1"/>
              <a:t>thể</a:t>
            </a:r>
            <a:r>
              <a:rPr lang="en-US" dirty="0"/>
              <a:t> </a:t>
            </a:r>
            <a:r>
              <a:rPr lang="en-US" dirty="0" err="1"/>
              <a:t>khẳng</a:t>
            </a:r>
            <a:r>
              <a:rPr lang="en-US" dirty="0"/>
              <a:t> </a:t>
            </a:r>
            <a:r>
              <a:rPr lang="en-US" dirty="0" err="1"/>
              <a:t>định</a:t>
            </a:r>
            <a:r>
              <a:rPr lang="en-US" dirty="0"/>
              <a:t> NTC </a:t>
            </a:r>
            <a:r>
              <a:rPr lang="en-US" dirty="0" err="1"/>
              <a:t>được</a:t>
            </a:r>
            <a:r>
              <a:rPr lang="en-US" dirty="0"/>
              <a:t> </a:t>
            </a:r>
            <a:r>
              <a:rPr lang="en-US" dirty="0" err="1"/>
              <a:t>trợ</a:t>
            </a:r>
            <a:r>
              <a:rPr lang="en-US" dirty="0"/>
              <a:t> </a:t>
            </a:r>
            <a:r>
              <a:rPr lang="en-US" dirty="0" err="1"/>
              <a:t>lực</a:t>
            </a:r>
            <a:r>
              <a:rPr lang="en-US" dirty="0"/>
              <a:t> </a:t>
            </a:r>
            <a:r>
              <a:rPr lang="en-US" dirty="0" err="1"/>
              <a:t>bởi</a:t>
            </a:r>
            <a:r>
              <a:rPr lang="en-US" dirty="0"/>
              <a:t> </a:t>
            </a:r>
            <a:r>
              <a:rPr lang="en-US" dirty="0" err="1"/>
              <a:t>chủ</a:t>
            </a:r>
            <a:r>
              <a:rPr lang="en-US" dirty="0"/>
              <a:t> </a:t>
            </a:r>
            <a:r>
              <a:rPr lang="en-US" dirty="0" err="1"/>
              <a:t>nghĩa</a:t>
            </a:r>
            <a:r>
              <a:rPr lang="en-US" dirty="0"/>
              <a:t> </a:t>
            </a:r>
            <a:r>
              <a:rPr lang="en-US" dirty="0" err="1"/>
              <a:t>tự</a:t>
            </a:r>
            <a:r>
              <a:rPr lang="en-US" dirty="0"/>
              <a:t> do </a:t>
            </a:r>
            <a:r>
              <a:rPr lang="en-US" dirty="0" err="1"/>
              <a:t>và</a:t>
            </a:r>
            <a:r>
              <a:rPr lang="en-US" dirty="0"/>
              <a:t> </a:t>
            </a:r>
            <a:r>
              <a:rPr lang="en-US" dirty="0" err="1"/>
              <a:t>chủ</a:t>
            </a:r>
            <a:r>
              <a:rPr lang="en-US" dirty="0"/>
              <a:t> </a:t>
            </a:r>
            <a:r>
              <a:rPr lang="en-US" dirty="0" err="1"/>
              <a:t>nghĩa</a:t>
            </a:r>
            <a:r>
              <a:rPr lang="en-US" dirty="0"/>
              <a:t> </a:t>
            </a:r>
            <a:r>
              <a:rPr lang="en-US" dirty="0" err="1"/>
              <a:t>kiến</a:t>
            </a:r>
            <a:r>
              <a:rPr lang="en-US" dirty="0"/>
              <a:t> </a:t>
            </a:r>
            <a:r>
              <a:rPr lang="en-US" dirty="0" err="1"/>
              <a:t>tạo</a:t>
            </a:r>
            <a:r>
              <a:rPr lang="en-US" dirty="0"/>
              <a:t> </a:t>
            </a:r>
            <a:r>
              <a:rPr lang="en-US" dirty="0" err="1"/>
              <a:t>khi</a:t>
            </a:r>
            <a:r>
              <a:rPr lang="en-US" dirty="0"/>
              <a:t> NTC </a:t>
            </a:r>
            <a:r>
              <a:rPr lang="en-US" dirty="0" err="1"/>
              <a:t>được</a:t>
            </a:r>
            <a:r>
              <a:rPr lang="en-US" dirty="0"/>
              <a:t> </a:t>
            </a:r>
            <a:r>
              <a:rPr lang="en-US" dirty="0" err="1"/>
              <a:t>đề</a:t>
            </a:r>
            <a:r>
              <a:rPr lang="en-US" dirty="0"/>
              <a:t> </a:t>
            </a:r>
            <a:r>
              <a:rPr lang="en-US" dirty="0" err="1"/>
              <a:t>xướng</a:t>
            </a:r>
            <a:r>
              <a:rPr lang="en-US" dirty="0"/>
              <a:t> </a:t>
            </a:r>
            <a:r>
              <a:rPr lang="en-US" dirty="0" err="1"/>
              <a:t>và</a:t>
            </a:r>
            <a:r>
              <a:rPr lang="en-US" dirty="0"/>
              <a:t> </a:t>
            </a:r>
            <a:r>
              <a:rPr lang="en-US" dirty="0" err="1"/>
              <a:t>tập</a:t>
            </a:r>
            <a:r>
              <a:rPr lang="en-US" dirty="0"/>
              <a:t> </a:t>
            </a:r>
            <a:r>
              <a:rPr lang="en-US" dirty="0" err="1"/>
              <a:t>hợp</a:t>
            </a:r>
            <a:r>
              <a:rPr lang="en-US" dirty="0"/>
              <a:t> </a:t>
            </a:r>
            <a:r>
              <a:rPr lang="en-US" dirty="0" err="1"/>
              <a:t>bởi</a:t>
            </a:r>
            <a:r>
              <a:rPr lang="en-US" dirty="0"/>
              <a:t> </a:t>
            </a:r>
            <a:r>
              <a:rPr lang="en-US" dirty="0" err="1"/>
              <a:t>những</a:t>
            </a:r>
            <a:r>
              <a:rPr lang="en-US" dirty="0"/>
              <a:t> </a:t>
            </a:r>
            <a:r>
              <a:rPr lang="en-US" dirty="0" err="1"/>
              <a:t>quốc</a:t>
            </a:r>
            <a:r>
              <a:rPr lang="en-US" dirty="0"/>
              <a:t> </a:t>
            </a:r>
            <a:r>
              <a:rPr lang="en-US" dirty="0" err="1"/>
              <a:t>gia</a:t>
            </a:r>
            <a:r>
              <a:rPr lang="en-US" dirty="0"/>
              <a:t> </a:t>
            </a:r>
            <a:r>
              <a:rPr lang="en-US" dirty="0" err="1"/>
              <a:t>đặc</a:t>
            </a:r>
            <a:r>
              <a:rPr lang="en-US" dirty="0"/>
              <a:t> </a:t>
            </a:r>
            <a:r>
              <a:rPr lang="en-US" dirty="0" err="1"/>
              <a:t>biệt</a:t>
            </a:r>
            <a:r>
              <a:rPr lang="en-US" dirty="0"/>
              <a:t> </a:t>
            </a:r>
            <a:r>
              <a:rPr lang="en-US" dirty="0" err="1"/>
              <a:t>là</a:t>
            </a:r>
            <a:r>
              <a:rPr lang="en-US" dirty="0"/>
              <a:t> </a:t>
            </a:r>
            <a:r>
              <a:rPr lang="en-US" dirty="0" err="1"/>
              <a:t>các</a:t>
            </a:r>
            <a:r>
              <a:rPr lang="en-US" dirty="0"/>
              <a:t> </a:t>
            </a:r>
            <a:r>
              <a:rPr lang="en-US" dirty="0" err="1"/>
              <a:t>cường</a:t>
            </a:r>
            <a:r>
              <a:rPr lang="en-US" dirty="0"/>
              <a:t> </a:t>
            </a:r>
            <a:r>
              <a:rPr lang="en-US" dirty="0" err="1"/>
              <a:t>quốc</a:t>
            </a:r>
            <a:r>
              <a:rPr lang="en-US" dirty="0"/>
              <a:t> </a:t>
            </a:r>
            <a:r>
              <a:rPr lang="en-US" dirty="0" err="1"/>
              <a:t>nơi</a:t>
            </a:r>
            <a:r>
              <a:rPr lang="en-US" dirty="0"/>
              <a:t> </a:t>
            </a:r>
            <a:r>
              <a:rPr lang="en-US" dirty="0" err="1"/>
              <a:t>chủ</a:t>
            </a:r>
            <a:r>
              <a:rPr lang="en-US" dirty="0"/>
              <a:t> </a:t>
            </a:r>
            <a:r>
              <a:rPr lang="en-US" dirty="0" err="1"/>
              <a:t>nghĩa</a:t>
            </a:r>
            <a:r>
              <a:rPr lang="en-US" dirty="0"/>
              <a:t> </a:t>
            </a:r>
            <a:r>
              <a:rPr lang="en-US" dirty="0" err="1"/>
              <a:t>hiện</a:t>
            </a:r>
            <a:r>
              <a:rPr lang="en-US" dirty="0"/>
              <a:t> </a:t>
            </a:r>
            <a:r>
              <a:rPr lang="en-US" dirty="0" err="1"/>
              <a:t>thực</a:t>
            </a:r>
            <a:r>
              <a:rPr lang="en-US" dirty="0"/>
              <a:t> </a:t>
            </a:r>
            <a:r>
              <a:rPr lang="en-US" dirty="0" err="1"/>
              <a:t>có</a:t>
            </a:r>
            <a:r>
              <a:rPr lang="en-US" dirty="0"/>
              <a:t> </a:t>
            </a:r>
            <a:r>
              <a:rPr lang="en-US" dirty="0" err="1"/>
              <a:t>ưu</a:t>
            </a:r>
            <a:r>
              <a:rPr lang="en-US" dirty="0"/>
              <a:t> </a:t>
            </a:r>
            <a:r>
              <a:rPr lang="en-US" dirty="0" err="1"/>
              <a:t>thế</a:t>
            </a:r>
            <a:r>
              <a:rPr lang="en-US" dirty="0"/>
              <a:t> </a:t>
            </a:r>
            <a:r>
              <a:rPr lang="en-US" dirty="0" err="1"/>
              <a:t>rõ</a:t>
            </a:r>
            <a:r>
              <a:rPr lang="en-US" dirty="0"/>
              <a:t> </a:t>
            </a:r>
            <a:r>
              <a:rPr lang="en-US" dirty="0" err="1"/>
              <a:t>ràng</a:t>
            </a:r>
            <a:r>
              <a:rPr lang="en-US" dirty="0"/>
              <a:t> </a:t>
            </a:r>
            <a:r>
              <a:rPr lang="en-US" dirty="0" err="1"/>
              <a:t>với</a:t>
            </a:r>
            <a:r>
              <a:rPr lang="en-US" dirty="0"/>
              <a:t> </a:t>
            </a:r>
            <a:r>
              <a:rPr lang="en-US" dirty="0" err="1"/>
              <a:t>mục</a:t>
            </a:r>
            <a:r>
              <a:rPr lang="en-US" dirty="0"/>
              <a:t> </a:t>
            </a:r>
            <a:r>
              <a:rPr lang="en-US" dirty="0" err="1"/>
              <a:t>đích</a:t>
            </a:r>
            <a:r>
              <a:rPr lang="en-US" dirty="0"/>
              <a:t> </a:t>
            </a:r>
            <a:r>
              <a:rPr lang="en-US" dirty="0" err="1"/>
              <a:t>tập</a:t>
            </a:r>
            <a:r>
              <a:rPr lang="en-US" dirty="0"/>
              <a:t> </a:t>
            </a:r>
            <a:r>
              <a:rPr lang="en-US" dirty="0" err="1"/>
              <a:t>hợp</a:t>
            </a:r>
            <a:r>
              <a:rPr lang="en-US" dirty="0"/>
              <a:t> </a:t>
            </a:r>
            <a:r>
              <a:rPr lang="en-US" dirty="0" err="1"/>
              <a:t>lực</a:t>
            </a:r>
            <a:r>
              <a:rPr lang="en-US" dirty="0"/>
              <a:t> </a:t>
            </a:r>
            <a:r>
              <a:rPr lang="en-US" dirty="0" err="1"/>
              <a:t>lượng</a:t>
            </a:r>
            <a:r>
              <a:rPr lang="en-US" dirty="0"/>
              <a:t> </a:t>
            </a:r>
            <a:r>
              <a:rPr lang="en-US" dirty="0" err="1"/>
              <a:t>và</a:t>
            </a:r>
            <a:r>
              <a:rPr lang="en-US" dirty="0"/>
              <a:t> </a:t>
            </a:r>
            <a:r>
              <a:rPr lang="en-US" dirty="0" err="1"/>
              <a:t>tạo</a:t>
            </a:r>
            <a:r>
              <a:rPr lang="en-US" dirty="0"/>
              <a:t> </a:t>
            </a:r>
            <a:r>
              <a:rPr lang="en-US" dirty="0" err="1"/>
              <a:t>cực</a:t>
            </a:r>
            <a:r>
              <a:rPr lang="en-US" dirty="0"/>
              <a:t> </a:t>
            </a:r>
            <a:r>
              <a:rPr lang="en-US" dirty="0" err="1"/>
              <a:t>nghiêng</a:t>
            </a:r>
            <a:r>
              <a:rPr lang="en-US" dirty="0"/>
              <a:t> </a:t>
            </a:r>
            <a:r>
              <a:rPr lang="en-US" dirty="0" err="1"/>
              <a:t>về</a:t>
            </a:r>
            <a:r>
              <a:rPr lang="en-US" dirty="0"/>
              <a:t> </a:t>
            </a:r>
            <a:r>
              <a:rPr lang="en-US" dirty="0" err="1"/>
              <a:t>đối</a:t>
            </a:r>
            <a:r>
              <a:rPr lang="en-US" dirty="0"/>
              <a:t> </a:t>
            </a:r>
            <a:r>
              <a:rPr lang="en-US" dirty="0" err="1"/>
              <a:t>kháng</a:t>
            </a:r>
            <a:r>
              <a:rPr lang="en-US" dirty="0"/>
              <a:t>. </a:t>
            </a:r>
            <a:r>
              <a:rPr lang="en-US" dirty="0" err="1"/>
              <a:t>Đúng</a:t>
            </a:r>
            <a:r>
              <a:rPr lang="en-US" dirty="0"/>
              <a:t> </a:t>
            </a:r>
            <a:r>
              <a:rPr lang="en-US" dirty="0" err="1"/>
              <a:t>là</a:t>
            </a:r>
            <a:r>
              <a:rPr lang="en-US" dirty="0"/>
              <a:t> NTC do </a:t>
            </a:r>
            <a:r>
              <a:rPr lang="en-US" dirty="0" err="1"/>
              <a:t>các</a:t>
            </a:r>
            <a:r>
              <a:rPr lang="en-US" dirty="0"/>
              <a:t> </a:t>
            </a:r>
            <a:r>
              <a:rPr lang="en-US" dirty="0" err="1"/>
              <a:t>quốc</a:t>
            </a:r>
            <a:r>
              <a:rPr lang="en-US" dirty="0"/>
              <a:t> </a:t>
            </a:r>
            <a:r>
              <a:rPr lang="en-US" dirty="0" err="1"/>
              <a:t>gia</a:t>
            </a:r>
            <a:r>
              <a:rPr lang="en-US" dirty="0"/>
              <a:t> </a:t>
            </a:r>
            <a:r>
              <a:rPr lang="en-US" dirty="0" err="1"/>
              <a:t>tập</a:t>
            </a:r>
            <a:r>
              <a:rPr lang="en-US" dirty="0"/>
              <a:t> </a:t>
            </a:r>
            <a:r>
              <a:rPr lang="en-US" dirty="0" err="1"/>
              <a:t>hợp</a:t>
            </a:r>
            <a:r>
              <a:rPr lang="en-US" dirty="0"/>
              <a:t>, </a:t>
            </a:r>
            <a:r>
              <a:rPr lang="en-US" dirty="0" err="1"/>
              <a:t>một</a:t>
            </a:r>
            <a:r>
              <a:rPr lang="en-US" dirty="0"/>
              <a:t> </a:t>
            </a:r>
            <a:r>
              <a:rPr lang="en-US" dirty="0" err="1"/>
              <a:t>số</a:t>
            </a:r>
            <a:r>
              <a:rPr lang="en-US" dirty="0"/>
              <a:t> </a:t>
            </a:r>
            <a:r>
              <a:rPr lang="en-US" dirty="0" err="1"/>
              <a:t>nghiêng</a:t>
            </a:r>
            <a:r>
              <a:rPr lang="en-US" dirty="0"/>
              <a:t> </a:t>
            </a:r>
            <a:r>
              <a:rPr lang="en-US" dirty="0" err="1"/>
              <a:t>đối</a:t>
            </a:r>
            <a:r>
              <a:rPr lang="en-US" dirty="0"/>
              <a:t> </a:t>
            </a:r>
            <a:r>
              <a:rPr lang="en-US" dirty="0" err="1"/>
              <a:t>kháng</a:t>
            </a:r>
            <a:r>
              <a:rPr lang="en-US" dirty="0"/>
              <a:t>, </a:t>
            </a:r>
            <a:r>
              <a:rPr lang="en-US" dirty="0" err="1"/>
              <a:t>một</a:t>
            </a:r>
            <a:r>
              <a:rPr lang="en-US" dirty="0"/>
              <a:t> </a:t>
            </a:r>
            <a:r>
              <a:rPr lang="en-US" dirty="0" err="1"/>
              <a:t>số</a:t>
            </a:r>
            <a:r>
              <a:rPr lang="en-US" dirty="0"/>
              <a:t> </a:t>
            </a:r>
            <a:r>
              <a:rPr lang="en-US" dirty="0" err="1"/>
              <a:t>nghiêng</a:t>
            </a:r>
            <a:r>
              <a:rPr lang="en-US" dirty="0"/>
              <a:t> </a:t>
            </a:r>
            <a:r>
              <a:rPr lang="en-US" dirty="0" err="1"/>
              <a:t>đòi</a:t>
            </a:r>
            <a:r>
              <a:rPr lang="en-US" dirty="0"/>
              <a:t> </a:t>
            </a:r>
            <a:r>
              <a:rPr lang="en-US" dirty="0" err="1"/>
              <a:t>hỏi</a:t>
            </a:r>
            <a:r>
              <a:rPr lang="en-US" dirty="0"/>
              <a:t> </a:t>
            </a:r>
            <a:r>
              <a:rPr lang="en-US" dirty="0" err="1"/>
              <a:t>quyền</a:t>
            </a:r>
            <a:r>
              <a:rPr lang="en-US" dirty="0"/>
              <a:t> </a:t>
            </a:r>
            <a:r>
              <a:rPr lang="en-US" dirty="0" err="1"/>
              <a:t>lợi</a:t>
            </a:r>
            <a:r>
              <a:rPr lang="en-US" dirty="0"/>
              <a:t> </a:t>
            </a:r>
            <a:r>
              <a:rPr lang="en-US" dirty="0" err="1"/>
              <a:t>và</a:t>
            </a:r>
            <a:r>
              <a:rPr lang="en-US" dirty="0"/>
              <a:t> </a:t>
            </a:r>
            <a:r>
              <a:rPr lang="en-US" dirty="0" err="1"/>
              <a:t>tiếng</a:t>
            </a:r>
            <a:r>
              <a:rPr lang="en-US" dirty="0"/>
              <a:t> </a:t>
            </a:r>
            <a:r>
              <a:rPr lang="en-US" dirty="0" err="1"/>
              <a:t>nói</a:t>
            </a:r>
            <a:r>
              <a:rPr lang="en-US" dirty="0"/>
              <a:t>, </a:t>
            </a:r>
            <a:r>
              <a:rPr lang="en-US" dirty="0" err="1"/>
              <a:t>và</a:t>
            </a:r>
            <a:r>
              <a:rPr lang="en-US" dirty="0"/>
              <a:t> </a:t>
            </a:r>
            <a:r>
              <a:rPr lang="en-US" dirty="0" err="1"/>
              <a:t>ngay</a:t>
            </a:r>
            <a:r>
              <a:rPr lang="en-US" dirty="0"/>
              <a:t> </a:t>
            </a:r>
            <a:r>
              <a:rPr lang="en-US" dirty="0" err="1"/>
              <a:t>trong</a:t>
            </a:r>
            <a:r>
              <a:rPr lang="en-US" dirty="0"/>
              <a:t> </a:t>
            </a:r>
            <a:r>
              <a:rPr lang="en-US" dirty="0" err="1"/>
              <a:t>đối</a:t>
            </a:r>
            <a:r>
              <a:rPr lang="en-US" dirty="0"/>
              <a:t> </a:t>
            </a:r>
            <a:r>
              <a:rPr lang="en-US" dirty="0" err="1"/>
              <a:t>kháng</a:t>
            </a:r>
            <a:r>
              <a:rPr lang="en-US" dirty="0"/>
              <a:t> </a:t>
            </a:r>
            <a:r>
              <a:rPr lang="en-US" dirty="0" err="1"/>
              <a:t>cũng</a:t>
            </a:r>
            <a:r>
              <a:rPr lang="en-US" dirty="0"/>
              <a:t> </a:t>
            </a:r>
            <a:r>
              <a:rPr lang="en-US" dirty="0" err="1"/>
              <a:t>có</a:t>
            </a:r>
            <a:r>
              <a:rPr lang="en-US" dirty="0"/>
              <a:t> </a:t>
            </a:r>
            <a:r>
              <a:rPr lang="en-US" dirty="0" err="1"/>
              <a:t>mưu</a:t>
            </a:r>
            <a:r>
              <a:rPr lang="en-US" dirty="0"/>
              <a:t> </a:t>
            </a:r>
            <a:r>
              <a:rPr lang="en-US" dirty="0" err="1"/>
              <a:t>cầu</a:t>
            </a:r>
            <a:r>
              <a:rPr lang="en-US" dirty="0"/>
              <a:t> </a:t>
            </a:r>
            <a:r>
              <a:rPr lang="en-US" dirty="0" err="1"/>
              <a:t>lợi</a:t>
            </a:r>
            <a:r>
              <a:rPr lang="en-US" dirty="0"/>
              <a:t> </a:t>
            </a:r>
            <a:r>
              <a:rPr lang="en-US" dirty="0" err="1"/>
              <a:t>ích</a:t>
            </a:r>
            <a:r>
              <a:rPr lang="en-US" dirty="0"/>
              <a:t>, </a:t>
            </a:r>
            <a:r>
              <a:rPr lang="en-US" dirty="0" err="1"/>
              <a:t>nhưng</a:t>
            </a:r>
            <a:r>
              <a:rPr lang="en-US" dirty="0"/>
              <a:t> </a:t>
            </a:r>
            <a:r>
              <a:rPr lang="en-US" dirty="0" err="1"/>
              <a:t>nhìn</a:t>
            </a:r>
            <a:r>
              <a:rPr lang="en-US" dirty="0"/>
              <a:t> </a:t>
            </a:r>
            <a:r>
              <a:rPr lang="en-US" dirty="0" err="1"/>
              <a:t>chung</a:t>
            </a:r>
            <a:r>
              <a:rPr lang="en-US" dirty="0"/>
              <a:t> </a:t>
            </a:r>
            <a:r>
              <a:rPr lang="en-US" dirty="0" err="1"/>
              <a:t>và</a:t>
            </a:r>
            <a:r>
              <a:rPr lang="en-US" dirty="0"/>
              <a:t> </a:t>
            </a:r>
            <a:r>
              <a:rPr lang="en-US" dirty="0" err="1"/>
              <a:t>bất</a:t>
            </a:r>
            <a:r>
              <a:rPr lang="en-US" dirty="0"/>
              <a:t> </a:t>
            </a:r>
            <a:r>
              <a:rPr lang="en-US" dirty="0" err="1"/>
              <a:t>luận</a:t>
            </a:r>
            <a:r>
              <a:rPr lang="en-US" dirty="0"/>
              <a:t> </a:t>
            </a:r>
            <a:r>
              <a:rPr lang="en-US" dirty="0" err="1"/>
              <a:t>thế</a:t>
            </a:r>
            <a:r>
              <a:rPr lang="en-US" dirty="0"/>
              <a:t> </a:t>
            </a:r>
            <a:r>
              <a:rPr lang="en-US" dirty="0" err="1"/>
              <a:t>nào</a:t>
            </a:r>
            <a:r>
              <a:rPr lang="en-US" dirty="0"/>
              <a:t>, NTC </a:t>
            </a:r>
            <a:r>
              <a:rPr lang="en-US" dirty="0" err="1"/>
              <a:t>thể</a:t>
            </a:r>
            <a:r>
              <a:rPr lang="en-US" dirty="0"/>
              <a:t> </a:t>
            </a:r>
            <a:r>
              <a:rPr lang="en-US" dirty="0" err="1"/>
              <a:t>hiện</a:t>
            </a:r>
            <a:r>
              <a:rPr lang="en-US" dirty="0"/>
              <a:t> </a:t>
            </a:r>
            <a:r>
              <a:rPr lang="en-US" dirty="0" err="1"/>
              <a:t>khát</a:t>
            </a:r>
            <a:r>
              <a:rPr lang="en-US" dirty="0"/>
              <a:t> </a:t>
            </a:r>
            <a:r>
              <a:rPr lang="en-US" dirty="0" err="1"/>
              <a:t>vọng</a:t>
            </a:r>
            <a:r>
              <a:rPr lang="en-US" dirty="0"/>
              <a:t> </a:t>
            </a:r>
            <a:r>
              <a:rPr lang="en-US" dirty="0" err="1"/>
              <a:t>cân</a:t>
            </a:r>
            <a:r>
              <a:rPr lang="en-US" dirty="0"/>
              <a:t> </a:t>
            </a:r>
            <a:r>
              <a:rPr lang="en-US" dirty="0" err="1"/>
              <a:t>bằng</a:t>
            </a:r>
            <a:r>
              <a:rPr lang="en-US" dirty="0"/>
              <a:t> </a:t>
            </a:r>
            <a:r>
              <a:rPr lang="en-US" dirty="0" err="1"/>
              <a:t>rút</a:t>
            </a:r>
            <a:r>
              <a:rPr lang="en-US" dirty="0"/>
              <a:t> </a:t>
            </a:r>
            <a:r>
              <a:rPr lang="en-US" dirty="0" err="1"/>
              <a:t>ngắn</a:t>
            </a:r>
            <a:r>
              <a:rPr lang="en-US" dirty="0"/>
              <a:t> </a:t>
            </a:r>
            <a:r>
              <a:rPr lang="en-US" dirty="0" err="1"/>
              <a:t>khoảng</a:t>
            </a:r>
            <a:r>
              <a:rPr lang="en-US" dirty="0"/>
              <a:t> </a:t>
            </a:r>
            <a:r>
              <a:rPr lang="en-US" dirty="0" err="1"/>
              <a:t>cách</a:t>
            </a:r>
            <a:r>
              <a:rPr lang="en-US" dirty="0"/>
              <a:t> </a:t>
            </a:r>
            <a:r>
              <a:rPr lang="en-US" dirty="0" err="1"/>
              <a:t>giàu</a:t>
            </a:r>
            <a:r>
              <a:rPr lang="en-US" dirty="0"/>
              <a:t> </a:t>
            </a:r>
            <a:r>
              <a:rPr lang="en-US" dirty="0" err="1"/>
              <a:t>nghèo</a:t>
            </a:r>
            <a:r>
              <a:rPr lang="en-US" dirty="0"/>
              <a:t> </a:t>
            </a:r>
            <a:r>
              <a:rPr lang="en-US" dirty="0" err="1"/>
              <a:t>và</a:t>
            </a:r>
            <a:r>
              <a:rPr lang="en-US" dirty="0"/>
              <a:t> </a:t>
            </a:r>
            <a:r>
              <a:rPr lang="en-US" dirty="0" err="1"/>
              <a:t>khái</a:t>
            </a:r>
            <a:r>
              <a:rPr lang="en-US" dirty="0"/>
              <a:t> </a:t>
            </a:r>
            <a:r>
              <a:rPr lang="en-US" dirty="0" err="1"/>
              <a:t>niệm</a:t>
            </a:r>
            <a:r>
              <a:rPr lang="en-US" dirty="0"/>
              <a:t> </a:t>
            </a:r>
            <a:r>
              <a:rPr lang="en-US" dirty="0" err="1"/>
              <a:t>giàu</a:t>
            </a:r>
            <a:r>
              <a:rPr lang="en-US" dirty="0"/>
              <a:t> </a:t>
            </a:r>
            <a:r>
              <a:rPr lang="en-US" dirty="0" err="1"/>
              <a:t>nghèo</a:t>
            </a:r>
            <a:r>
              <a:rPr lang="en-US" dirty="0"/>
              <a:t> </a:t>
            </a:r>
            <a:r>
              <a:rPr lang="en-US" dirty="0" err="1"/>
              <a:t>gắn</a:t>
            </a:r>
            <a:r>
              <a:rPr lang="en-US" dirty="0"/>
              <a:t> </a:t>
            </a:r>
            <a:r>
              <a:rPr lang="en-US" dirty="0" err="1"/>
              <a:t>với</a:t>
            </a:r>
            <a:r>
              <a:rPr lang="en-US" dirty="0"/>
              <a:t> </a:t>
            </a:r>
            <a:r>
              <a:rPr lang="en-US" dirty="0" err="1"/>
              <a:t>quần</a:t>
            </a:r>
            <a:r>
              <a:rPr lang="en-US" dirty="0"/>
              <a:t> </a:t>
            </a:r>
            <a:r>
              <a:rPr lang="en-US" dirty="0" err="1"/>
              <a:t>chúng</a:t>
            </a:r>
            <a:r>
              <a:rPr lang="en-US" dirty="0"/>
              <a:t>/</a:t>
            </a:r>
            <a:r>
              <a:rPr lang="en-US" dirty="0" err="1"/>
              <a:t>xã</a:t>
            </a:r>
            <a:r>
              <a:rPr lang="en-US" dirty="0"/>
              <a:t> </a:t>
            </a:r>
            <a:r>
              <a:rPr lang="en-US" dirty="0" err="1"/>
              <a:t>hội</a:t>
            </a:r>
            <a:r>
              <a:rPr lang="en-US" dirty="0"/>
              <a:t> </a:t>
            </a:r>
            <a:r>
              <a:rPr lang="en-US" dirty="0" err="1"/>
              <a:t>nhiều</a:t>
            </a:r>
            <a:r>
              <a:rPr lang="en-US" dirty="0"/>
              <a:t> </a:t>
            </a:r>
            <a:r>
              <a:rPr lang="en-US" dirty="0" err="1"/>
              <a:t>hơn</a:t>
            </a:r>
            <a:r>
              <a:rPr lang="en-US" dirty="0"/>
              <a:t> </a:t>
            </a:r>
            <a:r>
              <a:rPr lang="en-US" dirty="0" err="1"/>
              <a:t>từ</a:t>
            </a:r>
            <a:r>
              <a:rPr lang="en-US" dirty="0"/>
              <a:t> </a:t>
            </a:r>
            <a:r>
              <a:rPr lang="en-US" dirty="0" err="1"/>
              <a:t>lập</a:t>
            </a:r>
            <a:r>
              <a:rPr lang="en-US" dirty="0"/>
              <a:t> </a:t>
            </a:r>
            <a:r>
              <a:rPr lang="en-US" dirty="0" err="1"/>
              <a:t>luận</a:t>
            </a:r>
            <a:r>
              <a:rPr lang="en-US" dirty="0"/>
              <a:t> </a:t>
            </a:r>
            <a:r>
              <a:rPr lang="en-US" dirty="0" err="1"/>
              <a:t>nhà</a:t>
            </a:r>
            <a:r>
              <a:rPr lang="en-US" dirty="0"/>
              <a:t> </a:t>
            </a:r>
            <a:r>
              <a:rPr lang="en-US" dirty="0" err="1"/>
              <a:t>nước</a:t>
            </a:r>
            <a:r>
              <a:rPr lang="en-US" dirty="0"/>
              <a:t> </a:t>
            </a:r>
            <a:r>
              <a:rPr lang="en-US" dirty="0" err="1"/>
              <a:t>khoanh</a:t>
            </a:r>
            <a:r>
              <a:rPr lang="en-US" dirty="0"/>
              <a:t> </a:t>
            </a:r>
            <a:r>
              <a:rPr lang="en-US" dirty="0" err="1"/>
              <a:t>vùng</a:t>
            </a:r>
            <a:r>
              <a:rPr lang="en-US" dirty="0"/>
              <a:t> </a:t>
            </a:r>
            <a:r>
              <a:rPr lang="en-US" dirty="0" err="1"/>
              <a:t>xã</a:t>
            </a:r>
            <a:r>
              <a:rPr lang="en-US" dirty="0"/>
              <a:t> </a:t>
            </a:r>
            <a:r>
              <a:rPr lang="en-US" dirty="0" err="1"/>
              <a:t>hội</a:t>
            </a:r>
            <a:r>
              <a:rPr lang="en-US" dirty="0"/>
              <a:t>. </a:t>
            </a:r>
            <a:r>
              <a:rPr lang="en-US" dirty="0" err="1"/>
              <a:t>Lập</a:t>
            </a:r>
            <a:r>
              <a:rPr lang="en-US" dirty="0"/>
              <a:t> </a:t>
            </a:r>
            <a:r>
              <a:rPr lang="en-US" dirty="0" err="1"/>
              <a:t>luận</a:t>
            </a:r>
            <a:r>
              <a:rPr lang="en-US" dirty="0"/>
              <a:t> </a:t>
            </a:r>
            <a:r>
              <a:rPr lang="en-US" dirty="0" err="1"/>
              <a:t>trên</a:t>
            </a:r>
            <a:r>
              <a:rPr lang="en-US" dirty="0"/>
              <a:t> </a:t>
            </a:r>
            <a:r>
              <a:rPr lang="en-US" dirty="0" err="1"/>
              <a:t>chứng</a:t>
            </a:r>
            <a:r>
              <a:rPr lang="en-US" dirty="0"/>
              <a:t> </a:t>
            </a:r>
            <a:r>
              <a:rPr lang="en-US" dirty="0" err="1"/>
              <a:t>tỏ</a:t>
            </a:r>
            <a:r>
              <a:rPr lang="en-US" dirty="0"/>
              <a:t> NTC </a:t>
            </a:r>
            <a:r>
              <a:rPr lang="en-US" dirty="0" err="1"/>
              <a:t>là</a:t>
            </a:r>
            <a:r>
              <a:rPr lang="en-US" dirty="0"/>
              <a:t> </a:t>
            </a:r>
            <a:r>
              <a:rPr lang="en-US" dirty="0" err="1"/>
              <a:t>phong</a:t>
            </a:r>
            <a:r>
              <a:rPr lang="en-US" dirty="0"/>
              <a:t> </a:t>
            </a:r>
            <a:r>
              <a:rPr lang="en-US" dirty="0" err="1"/>
              <a:t>trào</a:t>
            </a:r>
            <a:r>
              <a:rPr lang="en-US" dirty="0"/>
              <a:t> </a:t>
            </a:r>
            <a:r>
              <a:rPr lang="en-US" dirty="0" err="1"/>
              <a:t>xã</a:t>
            </a:r>
            <a:r>
              <a:rPr lang="en-US" dirty="0"/>
              <a:t> </a:t>
            </a:r>
            <a:r>
              <a:rPr lang="en-US" dirty="0" err="1"/>
              <a:t>hội</a:t>
            </a:r>
            <a:r>
              <a:rPr lang="en-US" dirty="0"/>
              <a:t> </a:t>
            </a:r>
            <a:r>
              <a:rPr lang="en-US" dirty="0" err="1"/>
              <a:t>nhưng</a:t>
            </a:r>
            <a:r>
              <a:rPr lang="en-US" dirty="0"/>
              <a:t> </a:t>
            </a:r>
            <a:r>
              <a:rPr lang="en-US" dirty="0" err="1"/>
              <a:t>nó</a:t>
            </a:r>
            <a:r>
              <a:rPr lang="en-US" dirty="0"/>
              <a:t> </a:t>
            </a:r>
            <a:r>
              <a:rPr lang="en-US" dirty="0" err="1"/>
              <a:t>có</a:t>
            </a:r>
            <a:r>
              <a:rPr lang="en-US" dirty="0"/>
              <a:t> </a:t>
            </a:r>
            <a:r>
              <a:rPr lang="en-US" dirty="0" err="1"/>
              <a:t>mở</a:t>
            </a:r>
            <a:r>
              <a:rPr lang="en-US" dirty="0"/>
              <a:t> </a:t>
            </a:r>
            <a:r>
              <a:rPr lang="en-US" dirty="0" err="1"/>
              <a:t>rộng</a:t>
            </a:r>
            <a:r>
              <a:rPr lang="en-US" dirty="0"/>
              <a:t> </a:t>
            </a:r>
            <a:r>
              <a:rPr lang="en-US" dirty="0" err="1"/>
              <a:t>hộp</a:t>
            </a:r>
            <a:r>
              <a:rPr lang="en-US" dirty="0"/>
              <a:t> </a:t>
            </a:r>
            <a:r>
              <a:rPr lang="en-US" dirty="0" err="1"/>
              <a:t>cát</a:t>
            </a:r>
            <a:r>
              <a:rPr lang="en-US" dirty="0"/>
              <a:t> </a:t>
            </a:r>
            <a:r>
              <a:rPr lang="en-US" dirty="0" err="1"/>
              <a:t>nhà</a:t>
            </a:r>
            <a:r>
              <a:rPr lang="en-US" dirty="0"/>
              <a:t> </a:t>
            </a:r>
            <a:r>
              <a:rPr lang="en-US" dirty="0" err="1"/>
              <a:t>nước</a:t>
            </a:r>
            <a:r>
              <a:rPr lang="en-US" dirty="0"/>
              <a:t> hay </a:t>
            </a:r>
            <a:r>
              <a:rPr lang="en-US" dirty="0" err="1"/>
              <a:t>không</a:t>
            </a:r>
            <a:r>
              <a:rPr lang="en-US" dirty="0"/>
              <a:t> </a:t>
            </a:r>
            <a:r>
              <a:rPr lang="en-US" dirty="0" err="1"/>
              <a:t>vẫn</a:t>
            </a:r>
            <a:r>
              <a:rPr lang="en-US" dirty="0"/>
              <a:t> </a:t>
            </a:r>
            <a:r>
              <a:rPr lang="en-US" dirty="0" err="1"/>
              <a:t>còn</a:t>
            </a:r>
            <a:r>
              <a:rPr lang="en-US" dirty="0"/>
              <a:t> </a:t>
            </a:r>
            <a:r>
              <a:rPr lang="en-US" dirty="0" err="1"/>
              <a:t>là</a:t>
            </a:r>
            <a:r>
              <a:rPr lang="en-US" dirty="0"/>
              <a:t> </a:t>
            </a:r>
            <a:r>
              <a:rPr lang="en-US" dirty="0" err="1"/>
              <a:t>câu</a:t>
            </a:r>
            <a:r>
              <a:rPr lang="en-US" dirty="0"/>
              <a:t> </a:t>
            </a:r>
            <a:r>
              <a:rPr lang="en-US" dirty="0" err="1"/>
              <a:t>hỏi</a:t>
            </a:r>
            <a:r>
              <a:rPr lang="en-US" dirty="0"/>
              <a:t>. </a:t>
            </a:r>
            <a:r>
              <a:rPr lang="en-US" dirty="0" err="1"/>
              <a:t>Tất</a:t>
            </a:r>
            <a:r>
              <a:rPr lang="en-US" dirty="0"/>
              <a:t> </a:t>
            </a:r>
            <a:r>
              <a:rPr lang="en-US" dirty="0" err="1"/>
              <a:t>nhiên</a:t>
            </a:r>
            <a:r>
              <a:rPr lang="en-US" dirty="0"/>
              <a:t> </a:t>
            </a:r>
            <a:r>
              <a:rPr lang="en-US" dirty="0" err="1"/>
              <a:t>sẽ</a:t>
            </a:r>
            <a:r>
              <a:rPr lang="en-US" dirty="0"/>
              <a:t> </a:t>
            </a:r>
            <a:r>
              <a:rPr lang="en-US" dirty="0" err="1"/>
              <a:t>còn</a:t>
            </a:r>
            <a:r>
              <a:rPr lang="en-US" dirty="0"/>
              <a:t> </a:t>
            </a:r>
            <a:r>
              <a:rPr lang="en-US" dirty="0" err="1"/>
              <a:t>nhiều</a:t>
            </a:r>
            <a:r>
              <a:rPr lang="en-US" dirty="0"/>
              <a:t> </a:t>
            </a:r>
            <a:r>
              <a:rPr lang="en-US" dirty="0" err="1"/>
              <a:t>phong</a:t>
            </a:r>
            <a:r>
              <a:rPr lang="en-US" dirty="0"/>
              <a:t> </a:t>
            </a:r>
            <a:r>
              <a:rPr lang="en-US" dirty="0" err="1"/>
              <a:t>trào</a:t>
            </a:r>
            <a:r>
              <a:rPr lang="en-US" dirty="0"/>
              <a:t> </a:t>
            </a:r>
            <a:r>
              <a:rPr lang="en-US" dirty="0" err="1"/>
              <a:t>xã</a:t>
            </a:r>
            <a:r>
              <a:rPr lang="en-US" dirty="0"/>
              <a:t> </a:t>
            </a:r>
            <a:r>
              <a:rPr lang="en-US" dirty="0" err="1"/>
              <a:t>hội</a:t>
            </a:r>
            <a:r>
              <a:rPr lang="en-US" dirty="0"/>
              <a:t> </a:t>
            </a:r>
            <a:r>
              <a:rPr lang="en-US" dirty="0" err="1"/>
              <a:t>như</a:t>
            </a:r>
            <a:r>
              <a:rPr lang="en-US" dirty="0"/>
              <a:t> NTC. </a:t>
            </a:r>
            <a:r>
              <a:rPr lang="en-US" dirty="0" err="1"/>
              <a:t>Nếu</a:t>
            </a:r>
            <a:r>
              <a:rPr lang="en-US" dirty="0"/>
              <a:t> </a:t>
            </a:r>
            <a:r>
              <a:rPr lang="en-US" dirty="0" err="1"/>
              <a:t>thực</a:t>
            </a:r>
            <a:r>
              <a:rPr lang="en-US" dirty="0"/>
              <a:t> </a:t>
            </a:r>
            <a:r>
              <a:rPr lang="en-US" dirty="0" err="1"/>
              <a:t>thể</a:t>
            </a:r>
            <a:r>
              <a:rPr lang="en-US" dirty="0"/>
              <a:t> </a:t>
            </a:r>
            <a:r>
              <a:rPr lang="en-US" dirty="0" err="1"/>
              <a:t>nhà</a:t>
            </a:r>
            <a:r>
              <a:rPr lang="en-US" dirty="0"/>
              <a:t> </a:t>
            </a:r>
            <a:r>
              <a:rPr lang="en-US" dirty="0" err="1"/>
              <a:t>nước</a:t>
            </a:r>
            <a:r>
              <a:rPr lang="en-US" dirty="0"/>
              <a:t> </a:t>
            </a:r>
            <a:r>
              <a:rPr lang="en-US" dirty="0" err="1"/>
              <a:t>đồng</a:t>
            </a:r>
            <a:r>
              <a:rPr lang="en-US" dirty="0"/>
              <a:t> </a:t>
            </a:r>
            <a:r>
              <a:rPr lang="en-US" dirty="0" err="1"/>
              <a:t>nhất</a:t>
            </a:r>
            <a:r>
              <a:rPr lang="en-US" dirty="0"/>
              <a:t> </a:t>
            </a:r>
            <a:r>
              <a:rPr lang="en-US" dirty="0" err="1"/>
              <a:t>với</a:t>
            </a:r>
            <a:r>
              <a:rPr lang="en-US" dirty="0"/>
              <a:t> </a:t>
            </a:r>
            <a:r>
              <a:rPr lang="en-US" dirty="0" err="1"/>
              <a:t>xã</a:t>
            </a:r>
            <a:r>
              <a:rPr lang="en-US" dirty="0"/>
              <a:t> </a:t>
            </a:r>
            <a:r>
              <a:rPr lang="en-US" dirty="0" err="1"/>
              <a:t>hội</a:t>
            </a:r>
            <a:r>
              <a:rPr lang="en-US" dirty="0"/>
              <a:t> </a:t>
            </a:r>
            <a:r>
              <a:rPr lang="en-US" dirty="0" err="1"/>
              <a:t>thì</a:t>
            </a:r>
            <a:r>
              <a:rPr lang="en-US" dirty="0"/>
              <a:t> </a:t>
            </a:r>
            <a:r>
              <a:rPr lang="en-US" dirty="0" err="1"/>
              <a:t>chưa</a:t>
            </a:r>
            <a:r>
              <a:rPr lang="en-US" dirty="0"/>
              <a:t> </a:t>
            </a:r>
            <a:r>
              <a:rPr lang="en-US" dirty="0" err="1"/>
              <a:t>hoàn</a:t>
            </a:r>
            <a:r>
              <a:rPr lang="en-US" dirty="0"/>
              <a:t> </a:t>
            </a:r>
            <a:r>
              <a:rPr lang="en-US" dirty="0" err="1"/>
              <a:t>toàn</a:t>
            </a:r>
            <a:r>
              <a:rPr lang="en-US" dirty="0"/>
              <a:t> </a:t>
            </a:r>
            <a:r>
              <a:rPr lang="en-US" dirty="0" err="1"/>
              <a:t>phù</a:t>
            </a:r>
            <a:r>
              <a:rPr lang="en-US" dirty="0"/>
              <a:t> </a:t>
            </a:r>
            <a:r>
              <a:rPr lang="en-US" dirty="0" err="1"/>
              <a:t>hợp</a:t>
            </a:r>
            <a:r>
              <a:rPr lang="en-US" dirty="0"/>
              <a:t> </a:t>
            </a:r>
            <a:r>
              <a:rPr lang="en-US" dirty="0" err="1"/>
              <a:t>với</a:t>
            </a:r>
            <a:r>
              <a:rPr lang="en-US" dirty="0"/>
              <a:t> </a:t>
            </a:r>
            <a:r>
              <a:rPr lang="en-US" dirty="0" err="1"/>
              <a:t>quan</a:t>
            </a:r>
            <a:r>
              <a:rPr lang="en-US" dirty="0"/>
              <a:t> </a:t>
            </a:r>
            <a:r>
              <a:rPr lang="en-US" dirty="0" err="1"/>
              <a:t>điểm</a:t>
            </a:r>
            <a:r>
              <a:rPr lang="en-US" dirty="0"/>
              <a:t> </a:t>
            </a:r>
            <a:r>
              <a:rPr lang="en-US" dirty="0" err="1"/>
              <a:t>của</a:t>
            </a:r>
            <a:r>
              <a:rPr lang="en-US" dirty="0"/>
              <a:t> </a:t>
            </a:r>
            <a:r>
              <a:rPr lang="en-US" dirty="0" err="1"/>
              <a:t>chủ</a:t>
            </a:r>
            <a:r>
              <a:rPr lang="en-US" dirty="0"/>
              <a:t> </a:t>
            </a:r>
            <a:r>
              <a:rPr lang="en-US" dirty="0" err="1"/>
              <a:t>nghĩa</a:t>
            </a:r>
            <a:r>
              <a:rPr lang="en-US" dirty="0"/>
              <a:t> </a:t>
            </a:r>
            <a:r>
              <a:rPr lang="en-US" dirty="0" err="1"/>
              <a:t>kiến</a:t>
            </a:r>
            <a:r>
              <a:rPr lang="en-US" dirty="0"/>
              <a:t> </a:t>
            </a:r>
            <a:r>
              <a:rPr lang="en-US" dirty="0" err="1"/>
              <a:t>tạo</a:t>
            </a:r>
            <a:r>
              <a:rPr lang="en-US" dirty="0"/>
              <a:t>, </a:t>
            </a:r>
            <a:r>
              <a:rPr lang="en-US" dirty="0" err="1"/>
              <a:t>không</a:t>
            </a:r>
            <a:r>
              <a:rPr lang="en-US" dirty="0"/>
              <a:t> </a:t>
            </a:r>
            <a:r>
              <a:rPr lang="en-US" dirty="0" err="1"/>
              <a:t>có</a:t>
            </a:r>
            <a:r>
              <a:rPr lang="en-US" dirty="0"/>
              <a:t> </a:t>
            </a:r>
            <a:r>
              <a:rPr lang="en-US" dirty="0" err="1"/>
              <a:t>gì</a:t>
            </a:r>
            <a:r>
              <a:rPr lang="en-US" dirty="0"/>
              <a:t> </a:t>
            </a:r>
            <a:r>
              <a:rPr lang="en-US" dirty="0" err="1"/>
              <a:t>cao</a:t>
            </a:r>
            <a:r>
              <a:rPr lang="en-US" dirty="0"/>
              <a:t> </a:t>
            </a:r>
            <a:r>
              <a:rPr lang="en-US" dirty="0" err="1"/>
              <a:t>hơn</a:t>
            </a:r>
            <a:r>
              <a:rPr lang="en-US" dirty="0"/>
              <a:t> </a:t>
            </a:r>
            <a:r>
              <a:rPr lang="en-US" dirty="0" err="1"/>
              <a:t>nhà</a:t>
            </a:r>
            <a:r>
              <a:rPr lang="en-US" dirty="0"/>
              <a:t> </a:t>
            </a:r>
            <a:r>
              <a:rPr lang="en-US" dirty="0" err="1"/>
              <a:t>nước</a:t>
            </a:r>
            <a:r>
              <a:rPr lang="en-US" dirty="0"/>
              <a:t> </a:t>
            </a:r>
            <a:r>
              <a:rPr lang="en-US" dirty="0" err="1"/>
              <a:t>thì</a:t>
            </a:r>
            <a:r>
              <a:rPr lang="en-US" dirty="0"/>
              <a:t> </a:t>
            </a:r>
            <a:r>
              <a:rPr lang="en-US" dirty="0" err="1"/>
              <a:t>không</a:t>
            </a:r>
            <a:r>
              <a:rPr lang="en-US" dirty="0"/>
              <a:t> </a:t>
            </a:r>
            <a:r>
              <a:rPr lang="en-US" dirty="0" err="1"/>
              <a:t>phải</a:t>
            </a:r>
            <a:r>
              <a:rPr lang="en-US" dirty="0"/>
              <a:t> </a:t>
            </a:r>
            <a:r>
              <a:rPr lang="en-US" dirty="0" err="1"/>
              <a:t>là</a:t>
            </a:r>
            <a:r>
              <a:rPr lang="en-US" dirty="0"/>
              <a:t> </a:t>
            </a:r>
            <a:r>
              <a:rPr lang="en-US" dirty="0" err="1"/>
              <a:t>quan</a:t>
            </a:r>
            <a:r>
              <a:rPr lang="en-US" dirty="0"/>
              <a:t> </a:t>
            </a:r>
            <a:r>
              <a:rPr lang="en-US" dirty="0" err="1"/>
              <a:t>điểm</a:t>
            </a:r>
            <a:r>
              <a:rPr lang="en-US" dirty="0"/>
              <a:t> </a:t>
            </a:r>
            <a:r>
              <a:rPr lang="en-US" dirty="0" err="1"/>
              <a:t>của</a:t>
            </a:r>
            <a:r>
              <a:rPr lang="en-US" dirty="0"/>
              <a:t> </a:t>
            </a:r>
            <a:r>
              <a:rPr lang="en-US" dirty="0" err="1"/>
              <a:t>chủ</a:t>
            </a:r>
            <a:r>
              <a:rPr lang="en-US" dirty="0"/>
              <a:t> </a:t>
            </a:r>
            <a:r>
              <a:rPr lang="en-US" dirty="0" err="1"/>
              <a:t>nghĩa</a:t>
            </a:r>
            <a:r>
              <a:rPr lang="en-US" dirty="0"/>
              <a:t> </a:t>
            </a:r>
            <a:r>
              <a:rPr lang="en-US" dirty="0" err="1"/>
              <a:t>kiến</a:t>
            </a:r>
            <a:r>
              <a:rPr lang="en-US" dirty="0"/>
              <a:t> </a:t>
            </a:r>
            <a:r>
              <a:rPr lang="en-US" dirty="0" err="1"/>
              <a:t>tạo</a:t>
            </a:r>
            <a:r>
              <a:rPr lang="en-US" dirty="0"/>
              <a:t>.</a:t>
            </a:r>
            <a:endParaRPr lang="en-US"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3414256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vi-VN" dirty="0"/>
              <a:t>NTC được trợ lực bởi tự do và kiến tạo</a:t>
            </a:r>
            <a:endParaRPr lang="en-US" dirty="0"/>
          </a:p>
        </p:txBody>
      </p:sp>
      <p:sp>
        <p:nvSpPr>
          <p:cNvPr id="3" name="Content Placeholder 2"/>
          <p:cNvSpPr>
            <a:spLocks noGrp="1"/>
          </p:cNvSpPr>
          <p:nvPr>
            <p:ph idx="1"/>
          </p:nvPr>
        </p:nvSpPr>
        <p:spPr/>
        <p:txBody>
          <a:bodyPr>
            <a:noAutofit/>
          </a:bodyPr>
          <a:lstStyle/>
          <a:p>
            <a:pPr marL="0" indent="0">
              <a:buNone/>
            </a:pPr>
            <a:r>
              <a:rPr lang="en-US" sz="2400" dirty="0" err="1"/>
              <a:t>Những</a:t>
            </a:r>
            <a:r>
              <a:rPr lang="en-US" sz="2400" dirty="0"/>
              <a:t> </a:t>
            </a:r>
            <a:r>
              <a:rPr lang="en-US" sz="2400" dirty="0" err="1"/>
              <a:t>phong</a:t>
            </a:r>
            <a:r>
              <a:rPr lang="en-US" sz="2400" dirty="0"/>
              <a:t> </a:t>
            </a:r>
            <a:r>
              <a:rPr lang="en-US" sz="2400" dirty="0" err="1"/>
              <a:t>trào</a:t>
            </a:r>
            <a:r>
              <a:rPr lang="en-US" sz="2400" dirty="0"/>
              <a:t> </a:t>
            </a:r>
            <a:r>
              <a:rPr lang="en-US" sz="2400" dirty="0" err="1"/>
              <a:t>xã</a:t>
            </a:r>
            <a:r>
              <a:rPr lang="en-US" sz="2400" dirty="0"/>
              <a:t> </a:t>
            </a:r>
            <a:r>
              <a:rPr lang="en-US" sz="2400" dirty="0" err="1"/>
              <a:t>hội</a:t>
            </a:r>
            <a:r>
              <a:rPr lang="en-US" sz="2400" dirty="0"/>
              <a:t> </a:t>
            </a:r>
            <a:r>
              <a:rPr lang="en-US" sz="2400" dirty="0" err="1"/>
              <a:t>cho</a:t>
            </a:r>
            <a:r>
              <a:rPr lang="en-US" sz="2400" dirty="0"/>
              <a:t> </a:t>
            </a:r>
            <a:r>
              <a:rPr lang="en-US" sz="2400" dirty="0" err="1"/>
              <a:t>dù</a:t>
            </a:r>
            <a:r>
              <a:rPr lang="en-US" sz="2400" dirty="0"/>
              <a:t> </a:t>
            </a:r>
            <a:r>
              <a:rPr lang="en-US" sz="2400" dirty="0" err="1"/>
              <a:t>được</a:t>
            </a:r>
            <a:r>
              <a:rPr lang="en-US" sz="2400" dirty="0"/>
              <a:t> </a:t>
            </a:r>
            <a:r>
              <a:rPr lang="en-US" sz="2400" dirty="0" err="1"/>
              <a:t>kích</a:t>
            </a:r>
            <a:r>
              <a:rPr lang="en-US" sz="2400" dirty="0"/>
              <a:t> </a:t>
            </a:r>
            <a:r>
              <a:rPr lang="en-US" sz="2400" dirty="0" err="1"/>
              <a:t>hoạt</a:t>
            </a:r>
            <a:r>
              <a:rPr lang="en-US" sz="2400" dirty="0"/>
              <a:t> </a:t>
            </a:r>
            <a:r>
              <a:rPr lang="en-US" sz="2400" dirty="0" err="1"/>
              <a:t>và</a:t>
            </a:r>
            <a:r>
              <a:rPr lang="en-US" sz="2400" dirty="0"/>
              <a:t> chi </a:t>
            </a:r>
            <a:r>
              <a:rPr lang="en-US" sz="2400" dirty="0" err="1"/>
              <a:t>phối</a:t>
            </a:r>
            <a:r>
              <a:rPr lang="en-US" sz="2400" dirty="0"/>
              <a:t> </a:t>
            </a:r>
            <a:r>
              <a:rPr lang="en-US" sz="2400" dirty="0" err="1"/>
              <a:t>bởi</a:t>
            </a:r>
            <a:r>
              <a:rPr lang="en-US" sz="2400" dirty="0"/>
              <a:t> </a:t>
            </a:r>
            <a:r>
              <a:rPr lang="en-US" sz="2400" dirty="0" err="1"/>
              <a:t>các</a:t>
            </a:r>
            <a:r>
              <a:rPr lang="en-US" sz="2400" dirty="0"/>
              <a:t> </a:t>
            </a:r>
            <a:r>
              <a:rPr lang="en-US" sz="2400" dirty="0" err="1"/>
              <a:t>quốc</a:t>
            </a:r>
            <a:r>
              <a:rPr lang="en-US" sz="2400" dirty="0"/>
              <a:t> </a:t>
            </a:r>
            <a:r>
              <a:rPr lang="en-US" sz="2400" dirty="0" err="1"/>
              <a:t>gia</a:t>
            </a:r>
            <a:r>
              <a:rPr lang="en-US" sz="2400" dirty="0"/>
              <a:t> </a:t>
            </a:r>
            <a:r>
              <a:rPr lang="en-US" sz="2400" dirty="0" err="1"/>
              <a:t>không</a:t>
            </a:r>
            <a:r>
              <a:rPr lang="en-US" sz="2400" dirty="0"/>
              <a:t> </a:t>
            </a:r>
            <a:r>
              <a:rPr lang="en-US" sz="2400" dirty="0" err="1"/>
              <a:t>phải</a:t>
            </a:r>
            <a:r>
              <a:rPr lang="en-US" sz="2400" dirty="0"/>
              <a:t> </a:t>
            </a:r>
            <a:r>
              <a:rPr lang="en-US" sz="2400" dirty="0" err="1"/>
              <a:t>thực</a:t>
            </a:r>
            <a:r>
              <a:rPr lang="en-US" sz="2400" dirty="0"/>
              <a:t> </a:t>
            </a:r>
            <a:r>
              <a:rPr lang="en-US" sz="2400" dirty="0" err="1"/>
              <a:t>thể</a:t>
            </a:r>
            <a:r>
              <a:rPr lang="en-US" sz="2400" dirty="0"/>
              <a:t> phi </a:t>
            </a:r>
            <a:r>
              <a:rPr lang="en-US" sz="2400" dirty="0" err="1"/>
              <a:t>nhà</a:t>
            </a:r>
            <a:r>
              <a:rPr lang="en-US" sz="2400" dirty="0"/>
              <a:t> </a:t>
            </a:r>
            <a:r>
              <a:rPr lang="en-US" sz="2400" dirty="0" err="1"/>
              <a:t>nước</a:t>
            </a:r>
            <a:r>
              <a:rPr lang="en-US" sz="2400" dirty="0"/>
              <a:t> </a:t>
            </a:r>
            <a:r>
              <a:rPr lang="en-US" sz="2400" dirty="0" err="1"/>
              <a:t>thì</a:t>
            </a:r>
            <a:r>
              <a:rPr lang="en-US" sz="2400" dirty="0"/>
              <a:t> </a:t>
            </a:r>
            <a:r>
              <a:rPr lang="en-US" sz="2400" dirty="0" err="1"/>
              <a:t>tự</a:t>
            </a:r>
            <a:r>
              <a:rPr lang="en-US" sz="2400" dirty="0"/>
              <a:t> </a:t>
            </a:r>
            <a:r>
              <a:rPr lang="en-US" sz="2400" dirty="0" err="1"/>
              <a:t>chúng</a:t>
            </a:r>
            <a:r>
              <a:rPr lang="en-US" sz="2400" dirty="0"/>
              <a:t> </a:t>
            </a:r>
            <a:r>
              <a:rPr lang="en-US" sz="2400" dirty="0" err="1"/>
              <a:t>vẫn</a:t>
            </a:r>
            <a:r>
              <a:rPr lang="en-US" sz="2400" dirty="0"/>
              <a:t> </a:t>
            </a:r>
            <a:r>
              <a:rPr lang="en-US" sz="2400" dirty="0" err="1"/>
              <a:t>tương</a:t>
            </a:r>
            <a:r>
              <a:rPr lang="en-US" sz="2400" dirty="0"/>
              <a:t> </a:t>
            </a:r>
            <a:r>
              <a:rPr lang="en-US" sz="2400" dirty="0" err="1"/>
              <a:t>tác</a:t>
            </a:r>
            <a:r>
              <a:rPr lang="en-US" sz="2400" dirty="0"/>
              <a:t> </a:t>
            </a:r>
            <a:r>
              <a:rPr lang="en-US" sz="2400" dirty="0" err="1"/>
              <a:t>nội</a:t>
            </a:r>
            <a:r>
              <a:rPr lang="en-US" sz="2400" dirty="0"/>
              <a:t> </a:t>
            </a:r>
            <a:r>
              <a:rPr lang="en-US" sz="2400" dirty="0" err="1"/>
              <a:t>tại</a:t>
            </a:r>
            <a:r>
              <a:rPr lang="en-US" sz="2400" dirty="0"/>
              <a:t> </a:t>
            </a:r>
            <a:r>
              <a:rPr lang="en-US" sz="2400" dirty="0" err="1"/>
              <a:t>hình</a:t>
            </a:r>
            <a:r>
              <a:rPr lang="en-US" sz="2400" dirty="0"/>
              <a:t> </a:t>
            </a:r>
            <a:r>
              <a:rPr lang="en-US" sz="2400" dirty="0" err="1"/>
              <a:t>thành</a:t>
            </a:r>
            <a:r>
              <a:rPr lang="en-US" sz="2400" dirty="0"/>
              <a:t> </a:t>
            </a:r>
            <a:r>
              <a:rPr lang="en-US" sz="2400" dirty="0" err="1"/>
              <a:t>nên</a:t>
            </a:r>
            <a:r>
              <a:rPr lang="en-US" sz="2400" dirty="0"/>
              <a:t> </a:t>
            </a:r>
            <a:r>
              <a:rPr lang="en-US" sz="2400" dirty="0" err="1"/>
              <a:t>bản</a:t>
            </a:r>
            <a:r>
              <a:rPr lang="en-US" sz="2400" dirty="0"/>
              <a:t> </a:t>
            </a:r>
            <a:r>
              <a:rPr lang="en-US" sz="2400" dirty="0" err="1"/>
              <a:t>sắc</a:t>
            </a:r>
            <a:r>
              <a:rPr lang="en-US" sz="2400" dirty="0"/>
              <a:t> </a:t>
            </a:r>
            <a:r>
              <a:rPr lang="en-US" sz="2400" dirty="0" err="1"/>
              <a:t>phổ</a:t>
            </a:r>
            <a:r>
              <a:rPr lang="en-US" sz="2400" dirty="0"/>
              <a:t> </a:t>
            </a:r>
            <a:r>
              <a:rPr lang="en-US" sz="2400" dirty="0" err="1"/>
              <a:t>xuống</a:t>
            </a:r>
            <a:r>
              <a:rPr lang="en-US" sz="2400" dirty="0"/>
              <a:t> </a:t>
            </a:r>
            <a:r>
              <a:rPr lang="en-US" sz="2400" dirty="0" err="1"/>
              <a:t>bản</a:t>
            </a:r>
            <a:r>
              <a:rPr lang="en-US" sz="2400" dirty="0"/>
              <a:t> </a:t>
            </a:r>
            <a:r>
              <a:rPr lang="en-US" sz="2400" dirty="0" err="1"/>
              <a:t>sắc</a:t>
            </a:r>
            <a:r>
              <a:rPr lang="en-US" sz="2400" dirty="0"/>
              <a:t> </a:t>
            </a:r>
            <a:r>
              <a:rPr lang="en-US" sz="2400" dirty="0" err="1"/>
              <a:t>thành</a:t>
            </a:r>
            <a:r>
              <a:rPr lang="en-US" sz="2400" dirty="0"/>
              <a:t> </a:t>
            </a:r>
            <a:r>
              <a:rPr lang="en-US" sz="2400" dirty="0" err="1"/>
              <a:t>viên</a:t>
            </a:r>
            <a:r>
              <a:rPr lang="en-US" sz="2400" dirty="0"/>
              <a:t>, </a:t>
            </a:r>
            <a:r>
              <a:rPr lang="en-US" sz="2400" dirty="0" err="1"/>
              <a:t>ẩn</a:t>
            </a:r>
            <a:r>
              <a:rPr lang="en-US" sz="2400" dirty="0"/>
              <a:t> </a:t>
            </a:r>
            <a:r>
              <a:rPr lang="en-US" sz="2400" dirty="0" err="1"/>
              <a:t>sau</a:t>
            </a:r>
            <a:r>
              <a:rPr lang="en-US" sz="2400" dirty="0"/>
              <a:t> </a:t>
            </a:r>
            <a:r>
              <a:rPr lang="en-US" sz="2400" dirty="0" err="1"/>
              <a:t>một</a:t>
            </a:r>
            <a:r>
              <a:rPr lang="en-US" sz="2400" dirty="0"/>
              <a:t> </a:t>
            </a:r>
            <a:r>
              <a:rPr lang="en-US" sz="2400" dirty="0" err="1"/>
              <a:t>cách</a:t>
            </a:r>
            <a:r>
              <a:rPr lang="en-US" sz="2400" dirty="0"/>
              <a:t> </a:t>
            </a:r>
            <a:r>
              <a:rPr lang="en-US" sz="2400" dirty="0" err="1"/>
              <a:t>vô</a:t>
            </a:r>
            <a:r>
              <a:rPr lang="en-US" sz="2400" dirty="0"/>
              <a:t> </a:t>
            </a:r>
            <a:r>
              <a:rPr lang="en-US" sz="2400" dirty="0" err="1"/>
              <a:t>hình</a:t>
            </a:r>
            <a:r>
              <a:rPr lang="en-US" sz="2400" dirty="0"/>
              <a:t> </a:t>
            </a:r>
            <a:r>
              <a:rPr lang="en-US" sz="2400" dirty="0" err="1"/>
              <a:t>trung</a:t>
            </a:r>
            <a:r>
              <a:rPr lang="en-US" sz="2400" dirty="0"/>
              <a:t> </a:t>
            </a:r>
            <a:r>
              <a:rPr lang="en-US" sz="2400" dirty="0" err="1"/>
              <a:t>lại</a:t>
            </a:r>
            <a:r>
              <a:rPr lang="en-US" sz="2400" dirty="0"/>
              <a:t> </a:t>
            </a:r>
            <a:r>
              <a:rPr lang="en-US" sz="2400" dirty="0" err="1"/>
              <a:t>đi</a:t>
            </a:r>
            <a:r>
              <a:rPr lang="en-US" sz="2400" dirty="0"/>
              <a:t> </a:t>
            </a:r>
            <a:r>
              <a:rPr lang="en-US" sz="2400" dirty="0" err="1"/>
              <a:t>theo</a:t>
            </a:r>
            <a:r>
              <a:rPr lang="en-US" sz="2400" dirty="0"/>
              <a:t> </a:t>
            </a:r>
            <a:r>
              <a:rPr lang="en-US" sz="2400" dirty="0" err="1"/>
              <a:t>đường</a:t>
            </a:r>
            <a:r>
              <a:rPr lang="en-US" sz="2400" dirty="0"/>
              <a:t> </a:t>
            </a:r>
            <a:r>
              <a:rPr lang="en-US" sz="2400" dirty="0" err="1"/>
              <a:t>hướng</a:t>
            </a:r>
            <a:r>
              <a:rPr lang="en-US" sz="2400" dirty="0"/>
              <a:t> </a:t>
            </a:r>
            <a:r>
              <a:rPr lang="en-US" sz="2400" dirty="0" err="1"/>
              <a:t>của</a:t>
            </a:r>
            <a:r>
              <a:rPr lang="en-US" sz="2400" dirty="0"/>
              <a:t> </a:t>
            </a:r>
            <a:r>
              <a:rPr lang="en-US" sz="2400" dirty="0" err="1"/>
              <a:t>chủ</a:t>
            </a:r>
            <a:r>
              <a:rPr lang="en-US" sz="2400" dirty="0"/>
              <a:t> </a:t>
            </a:r>
            <a:r>
              <a:rPr lang="en-US" sz="2400" dirty="0" err="1"/>
              <a:t>nghĩa</a:t>
            </a:r>
            <a:r>
              <a:rPr lang="en-US" sz="2400" dirty="0"/>
              <a:t> </a:t>
            </a:r>
            <a:r>
              <a:rPr lang="en-US" sz="2400" dirty="0" err="1"/>
              <a:t>tự</a:t>
            </a:r>
            <a:r>
              <a:rPr lang="en-US" sz="2400" dirty="0"/>
              <a:t> do </a:t>
            </a:r>
            <a:r>
              <a:rPr lang="en-US" sz="2400" dirty="0" err="1"/>
              <a:t>và</a:t>
            </a:r>
            <a:r>
              <a:rPr lang="en-US" sz="2400" dirty="0"/>
              <a:t> </a:t>
            </a:r>
            <a:r>
              <a:rPr lang="en-US" sz="2400" dirty="0" err="1"/>
              <a:t>kiến</a:t>
            </a:r>
            <a:r>
              <a:rPr lang="en-US" sz="2400" dirty="0"/>
              <a:t> </a:t>
            </a:r>
            <a:r>
              <a:rPr lang="en-US" sz="2400" dirty="0" err="1"/>
              <a:t>tạo</a:t>
            </a:r>
            <a:r>
              <a:rPr lang="en-US" sz="2400" dirty="0"/>
              <a:t>. </a:t>
            </a:r>
            <a:r>
              <a:rPr lang="en-US" sz="2400" dirty="0" err="1"/>
              <a:t>Đúng</a:t>
            </a:r>
            <a:r>
              <a:rPr lang="en-US" sz="2400" dirty="0"/>
              <a:t> </a:t>
            </a:r>
            <a:r>
              <a:rPr lang="en-US" sz="2400" dirty="0" err="1"/>
              <a:t>là</a:t>
            </a:r>
            <a:r>
              <a:rPr lang="en-US" sz="2400" dirty="0"/>
              <a:t> </a:t>
            </a:r>
            <a:r>
              <a:rPr lang="en-US" sz="2400" dirty="0" err="1"/>
              <a:t>đi</a:t>
            </a:r>
            <a:r>
              <a:rPr lang="en-US" sz="2400" dirty="0"/>
              <a:t> </a:t>
            </a:r>
            <a:r>
              <a:rPr lang="en-US" sz="2400" dirty="0" err="1"/>
              <a:t>theo</a:t>
            </a:r>
            <a:r>
              <a:rPr lang="en-US" sz="2400" dirty="0"/>
              <a:t> </a:t>
            </a:r>
            <a:r>
              <a:rPr lang="en-US" sz="2400" dirty="0" err="1"/>
              <a:t>chủ</a:t>
            </a:r>
            <a:r>
              <a:rPr lang="en-US" sz="2400" dirty="0"/>
              <a:t> </a:t>
            </a:r>
            <a:r>
              <a:rPr lang="en-US" sz="2400" dirty="0" err="1"/>
              <a:t>nghĩa</a:t>
            </a:r>
            <a:r>
              <a:rPr lang="en-US" sz="2400" dirty="0"/>
              <a:t> </a:t>
            </a:r>
            <a:r>
              <a:rPr lang="en-US" sz="2400" dirty="0" err="1"/>
              <a:t>kiến</a:t>
            </a:r>
            <a:r>
              <a:rPr lang="en-US" sz="2400" dirty="0"/>
              <a:t> </a:t>
            </a:r>
            <a:r>
              <a:rPr lang="en-US" sz="2400" dirty="0" err="1"/>
              <a:t>tạo</a:t>
            </a:r>
            <a:r>
              <a:rPr lang="en-US" sz="2400" dirty="0"/>
              <a:t> </a:t>
            </a:r>
            <a:r>
              <a:rPr lang="en-US" sz="2400" dirty="0" err="1"/>
              <a:t>nhưng</a:t>
            </a:r>
            <a:r>
              <a:rPr lang="en-US" sz="2400" dirty="0"/>
              <a:t> </a:t>
            </a:r>
            <a:r>
              <a:rPr lang="en-US" sz="2400" dirty="0" err="1"/>
              <a:t>tại</a:t>
            </a:r>
            <a:r>
              <a:rPr lang="en-US" sz="2400" dirty="0"/>
              <a:t> </a:t>
            </a:r>
            <a:r>
              <a:rPr lang="en-US" sz="2400" dirty="0" err="1"/>
              <a:t>sao</a:t>
            </a:r>
            <a:r>
              <a:rPr lang="en-US" sz="2400" dirty="0"/>
              <a:t> </a:t>
            </a:r>
            <a:r>
              <a:rPr lang="en-US" sz="2400" dirty="0" err="1"/>
              <a:t>còn</a:t>
            </a:r>
            <a:r>
              <a:rPr lang="en-US" sz="2400" dirty="0"/>
              <a:t> </a:t>
            </a:r>
            <a:r>
              <a:rPr lang="en-US" sz="2400" dirty="0" err="1"/>
              <a:t>theo</a:t>
            </a:r>
            <a:r>
              <a:rPr lang="en-US" sz="2400" dirty="0"/>
              <a:t> </a:t>
            </a:r>
            <a:r>
              <a:rPr lang="en-US" sz="2400" dirty="0" err="1"/>
              <a:t>chủ</a:t>
            </a:r>
            <a:r>
              <a:rPr lang="en-US" sz="2400" dirty="0"/>
              <a:t> </a:t>
            </a:r>
            <a:r>
              <a:rPr lang="en-US" sz="2400" dirty="0" err="1"/>
              <a:t>nghĩa</a:t>
            </a:r>
            <a:r>
              <a:rPr lang="en-US" sz="2400" dirty="0"/>
              <a:t> </a:t>
            </a:r>
            <a:r>
              <a:rPr lang="en-US" sz="2400" dirty="0" err="1"/>
              <a:t>tự</a:t>
            </a:r>
            <a:r>
              <a:rPr lang="en-US" sz="2400" dirty="0"/>
              <a:t> do? NTC </a:t>
            </a:r>
            <a:r>
              <a:rPr lang="en-US" sz="2400" dirty="0" err="1"/>
              <a:t>giải</a:t>
            </a:r>
            <a:r>
              <a:rPr lang="en-US" sz="2400" dirty="0"/>
              <a:t> </a:t>
            </a:r>
            <a:r>
              <a:rPr lang="en-US" sz="2400" dirty="0" err="1"/>
              <a:t>phóng</a:t>
            </a:r>
            <a:r>
              <a:rPr lang="en-US" sz="2400" dirty="0"/>
              <a:t> </a:t>
            </a:r>
            <a:r>
              <a:rPr lang="en-US" sz="2400" dirty="0" err="1"/>
              <a:t>năng</a:t>
            </a:r>
            <a:r>
              <a:rPr lang="en-US" sz="2400" dirty="0"/>
              <a:t> </a:t>
            </a:r>
            <a:r>
              <a:rPr lang="en-US" sz="2400" dirty="0" err="1"/>
              <a:t>lượng</a:t>
            </a:r>
            <a:r>
              <a:rPr lang="en-US" sz="2400" dirty="0"/>
              <a:t> </a:t>
            </a:r>
            <a:r>
              <a:rPr lang="en-US" sz="2400" dirty="0" err="1"/>
              <a:t>kinh</a:t>
            </a:r>
            <a:r>
              <a:rPr lang="en-US" sz="2400" dirty="0"/>
              <a:t> </a:t>
            </a:r>
            <a:r>
              <a:rPr lang="en-US" sz="2400" dirty="0" err="1"/>
              <a:t>tế</a:t>
            </a:r>
            <a:r>
              <a:rPr lang="en-US" sz="2400" dirty="0"/>
              <a:t>, </a:t>
            </a:r>
            <a:r>
              <a:rPr lang="en-US" sz="2400" dirty="0" err="1"/>
              <a:t>giải</a:t>
            </a:r>
            <a:r>
              <a:rPr lang="en-US" sz="2400" dirty="0"/>
              <a:t> </a:t>
            </a:r>
            <a:r>
              <a:rPr lang="en-US" sz="2400" dirty="0" err="1"/>
              <a:t>phóng</a:t>
            </a:r>
            <a:r>
              <a:rPr lang="en-US" sz="2400" dirty="0"/>
              <a:t> </a:t>
            </a:r>
            <a:r>
              <a:rPr lang="en-US" sz="2400" dirty="0" err="1"/>
              <a:t>tiếng</a:t>
            </a:r>
            <a:r>
              <a:rPr lang="en-US" sz="2400" dirty="0"/>
              <a:t> </a:t>
            </a:r>
            <a:r>
              <a:rPr lang="en-US" sz="2400" dirty="0" err="1"/>
              <a:t>nói</a:t>
            </a:r>
            <a:r>
              <a:rPr lang="en-US" sz="2400" dirty="0"/>
              <a:t> </a:t>
            </a:r>
            <a:r>
              <a:rPr lang="en-US" sz="2400" dirty="0" err="1"/>
              <a:t>những</a:t>
            </a:r>
            <a:r>
              <a:rPr lang="en-US" sz="2400" dirty="0"/>
              <a:t> </a:t>
            </a:r>
            <a:r>
              <a:rPr lang="en-US" sz="2400" dirty="0" err="1"/>
              <a:t>nước</a:t>
            </a:r>
            <a:r>
              <a:rPr lang="en-US" sz="2400" dirty="0"/>
              <a:t> </a:t>
            </a:r>
            <a:r>
              <a:rPr lang="en-US" sz="2400" dirty="0" err="1"/>
              <a:t>nghèo</a:t>
            </a:r>
            <a:r>
              <a:rPr lang="en-US" sz="2400" dirty="0"/>
              <a:t> </a:t>
            </a:r>
            <a:r>
              <a:rPr lang="en-US" sz="2400" dirty="0" err="1"/>
              <a:t>hơn</a:t>
            </a:r>
            <a:r>
              <a:rPr lang="en-US" sz="2400" dirty="0"/>
              <a:t> </a:t>
            </a:r>
            <a:r>
              <a:rPr lang="en-US" sz="2400" dirty="0" err="1"/>
              <a:t>nghĩa</a:t>
            </a:r>
            <a:r>
              <a:rPr lang="en-US" sz="2400" dirty="0"/>
              <a:t> </a:t>
            </a:r>
            <a:r>
              <a:rPr lang="en-US" sz="2400" dirty="0" err="1"/>
              <a:t>là</a:t>
            </a:r>
            <a:r>
              <a:rPr lang="en-US" sz="2400" dirty="0"/>
              <a:t> </a:t>
            </a:r>
            <a:r>
              <a:rPr lang="en-US" sz="2400" dirty="0" err="1"/>
              <a:t>tạo</a:t>
            </a:r>
            <a:r>
              <a:rPr lang="en-US" sz="2400" dirty="0"/>
              <a:t> </a:t>
            </a:r>
            <a:r>
              <a:rPr lang="en-US" sz="2400" dirty="0" err="1"/>
              <a:t>sự</a:t>
            </a:r>
            <a:r>
              <a:rPr lang="en-US" sz="2400" dirty="0"/>
              <a:t> </a:t>
            </a:r>
            <a:r>
              <a:rPr lang="en-US" sz="2400" dirty="0" err="1"/>
              <a:t>tự</a:t>
            </a:r>
            <a:r>
              <a:rPr lang="en-US" sz="2400" dirty="0"/>
              <a:t> do </a:t>
            </a:r>
            <a:r>
              <a:rPr lang="en-US" sz="2400" dirty="0" err="1"/>
              <a:t>kinh</a:t>
            </a:r>
            <a:r>
              <a:rPr lang="en-US" sz="2400" dirty="0"/>
              <a:t> </a:t>
            </a:r>
            <a:r>
              <a:rPr lang="en-US" sz="2400" dirty="0" err="1"/>
              <a:t>tế</a:t>
            </a:r>
            <a:r>
              <a:rPr lang="en-US" sz="2400" dirty="0"/>
              <a:t> </a:t>
            </a:r>
            <a:r>
              <a:rPr lang="en-US" sz="2400" dirty="0" err="1"/>
              <a:t>của</a:t>
            </a:r>
            <a:r>
              <a:rPr lang="en-US" sz="2400" dirty="0"/>
              <a:t> </a:t>
            </a:r>
            <a:r>
              <a:rPr lang="en-US" sz="2400" dirty="0" err="1"/>
              <a:t>nước</a:t>
            </a:r>
            <a:r>
              <a:rPr lang="en-US" sz="2400" dirty="0"/>
              <a:t> </a:t>
            </a:r>
            <a:r>
              <a:rPr lang="en-US" sz="2400" dirty="0" err="1"/>
              <a:t>nghèo</a:t>
            </a:r>
            <a:r>
              <a:rPr lang="en-US" sz="2400" dirty="0"/>
              <a:t> </a:t>
            </a:r>
            <a:r>
              <a:rPr lang="en-US" sz="2400" dirty="0" err="1"/>
              <a:t>đối</a:t>
            </a:r>
            <a:r>
              <a:rPr lang="en-US" sz="2400" dirty="0"/>
              <a:t> </a:t>
            </a:r>
            <a:r>
              <a:rPr lang="en-US" sz="2400" dirty="0" err="1"/>
              <a:t>với</a:t>
            </a:r>
            <a:r>
              <a:rPr lang="en-US" sz="2400" dirty="0"/>
              <a:t> </a:t>
            </a:r>
            <a:r>
              <a:rPr lang="en-US" sz="2400" dirty="0" err="1"/>
              <a:t>nước</a:t>
            </a:r>
            <a:r>
              <a:rPr lang="en-US" sz="2400" dirty="0"/>
              <a:t> </a:t>
            </a:r>
            <a:r>
              <a:rPr lang="en-US" sz="2400" dirty="0" err="1"/>
              <a:t>giàu</a:t>
            </a:r>
            <a:r>
              <a:rPr lang="en-US" sz="2400" dirty="0"/>
              <a:t> </a:t>
            </a:r>
            <a:r>
              <a:rPr lang="en-US" sz="2400" dirty="0" err="1"/>
              <a:t>nhưng</a:t>
            </a:r>
            <a:r>
              <a:rPr lang="en-US" sz="2400" dirty="0"/>
              <a:t> NTC </a:t>
            </a:r>
            <a:r>
              <a:rPr lang="en-US" sz="2400" dirty="0" err="1"/>
              <a:t>không</a:t>
            </a:r>
            <a:r>
              <a:rPr lang="en-US" sz="2400" dirty="0"/>
              <a:t> </a:t>
            </a:r>
            <a:r>
              <a:rPr lang="en-US" sz="2400" dirty="0" err="1"/>
              <a:t>thể</a:t>
            </a:r>
            <a:r>
              <a:rPr lang="en-US" sz="2400" dirty="0"/>
              <a:t> </a:t>
            </a:r>
            <a:r>
              <a:rPr lang="en-US" sz="2400" dirty="0" err="1"/>
              <a:t>chế</a:t>
            </a:r>
            <a:r>
              <a:rPr lang="en-US" sz="2400" dirty="0"/>
              <a:t> </a:t>
            </a:r>
            <a:r>
              <a:rPr lang="en-US" sz="2400" dirty="0" err="1"/>
              <a:t>ngự</a:t>
            </a:r>
            <a:r>
              <a:rPr lang="en-US" sz="2400" dirty="0"/>
              <a:t> </a:t>
            </a:r>
            <a:r>
              <a:rPr lang="en-US" sz="2400" dirty="0" err="1"/>
              <a:t>thành</a:t>
            </a:r>
            <a:r>
              <a:rPr lang="en-US" sz="2400" dirty="0"/>
              <a:t> </a:t>
            </a:r>
            <a:r>
              <a:rPr lang="en-US" sz="2400" dirty="0" err="1"/>
              <a:t>viên</a:t>
            </a:r>
            <a:r>
              <a:rPr lang="en-US" sz="2400" dirty="0"/>
              <a:t> </a:t>
            </a:r>
            <a:r>
              <a:rPr lang="en-US" sz="2400" dirty="0" err="1"/>
              <a:t>như</a:t>
            </a:r>
            <a:r>
              <a:rPr lang="en-US" sz="2400" dirty="0"/>
              <a:t> </a:t>
            </a:r>
            <a:r>
              <a:rPr lang="en-US" sz="2400" dirty="0" err="1"/>
              <a:t>nhà</a:t>
            </a:r>
            <a:r>
              <a:rPr lang="en-US" sz="2400" dirty="0"/>
              <a:t> </a:t>
            </a:r>
            <a:r>
              <a:rPr lang="en-US" sz="2400" dirty="0" err="1"/>
              <a:t>nước</a:t>
            </a:r>
            <a:r>
              <a:rPr lang="en-US" sz="2400" dirty="0"/>
              <a:t> </a:t>
            </a:r>
            <a:r>
              <a:rPr lang="en-US" sz="2400" dirty="0" err="1"/>
              <a:t>chế</a:t>
            </a:r>
            <a:r>
              <a:rPr lang="en-US" sz="2400" dirty="0"/>
              <a:t> </a:t>
            </a:r>
            <a:r>
              <a:rPr lang="en-US" sz="2400" dirty="0" err="1"/>
              <a:t>ngự</a:t>
            </a:r>
            <a:r>
              <a:rPr lang="en-US" sz="2400" dirty="0"/>
              <a:t> </a:t>
            </a:r>
            <a:r>
              <a:rPr lang="en-US" sz="2400" dirty="0" err="1"/>
              <a:t>cá</a:t>
            </a:r>
            <a:r>
              <a:rPr lang="en-US" sz="2400" dirty="0"/>
              <a:t> </a:t>
            </a:r>
            <a:r>
              <a:rPr lang="en-US" sz="2400" dirty="0" err="1"/>
              <a:t>nhân</a:t>
            </a:r>
            <a:r>
              <a:rPr lang="en-US" sz="2400" dirty="0"/>
              <a:t>/</a:t>
            </a:r>
            <a:r>
              <a:rPr lang="en-US" sz="2400" dirty="0" err="1"/>
              <a:t>công</a:t>
            </a:r>
            <a:r>
              <a:rPr lang="en-US" sz="2400" dirty="0"/>
              <a:t> </a:t>
            </a:r>
            <a:r>
              <a:rPr lang="en-US" sz="2400" dirty="0" err="1"/>
              <a:t>dân</a:t>
            </a:r>
            <a:r>
              <a:rPr lang="en-US" sz="2400" dirty="0"/>
              <a:t> </a:t>
            </a:r>
            <a:r>
              <a:rPr lang="en-US" sz="2400" dirty="0" err="1"/>
              <a:t>vì</a:t>
            </a:r>
            <a:r>
              <a:rPr lang="en-US" sz="2400" dirty="0"/>
              <a:t> </a:t>
            </a:r>
            <a:r>
              <a:rPr lang="en-US" sz="2400" dirty="0" err="1"/>
              <a:t>luật</a:t>
            </a:r>
            <a:r>
              <a:rPr lang="en-US" sz="2400" dirty="0"/>
              <a:t> </a:t>
            </a:r>
            <a:r>
              <a:rPr lang="en-US" sz="2400" dirty="0" err="1"/>
              <a:t>trong</a:t>
            </a:r>
            <a:r>
              <a:rPr lang="en-US" sz="2400" dirty="0"/>
              <a:t> </a:t>
            </a:r>
            <a:r>
              <a:rPr lang="en-US" sz="2400" dirty="0" err="1"/>
              <a:t>phong</a:t>
            </a:r>
            <a:r>
              <a:rPr lang="en-US" sz="2400" dirty="0"/>
              <a:t> </a:t>
            </a:r>
            <a:r>
              <a:rPr lang="en-US" sz="2400" dirty="0" err="1"/>
              <a:t>trào</a:t>
            </a:r>
            <a:r>
              <a:rPr lang="en-US" sz="2400" dirty="0"/>
              <a:t> </a:t>
            </a:r>
            <a:r>
              <a:rPr lang="en-US" sz="2400" dirty="0" err="1"/>
              <a:t>xã</a:t>
            </a:r>
            <a:r>
              <a:rPr lang="en-US" sz="2400" dirty="0"/>
              <a:t> </a:t>
            </a:r>
            <a:r>
              <a:rPr lang="en-US" sz="2400" dirty="0" err="1"/>
              <a:t>hội</a:t>
            </a:r>
            <a:r>
              <a:rPr lang="en-US" sz="2400" dirty="0"/>
              <a:t> </a:t>
            </a:r>
            <a:r>
              <a:rPr lang="en-US" sz="2400" dirty="0" err="1"/>
              <a:t>tựu</a:t>
            </a:r>
            <a:r>
              <a:rPr lang="en-US" sz="2400" dirty="0"/>
              <a:t> </a:t>
            </a:r>
            <a:r>
              <a:rPr lang="en-US" sz="2400" dirty="0" err="1"/>
              <a:t>thành</a:t>
            </a:r>
            <a:r>
              <a:rPr lang="en-US" sz="2400" dirty="0"/>
              <a:t> </a:t>
            </a:r>
            <a:r>
              <a:rPr lang="en-US" sz="2400" dirty="0" err="1"/>
              <a:t>quy</a:t>
            </a:r>
            <a:r>
              <a:rPr lang="en-US" sz="2400" dirty="0"/>
              <a:t> </a:t>
            </a:r>
            <a:r>
              <a:rPr lang="en-US" sz="2400" dirty="0" err="1"/>
              <a:t>chuẩn</a:t>
            </a:r>
            <a:r>
              <a:rPr lang="en-US" sz="2400" dirty="0"/>
              <a:t>, </a:t>
            </a:r>
            <a:r>
              <a:rPr lang="en-US" sz="2400" dirty="0" err="1"/>
              <a:t>bản</a:t>
            </a:r>
            <a:r>
              <a:rPr lang="en-US" sz="2400" dirty="0"/>
              <a:t> </a:t>
            </a:r>
            <a:r>
              <a:rPr lang="en-US" sz="2400" dirty="0" err="1"/>
              <a:t>sắc</a:t>
            </a:r>
            <a:r>
              <a:rPr lang="en-US" sz="2400" dirty="0"/>
              <a:t> </a:t>
            </a:r>
            <a:r>
              <a:rPr lang="en-US" sz="2400" dirty="0" err="1"/>
              <a:t>và</a:t>
            </a:r>
            <a:r>
              <a:rPr lang="en-US" sz="2400" dirty="0"/>
              <a:t> </a:t>
            </a:r>
            <a:r>
              <a:rPr lang="en-US" sz="2400" dirty="0" err="1"/>
              <a:t>tư</a:t>
            </a:r>
            <a:r>
              <a:rPr lang="en-US" sz="2400" dirty="0"/>
              <a:t> </a:t>
            </a:r>
            <a:r>
              <a:rPr lang="en-US" sz="2400" dirty="0" err="1"/>
              <a:t>tưởng</a:t>
            </a:r>
            <a:r>
              <a:rPr lang="en-US" sz="2400" dirty="0"/>
              <a:t> </a:t>
            </a:r>
            <a:r>
              <a:rPr lang="en-US" sz="2400" dirty="0" err="1"/>
              <a:t>đúng</a:t>
            </a:r>
            <a:r>
              <a:rPr lang="en-US" sz="2400" dirty="0"/>
              <a:t> </a:t>
            </a:r>
            <a:r>
              <a:rPr lang="en-US" sz="2400" dirty="0" err="1"/>
              <a:t>với</a:t>
            </a:r>
            <a:r>
              <a:rPr lang="en-US" sz="2400" dirty="0"/>
              <a:t> </a:t>
            </a:r>
            <a:r>
              <a:rPr lang="en-US" sz="2400" dirty="0" err="1"/>
              <a:t>chủ</a:t>
            </a:r>
            <a:r>
              <a:rPr lang="en-US" sz="2400" dirty="0"/>
              <a:t> </a:t>
            </a:r>
            <a:r>
              <a:rPr lang="en-US" sz="2400" dirty="0" err="1"/>
              <a:t>nghĩa</a:t>
            </a:r>
            <a:r>
              <a:rPr lang="en-US" sz="2400" dirty="0"/>
              <a:t> </a:t>
            </a:r>
            <a:r>
              <a:rPr lang="en-US" sz="2400" dirty="0" err="1"/>
              <a:t>kiến</a:t>
            </a:r>
            <a:r>
              <a:rPr lang="en-US" sz="2400" dirty="0"/>
              <a:t> </a:t>
            </a:r>
            <a:r>
              <a:rPr lang="en-US" sz="2400" dirty="0" err="1"/>
              <a:t>tạo</a:t>
            </a:r>
            <a:r>
              <a:rPr lang="en-US" sz="2400" dirty="0"/>
              <a:t> </a:t>
            </a:r>
            <a:r>
              <a:rPr lang="en-US" sz="2400" dirty="0" err="1"/>
              <a:t>bên</a:t>
            </a:r>
            <a:r>
              <a:rPr lang="en-US" sz="2400" dirty="0"/>
              <a:t> </a:t>
            </a:r>
            <a:r>
              <a:rPr lang="en-US" sz="2400" dirty="0" err="1"/>
              <a:t>cạnh</a:t>
            </a:r>
            <a:r>
              <a:rPr lang="en-US" sz="2400" dirty="0"/>
              <a:t> </a:t>
            </a:r>
            <a:r>
              <a:rPr lang="en-US" sz="2400" dirty="0" err="1"/>
              <a:t>luật</a:t>
            </a:r>
            <a:r>
              <a:rPr lang="en-US" sz="2400" dirty="0"/>
              <a:t> </a:t>
            </a:r>
            <a:r>
              <a:rPr lang="en-US" sz="2400" dirty="0" err="1"/>
              <a:t>hoạt</a:t>
            </a:r>
            <a:r>
              <a:rPr lang="en-US" sz="2400" dirty="0"/>
              <a:t> </a:t>
            </a:r>
            <a:r>
              <a:rPr lang="en-US" sz="2400" dirty="0" err="1"/>
              <a:t>động</a:t>
            </a:r>
            <a:r>
              <a:rPr lang="en-US" sz="2400" dirty="0"/>
              <a:t> </a:t>
            </a:r>
            <a:r>
              <a:rPr lang="en-US" sz="2400" dirty="0" err="1"/>
              <a:t>và</a:t>
            </a:r>
            <a:r>
              <a:rPr lang="en-US" sz="2400" dirty="0"/>
              <a:t> </a:t>
            </a:r>
            <a:r>
              <a:rPr lang="en-US" sz="2400" dirty="0" err="1"/>
              <a:t>luật</a:t>
            </a:r>
            <a:r>
              <a:rPr lang="en-US" sz="2400" dirty="0"/>
              <a:t> </a:t>
            </a:r>
            <a:r>
              <a:rPr lang="en-US" sz="2400" dirty="0" err="1"/>
              <a:t>hoạt</a:t>
            </a:r>
            <a:r>
              <a:rPr lang="en-US" sz="2400" dirty="0"/>
              <a:t> </a:t>
            </a:r>
            <a:r>
              <a:rPr lang="en-US" sz="2400" dirty="0" err="1"/>
              <a:t>động</a:t>
            </a:r>
            <a:r>
              <a:rPr lang="en-US" sz="2400" dirty="0"/>
              <a:t> </a:t>
            </a:r>
            <a:r>
              <a:rPr lang="en-US" sz="2400" dirty="0" err="1"/>
              <a:t>chưa</a:t>
            </a:r>
            <a:r>
              <a:rPr lang="en-US" sz="2400" dirty="0"/>
              <a:t> </a:t>
            </a:r>
            <a:r>
              <a:rPr lang="en-US" sz="2400" dirty="0" err="1"/>
              <a:t>đủ</a:t>
            </a:r>
            <a:r>
              <a:rPr lang="en-US" sz="2400" dirty="0"/>
              <a:t> </a:t>
            </a:r>
            <a:r>
              <a:rPr lang="en-US" sz="2400" dirty="0" err="1"/>
              <a:t>mạnh</a:t>
            </a:r>
            <a:r>
              <a:rPr lang="en-US" sz="2400" dirty="0"/>
              <a:t> </a:t>
            </a:r>
            <a:r>
              <a:rPr lang="en-US" sz="2400" dirty="0" err="1"/>
              <a:t>bằng</a:t>
            </a:r>
            <a:r>
              <a:rPr lang="en-US" sz="2400" dirty="0"/>
              <a:t> </a:t>
            </a:r>
            <a:r>
              <a:rPr lang="en-US" sz="2400" dirty="0" err="1"/>
              <a:t>quy</a:t>
            </a:r>
            <a:r>
              <a:rPr lang="en-US" sz="2400" dirty="0"/>
              <a:t> </a:t>
            </a:r>
            <a:r>
              <a:rPr lang="en-US" sz="2400" dirty="0" err="1"/>
              <a:t>chuẩn</a:t>
            </a:r>
            <a:r>
              <a:rPr lang="en-US" sz="2400" dirty="0"/>
              <a:t> </a:t>
            </a:r>
            <a:r>
              <a:rPr lang="en-US" sz="2400" dirty="0" err="1"/>
              <a:t>tư</a:t>
            </a:r>
            <a:r>
              <a:rPr lang="en-US" sz="2400" dirty="0"/>
              <a:t> </a:t>
            </a:r>
            <a:r>
              <a:rPr lang="en-US" sz="2400" dirty="0" err="1"/>
              <a:t>tưởng</a:t>
            </a:r>
            <a:r>
              <a:rPr lang="en-US" sz="2400" dirty="0"/>
              <a:t> </a:t>
            </a:r>
            <a:r>
              <a:rPr lang="en-US" sz="2400" dirty="0" err="1"/>
              <a:t>nếu</a:t>
            </a:r>
            <a:r>
              <a:rPr lang="en-US" sz="2400" dirty="0"/>
              <a:t> </a:t>
            </a:r>
            <a:r>
              <a:rPr lang="en-US" sz="2400" dirty="0" err="1"/>
              <a:t>xét</a:t>
            </a:r>
            <a:r>
              <a:rPr lang="en-US" sz="2400" dirty="0"/>
              <a:t> </a:t>
            </a:r>
            <a:r>
              <a:rPr lang="en-US" sz="2400" dirty="0" err="1"/>
              <a:t>theo</a:t>
            </a:r>
            <a:r>
              <a:rPr lang="en-US" sz="2400" dirty="0"/>
              <a:t> </a:t>
            </a:r>
            <a:r>
              <a:rPr lang="en-US" sz="2400" dirty="0" err="1"/>
              <a:t>mối</a:t>
            </a:r>
            <a:r>
              <a:rPr lang="en-US" sz="2400" dirty="0"/>
              <a:t> </a:t>
            </a:r>
            <a:r>
              <a:rPr lang="en-US" sz="2400" dirty="0" err="1"/>
              <a:t>liên</a:t>
            </a:r>
            <a:r>
              <a:rPr lang="en-US" sz="2400" dirty="0"/>
              <a:t> </a:t>
            </a:r>
            <a:r>
              <a:rPr lang="en-US" sz="2400" dirty="0" err="1"/>
              <a:t>kết</a:t>
            </a:r>
            <a:r>
              <a:rPr lang="en-US" sz="2400" dirty="0"/>
              <a:t> </a:t>
            </a:r>
            <a:r>
              <a:rPr lang="en-US" sz="2400" dirty="0" err="1"/>
              <a:t>với</a:t>
            </a:r>
            <a:r>
              <a:rPr lang="en-US" sz="2400" dirty="0"/>
              <a:t> </a:t>
            </a:r>
            <a:r>
              <a:rPr lang="en-US" sz="2400" dirty="0" err="1"/>
              <a:t>luật</a:t>
            </a:r>
            <a:r>
              <a:rPr lang="en-US" sz="2400" dirty="0"/>
              <a:t> </a:t>
            </a:r>
            <a:r>
              <a:rPr lang="en-US" sz="2400" dirty="0" err="1"/>
              <a:t>tự</a:t>
            </a:r>
            <a:r>
              <a:rPr lang="en-US" sz="2400" dirty="0"/>
              <a:t> </a:t>
            </a:r>
            <a:r>
              <a:rPr lang="en-US" sz="2400" dirty="0" err="1"/>
              <a:t>nhiên</a:t>
            </a:r>
            <a:r>
              <a:rPr lang="en-US" sz="2400" dirty="0"/>
              <a:t>. </a:t>
            </a:r>
            <a:r>
              <a:rPr lang="en-US" sz="2400" dirty="0" err="1"/>
              <a:t>Người</a:t>
            </a:r>
            <a:r>
              <a:rPr lang="en-US" sz="2400" dirty="0"/>
              <a:t> </a:t>
            </a:r>
            <a:r>
              <a:rPr lang="en-US" sz="2400" dirty="0" err="1"/>
              <a:t>đọc</a:t>
            </a:r>
            <a:r>
              <a:rPr lang="en-US" sz="2400" dirty="0"/>
              <a:t> </a:t>
            </a:r>
            <a:r>
              <a:rPr lang="en-US" sz="2400" dirty="0" err="1"/>
              <a:t>đến</a:t>
            </a:r>
            <a:r>
              <a:rPr lang="en-US" sz="2400" dirty="0"/>
              <a:t> </a:t>
            </a:r>
            <a:r>
              <a:rPr lang="en-US" sz="2400" dirty="0" err="1"/>
              <a:t>đây</a:t>
            </a:r>
            <a:r>
              <a:rPr lang="en-US" sz="2400" dirty="0"/>
              <a:t> </a:t>
            </a:r>
            <a:r>
              <a:rPr lang="en-US" sz="2400" dirty="0" err="1"/>
              <a:t>sẽ</a:t>
            </a:r>
            <a:r>
              <a:rPr lang="en-US" sz="2400" dirty="0"/>
              <a:t> </a:t>
            </a:r>
            <a:r>
              <a:rPr lang="en-US" sz="2400" dirty="0" err="1"/>
              <a:t>cảm</a:t>
            </a:r>
            <a:r>
              <a:rPr lang="en-US" sz="2400" dirty="0"/>
              <a:t> </a:t>
            </a:r>
            <a:r>
              <a:rPr lang="en-US" sz="2400" dirty="0" err="1"/>
              <a:t>nhận</a:t>
            </a:r>
            <a:r>
              <a:rPr lang="en-US" sz="2400" dirty="0"/>
              <a:t> </a:t>
            </a:r>
            <a:r>
              <a:rPr lang="en-US" sz="2400" dirty="0" err="1"/>
              <a:t>rằng</a:t>
            </a:r>
            <a:r>
              <a:rPr lang="en-US" sz="2400" dirty="0"/>
              <a:t> </a:t>
            </a:r>
            <a:r>
              <a:rPr lang="en-US" sz="2400" dirty="0" err="1"/>
              <a:t>chính</a:t>
            </a:r>
            <a:r>
              <a:rPr lang="en-US" sz="2400" dirty="0"/>
              <a:t> </a:t>
            </a:r>
            <a:r>
              <a:rPr lang="en-US" sz="2400" dirty="0" err="1"/>
              <a:t>vì</a:t>
            </a:r>
            <a:r>
              <a:rPr lang="en-US" sz="2400" dirty="0"/>
              <a:t> </a:t>
            </a:r>
            <a:r>
              <a:rPr lang="en-US" sz="2400" dirty="0" err="1"/>
              <a:t>mối</a:t>
            </a:r>
            <a:r>
              <a:rPr lang="en-US" sz="2400" dirty="0"/>
              <a:t> </a:t>
            </a:r>
            <a:r>
              <a:rPr lang="en-US" sz="2400" dirty="0" err="1"/>
              <a:t>liên</a:t>
            </a:r>
            <a:r>
              <a:rPr lang="en-US" sz="2400" dirty="0"/>
              <a:t> </a:t>
            </a:r>
            <a:r>
              <a:rPr lang="en-US" sz="2400" dirty="0" err="1"/>
              <a:t>kết</a:t>
            </a:r>
            <a:r>
              <a:rPr lang="en-US" sz="2400" dirty="0"/>
              <a:t> </a:t>
            </a:r>
            <a:r>
              <a:rPr lang="en-US" sz="2400" dirty="0" err="1"/>
              <a:t>với</a:t>
            </a:r>
            <a:r>
              <a:rPr lang="en-US" sz="2400" dirty="0"/>
              <a:t> </a:t>
            </a:r>
            <a:r>
              <a:rPr lang="en-US" sz="2400" dirty="0" err="1"/>
              <a:t>chủ</a:t>
            </a:r>
            <a:r>
              <a:rPr lang="en-US" sz="2400" dirty="0"/>
              <a:t> </a:t>
            </a:r>
            <a:r>
              <a:rPr lang="en-US" sz="2400" dirty="0" err="1"/>
              <a:t>nghĩa</a:t>
            </a:r>
            <a:r>
              <a:rPr lang="en-US" sz="2400" dirty="0"/>
              <a:t> </a:t>
            </a:r>
            <a:r>
              <a:rPr lang="en-US" sz="2400" dirty="0" err="1"/>
              <a:t>kiến</a:t>
            </a:r>
            <a:r>
              <a:rPr lang="en-US" sz="2400" dirty="0"/>
              <a:t> </a:t>
            </a:r>
            <a:r>
              <a:rPr lang="en-US" sz="2400" dirty="0" err="1"/>
              <a:t>tạo</a:t>
            </a:r>
            <a:r>
              <a:rPr lang="en-US" sz="2400" dirty="0"/>
              <a:t> </a:t>
            </a:r>
            <a:r>
              <a:rPr lang="en-US" sz="2400" dirty="0" err="1"/>
              <a:t>nên</a:t>
            </a:r>
            <a:r>
              <a:rPr lang="en-US" sz="2400" dirty="0"/>
              <a:t> NTC </a:t>
            </a:r>
            <a:r>
              <a:rPr lang="en-US" sz="2400" dirty="0" err="1"/>
              <a:t>sẽ</a:t>
            </a:r>
            <a:r>
              <a:rPr lang="en-US" sz="2400" dirty="0"/>
              <a:t> </a:t>
            </a:r>
            <a:r>
              <a:rPr lang="en-US" sz="2400" dirty="0" err="1"/>
              <a:t>có</a:t>
            </a:r>
            <a:r>
              <a:rPr lang="en-US" sz="2400" dirty="0"/>
              <a:t> </a:t>
            </a:r>
            <a:r>
              <a:rPr lang="en-US" sz="2400" dirty="0" err="1"/>
              <a:t>khả</a:t>
            </a:r>
            <a:r>
              <a:rPr lang="en-US" sz="2400" dirty="0"/>
              <a:t> </a:t>
            </a:r>
            <a:r>
              <a:rPr lang="en-US" sz="2400" dirty="0" err="1"/>
              <a:t>năng</a:t>
            </a:r>
            <a:r>
              <a:rPr lang="en-US" sz="2400" dirty="0"/>
              <a:t> (</a:t>
            </a:r>
            <a:r>
              <a:rPr lang="en-US" sz="2400" dirty="0" err="1"/>
              <a:t>chỉ</a:t>
            </a:r>
            <a:r>
              <a:rPr lang="en-US" sz="2400" dirty="0"/>
              <a:t> </a:t>
            </a:r>
            <a:r>
              <a:rPr lang="en-US" sz="2400" dirty="0" err="1"/>
              <a:t>là</a:t>
            </a:r>
            <a:r>
              <a:rPr lang="en-US" sz="2400" dirty="0"/>
              <a:t> </a:t>
            </a:r>
            <a:r>
              <a:rPr lang="en-US" sz="2400" dirty="0" err="1"/>
              <a:t>khả</a:t>
            </a:r>
            <a:r>
              <a:rPr lang="en-US" sz="2400" dirty="0"/>
              <a:t> </a:t>
            </a:r>
            <a:r>
              <a:rPr lang="en-US" sz="2400" dirty="0" err="1"/>
              <a:t>năng</a:t>
            </a:r>
            <a:r>
              <a:rPr lang="en-US" sz="2400" dirty="0"/>
              <a:t>) </a:t>
            </a:r>
            <a:r>
              <a:rPr lang="en-US" sz="2400" dirty="0" err="1"/>
              <a:t>mở</a:t>
            </a:r>
            <a:r>
              <a:rPr lang="en-US" sz="2400" dirty="0"/>
              <a:t> </a:t>
            </a:r>
            <a:r>
              <a:rPr lang="en-US" sz="2400" dirty="0" err="1"/>
              <a:t>rộng</a:t>
            </a:r>
            <a:r>
              <a:rPr lang="en-US" sz="2400" dirty="0"/>
              <a:t> </a:t>
            </a:r>
            <a:r>
              <a:rPr lang="en-US" sz="2400" dirty="0" err="1"/>
              <a:t>hộp</a:t>
            </a:r>
            <a:r>
              <a:rPr lang="en-US" sz="2400" dirty="0"/>
              <a:t> </a:t>
            </a:r>
            <a:r>
              <a:rPr lang="en-US" sz="2400" dirty="0" err="1"/>
              <a:t>cát</a:t>
            </a:r>
            <a:r>
              <a:rPr lang="en-US" sz="2400" dirty="0"/>
              <a:t> </a:t>
            </a:r>
            <a:r>
              <a:rPr lang="en-US" sz="2400" dirty="0" err="1"/>
              <a:t>tự</a:t>
            </a:r>
            <a:r>
              <a:rPr lang="en-US" sz="2400" dirty="0"/>
              <a:t> do </a:t>
            </a:r>
            <a:r>
              <a:rPr lang="en-US" sz="2400" dirty="0" err="1"/>
              <a:t>nhà</a:t>
            </a:r>
            <a:r>
              <a:rPr lang="en-US" sz="2400" dirty="0"/>
              <a:t> </a:t>
            </a:r>
            <a:r>
              <a:rPr lang="en-US" sz="2400" dirty="0" err="1"/>
              <a:t>nước</a:t>
            </a:r>
            <a:r>
              <a:rPr lang="en-US" sz="2400" dirty="0"/>
              <a:t> </a:t>
            </a:r>
            <a:r>
              <a:rPr lang="en-US" sz="2400" dirty="0" err="1"/>
              <a:t>và</a:t>
            </a:r>
            <a:r>
              <a:rPr lang="en-US" sz="2400" dirty="0"/>
              <a:t> </a:t>
            </a:r>
            <a:r>
              <a:rPr lang="en-US" sz="2400" dirty="0" err="1"/>
              <a:t>tất</a:t>
            </a:r>
            <a:r>
              <a:rPr lang="en-US" sz="2400" dirty="0"/>
              <a:t> </a:t>
            </a:r>
            <a:r>
              <a:rPr lang="en-US" sz="2400" dirty="0" err="1"/>
              <a:t>nhiên</a:t>
            </a:r>
            <a:r>
              <a:rPr lang="en-US" sz="2400" dirty="0"/>
              <a:t> </a:t>
            </a:r>
            <a:r>
              <a:rPr lang="en-US" sz="2400" dirty="0" err="1"/>
              <a:t>khả</a:t>
            </a:r>
            <a:r>
              <a:rPr lang="en-US" sz="2400" dirty="0"/>
              <a:t> </a:t>
            </a:r>
            <a:r>
              <a:rPr lang="en-US" sz="2400" dirty="0" err="1"/>
              <a:t>năng</a:t>
            </a:r>
            <a:r>
              <a:rPr lang="en-US" sz="2400" dirty="0"/>
              <a:t> </a:t>
            </a:r>
            <a:r>
              <a:rPr lang="en-US" sz="2400" dirty="0" err="1"/>
              <a:t>này</a:t>
            </a:r>
            <a:r>
              <a:rPr lang="en-US" sz="2400" dirty="0"/>
              <a:t> </a:t>
            </a:r>
            <a:r>
              <a:rPr lang="en-US" sz="2400" dirty="0" err="1"/>
              <a:t>sẽ</a:t>
            </a:r>
            <a:r>
              <a:rPr lang="en-US" sz="2400" dirty="0"/>
              <a:t> </a:t>
            </a:r>
            <a:r>
              <a:rPr lang="en-US" sz="2400" dirty="0" err="1"/>
              <a:t>được</a:t>
            </a:r>
            <a:r>
              <a:rPr lang="en-US" sz="2400" dirty="0"/>
              <a:t> </a:t>
            </a:r>
            <a:r>
              <a:rPr lang="en-US" sz="2400" dirty="0" err="1"/>
              <a:t>tăng</a:t>
            </a:r>
            <a:r>
              <a:rPr lang="en-US" sz="2400" dirty="0"/>
              <a:t> </a:t>
            </a:r>
            <a:r>
              <a:rPr lang="en-US" sz="2400" dirty="0" err="1"/>
              <a:t>cường</a:t>
            </a:r>
            <a:r>
              <a:rPr lang="en-US" sz="2400" dirty="0"/>
              <a:t> </a:t>
            </a:r>
            <a:r>
              <a:rPr lang="en-US" sz="2400" dirty="0" err="1"/>
              <a:t>nếu</a:t>
            </a:r>
            <a:r>
              <a:rPr lang="en-US" sz="2400" dirty="0"/>
              <a:t> </a:t>
            </a:r>
            <a:r>
              <a:rPr lang="en-US" sz="2400" dirty="0" err="1"/>
              <a:t>có</a:t>
            </a:r>
            <a:r>
              <a:rPr lang="en-US" sz="2400" dirty="0"/>
              <a:t> </a:t>
            </a:r>
            <a:r>
              <a:rPr lang="en-US" sz="2400" dirty="0" err="1"/>
              <a:t>nhiều</a:t>
            </a:r>
            <a:r>
              <a:rPr lang="en-US" sz="2400" dirty="0"/>
              <a:t> </a:t>
            </a:r>
            <a:r>
              <a:rPr lang="en-US" sz="2400" dirty="0" err="1"/>
              <a:t>phong</a:t>
            </a:r>
            <a:r>
              <a:rPr lang="en-US" sz="2400" dirty="0"/>
              <a:t> </a:t>
            </a:r>
            <a:r>
              <a:rPr lang="en-US" sz="2400" dirty="0" err="1"/>
              <a:t>trào</a:t>
            </a:r>
            <a:r>
              <a:rPr lang="en-US" sz="2400" dirty="0"/>
              <a:t> </a:t>
            </a:r>
            <a:r>
              <a:rPr lang="en-US" sz="2400" dirty="0" err="1"/>
              <a:t>xã</a:t>
            </a:r>
            <a:r>
              <a:rPr lang="en-US" sz="2400" dirty="0"/>
              <a:t> </a:t>
            </a:r>
            <a:r>
              <a:rPr lang="en-US" sz="2400" dirty="0" err="1"/>
              <a:t>hội</a:t>
            </a:r>
            <a:r>
              <a:rPr lang="en-US" sz="2400" dirty="0"/>
              <a:t> </a:t>
            </a:r>
            <a:r>
              <a:rPr lang="en-US" sz="2400" dirty="0" err="1"/>
              <a:t>và</a:t>
            </a:r>
            <a:r>
              <a:rPr lang="en-US" sz="2400" dirty="0"/>
              <a:t> </a:t>
            </a:r>
            <a:r>
              <a:rPr lang="en-US" sz="2400" dirty="0" err="1"/>
              <a:t>thực</a:t>
            </a:r>
            <a:r>
              <a:rPr lang="en-US" sz="2400" dirty="0"/>
              <a:t> </a:t>
            </a:r>
            <a:r>
              <a:rPr lang="en-US" sz="2400" dirty="0" err="1"/>
              <a:t>thể</a:t>
            </a:r>
            <a:r>
              <a:rPr lang="en-US" sz="2400" dirty="0"/>
              <a:t> phi </a:t>
            </a:r>
            <a:r>
              <a:rPr lang="en-US" sz="2400" dirty="0" err="1"/>
              <a:t>nhà</a:t>
            </a:r>
            <a:r>
              <a:rPr lang="en-US" sz="2400" dirty="0"/>
              <a:t> </a:t>
            </a:r>
            <a:r>
              <a:rPr lang="en-US" sz="2400" dirty="0" err="1"/>
              <a:t>nước</a:t>
            </a:r>
            <a:r>
              <a:rPr lang="en-US" sz="2400" dirty="0"/>
              <a:t>.</a:t>
            </a:r>
            <a:endParaRPr lang="en-US" sz="24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26</a:t>
            </a:fld>
            <a:endParaRPr lang="en-US"/>
          </a:p>
        </p:txBody>
      </p:sp>
    </p:spTree>
    <p:extLst>
      <p:ext uri="{BB962C8B-B14F-4D97-AF65-F5344CB8AC3E}">
        <p14:creationId xmlns:p14="http://schemas.microsoft.com/office/powerpoint/2010/main" val="7757664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a:t>
            </a:r>
            <a:r>
              <a:rPr lang="vi-VN" dirty="0"/>
              <a:t>NTC được trợ lực bởi tự do và kiến tạo</a:t>
            </a:r>
            <a:endParaRPr lang="en-US" dirty="0"/>
          </a:p>
        </p:txBody>
      </p:sp>
      <p:sp>
        <p:nvSpPr>
          <p:cNvPr id="3" name="Content Placeholder 2"/>
          <p:cNvSpPr>
            <a:spLocks noGrp="1"/>
          </p:cNvSpPr>
          <p:nvPr>
            <p:ph idx="1"/>
          </p:nvPr>
        </p:nvSpPr>
        <p:spPr/>
        <p:txBody>
          <a:bodyPr>
            <a:noAutofit/>
          </a:bodyPr>
          <a:lstStyle/>
          <a:p>
            <a:pPr marL="0" indent="0">
              <a:buNone/>
            </a:pPr>
            <a:r>
              <a:rPr lang="en-US" sz="2300" dirty="0" err="1"/>
              <a:t>Tôi</a:t>
            </a:r>
            <a:r>
              <a:rPr lang="en-US" sz="2300" dirty="0"/>
              <a:t> </a:t>
            </a:r>
            <a:r>
              <a:rPr lang="en-US" sz="2300" dirty="0" err="1"/>
              <a:t>xin</a:t>
            </a:r>
            <a:r>
              <a:rPr lang="en-US" sz="2300" dirty="0"/>
              <a:t> </a:t>
            </a:r>
            <a:r>
              <a:rPr lang="en-US" sz="2300" dirty="0" err="1"/>
              <a:t>nhắc</a:t>
            </a:r>
            <a:r>
              <a:rPr lang="en-US" sz="2300" dirty="0"/>
              <a:t> </a:t>
            </a:r>
            <a:r>
              <a:rPr lang="en-US" sz="2300" dirty="0" err="1"/>
              <a:t>lại</a:t>
            </a:r>
            <a:r>
              <a:rPr lang="en-US" sz="2300" dirty="0"/>
              <a:t> </a:t>
            </a:r>
            <a:r>
              <a:rPr lang="en-US" sz="2300" dirty="0" err="1"/>
              <a:t>quan</a:t>
            </a:r>
            <a:r>
              <a:rPr lang="en-US" sz="2300" dirty="0"/>
              <a:t> </a:t>
            </a:r>
            <a:r>
              <a:rPr lang="en-US" sz="2300" dirty="0" err="1"/>
              <a:t>điểm</a:t>
            </a:r>
            <a:r>
              <a:rPr lang="en-US" sz="2300" dirty="0"/>
              <a:t> </a:t>
            </a:r>
            <a:r>
              <a:rPr lang="en-US" sz="2300" dirty="0" err="1"/>
              <a:t>hội</a:t>
            </a:r>
            <a:r>
              <a:rPr lang="en-US" sz="2300" dirty="0"/>
              <a:t> </a:t>
            </a:r>
            <a:r>
              <a:rPr lang="en-US" sz="2300" dirty="0" err="1"/>
              <a:t>tụ</a:t>
            </a:r>
            <a:r>
              <a:rPr lang="en-US" sz="2300" dirty="0"/>
              <a:t> </a:t>
            </a:r>
            <a:r>
              <a:rPr lang="en-US" sz="2300" dirty="0" err="1"/>
              <a:t>đã</a:t>
            </a:r>
            <a:r>
              <a:rPr lang="en-US" sz="2300" dirty="0"/>
              <a:t> </a:t>
            </a:r>
            <a:r>
              <a:rPr lang="en-US" sz="2300" dirty="0" err="1"/>
              <a:t>được</a:t>
            </a:r>
            <a:r>
              <a:rPr lang="en-US" sz="2300" dirty="0"/>
              <a:t> </a:t>
            </a:r>
            <a:r>
              <a:rPr lang="en-US" sz="2300" dirty="0" err="1"/>
              <a:t>đề</a:t>
            </a:r>
            <a:r>
              <a:rPr lang="en-US" sz="2300" dirty="0"/>
              <a:t> </a:t>
            </a:r>
            <a:r>
              <a:rPr lang="en-US" sz="2300" dirty="0" err="1"/>
              <a:t>cập</a:t>
            </a:r>
            <a:r>
              <a:rPr lang="en-US" sz="2300" dirty="0"/>
              <a:t>: </a:t>
            </a:r>
            <a:r>
              <a:rPr lang="en-US" sz="2300" dirty="0" err="1"/>
              <a:t>những</a:t>
            </a:r>
            <a:r>
              <a:rPr lang="en-US" sz="2300" dirty="0"/>
              <a:t> </a:t>
            </a:r>
            <a:r>
              <a:rPr lang="en-US" sz="2300" dirty="0" err="1"/>
              <a:t>trường</a:t>
            </a:r>
            <a:r>
              <a:rPr lang="en-US" sz="2300" dirty="0"/>
              <a:t> </a:t>
            </a:r>
            <a:r>
              <a:rPr lang="en-US" sz="2300" dirty="0" err="1"/>
              <a:t>phái</a:t>
            </a:r>
            <a:r>
              <a:rPr lang="en-US" sz="2300" dirty="0"/>
              <a:t> </a:t>
            </a:r>
            <a:r>
              <a:rPr lang="en-US" sz="2300" dirty="0" err="1"/>
              <a:t>tự</a:t>
            </a:r>
            <a:r>
              <a:rPr lang="en-US" sz="2300" dirty="0"/>
              <a:t> </a:t>
            </a:r>
            <a:r>
              <a:rPr lang="en-US" sz="2300" dirty="0" err="1"/>
              <a:t>dịch</a:t>
            </a:r>
            <a:r>
              <a:rPr lang="en-US" sz="2300" dirty="0"/>
              <a:t> </a:t>
            </a:r>
            <a:r>
              <a:rPr lang="en-US" sz="2300" dirty="0" err="1"/>
              <a:t>chuyển</a:t>
            </a:r>
            <a:r>
              <a:rPr lang="en-US" sz="2300" dirty="0"/>
              <a:t> </a:t>
            </a:r>
            <a:r>
              <a:rPr lang="en-US" sz="2300" dirty="0" err="1"/>
              <a:t>để</a:t>
            </a:r>
            <a:r>
              <a:rPr lang="en-US" sz="2300" dirty="0"/>
              <a:t> </a:t>
            </a:r>
            <a:r>
              <a:rPr lang="en-US" sz="2300" dirty="0" err="1"/>
              <a:t>hội</a:t>
            </a:r>
            <a:r>
              <a:rPr lang="en-US" sz="2300" dirty="0"/>
              <a:t> </a:t>
            </a:r>
            <a:r>
              <a:rPr lang="en-US" sz="2300" dirty="0" err="1"/>
              <a:t>tụ</a:t>
            </a:r>
            <a:r>
              <a:rPr lang="en-US" sz="2300" dirty="0"/>
              <a:t> </a:t>
            </a:r>
            <a:r>
              <a:rPr lang="en-US" sz="2300" dirty="0" err="1"/>
              <a:t>rồi</a:t>
            </a:r>
            <a:r>
              <a:rPr lang="en-US" sz="2300" dirty="0"/>
              <a:t> </a:t>
            </a:r>
            <a:r>
              <a:rPr lang="en-US" sz="2300" dirty="0" err="1"/>
              <a:t>lại</a:t>
            </a:r>
            <a:r>
              <a:rPr lang="en-US" sz="2300" dirty="0"/>
              <a:t> </a:t>
            </a:r>
            <a:r>
              <a:rPr lang="en-US" sz="2300" dirty="0" err="1"/>
              <a:t>phân</a:t>
            </a:r>
            <a:r>
              <a:rPr lang="en-US" sz="2300" dirty="0"/>
              <a:t> </a:t>
            </a:r>
            <a:r>
              <a:rPr lang="en-US" sz="2300" dirty="0" err="1"/>
              <a:t>kỳ</a:t>
            </a:r>
            <a:r>
              <a:rPr lang="en-US" sz="2300" dirty="0"/>
              <a:t> </a:t>
            </a:r>
            <a:r>
              <a:rPr lang="en-US" sz="2300" dirty="0" err="1"/>
              <a:t>theo</a:t>
            </a:r>
            <a:r>
              <a:rPr lang="en-US" sz="2300" dirty="0"/>
              <a:t> </a:t>
            </a:r>
            <a:r>
              <a:rPr lang="en-US" sz="2300" dirty="0" err="1"/>
              <a:t>hướng</a:t>
            </a:r>
            <a:r>
              <a:rPr lang="en-US" sz="2300" dirty="0"/>
              <a:t> </a:t>
            </a:r>
            <a:r>
              <a:rPr lang="en-US" sz="2300" dirty="0" err="1"/>
              <a:t>đã</a:t>
            </a:r>
            <a:r>
              <a:rPr lang="en-US" sz="2300" dirty="0"/>
              <a:t> </a:t>
            </a:r>
            <a:r>
              <a:rPr lang="en-US" sz="2300" dirty="0" err="1"/>
              <a:t>hội</a:t>
            </a:r>
            <a:r>
              <a:rPr lang="en-US" sz="2300" dirty="0"/>
              <a:t> </a:t>
            </a:r>
            <a:r>
              <a:rPr lang="en-US" sz="2300" dirty="0" err="1"/>
              <a:t>tụ</a:t>
            </a:r>
            <a:r>
              <a:rPr lang="en-US" sz="2300" dirty="0"/>
              <a:t>, </a:t>
            </a:r>
            <a:r>
              <a:rPr lang="en-US" sz="2300" dirty="0" err="1"/>
              <a:t>mỗi</a:t>
            </a:r>
            <a:r>
              <a:rPr lang="en-US" sz="2300" dirty="0"/>
              <a:t> </a:t>
            </a:r>
            <a:r>
              <a:rPr lang="en-US" sz="2300" dirty="0" err="1"/>
              <a:t>lần</a:t>
            </a:r>
            <a:r>
              <a:rPr lang="en-US" sz="2300" dirty="0"/>
              <a:t> </a:t>
            </a:r>
            <a:r>
              <a:rPr lang="en-US" sz="2300" dirty="0" err="1"/>
              <a:t>hội</a:t>
            </a:r>
            <a:r>
              <a:rPr lang="en-US" sz="2300" dirty="0"/>
              <a:t> </a:t>
            </a:r>
            <a:r>
              <a:rPr lang="en-US" sz="2300" dirty="0" err="1"/>
              <a:t>tụ</a:t>
            </a:r>
            <a:r>
              <a:rPr lang="en-US" sz="2300" dirty="0"/>
              <a:t> </a:t>
            </a:r>
            <a:r>
              <a:rPr lang="en-US" sz="2300" dirty="0" err="1"/>
              <a:t>là</a:t>
            </a:r>
            <a:r>
              <a:rPr lang="en-US" sz="2300" dirty="0"/>
              <a:t> </a:t>
            </a:r>
            <a:r>
              <a:rPr lang="en-US" sz="2300" dirty="0" err="1"/>
              <a:t>tiến</a:t>
            </a:r>
            <a:r>
              <a:rPr lang="en-US" sz="2300" dirty="0"/>
              <a:t> </a:t>
            </a:r>
            <a:r>
              <a:rPr lang="en-US" sz="2300" dirty="0" err="1"/>
              <a:t>triển</a:t>
            </a:r>
            <a:r>
              <a:rPr lang="en-US" sz="2300" dirty="0"/>
              <a:t> </a:t>
            </a:r>
            <a:r>
              <a:rPr lang="en-US" sz="2300" dirty="0" err="1"/>
              <a:t>hoặc</a:t>
            </a:r>
            <a:r>
              <a:rPr lang="en-US" sz="2300" dirty="0"/>
              <a:t> </a:t>
            </a:r>
            <a:r>
              <a:rPr lang="en-US" sz="2300" dirty="0" err="1"/>
              <a:t>suy</a:t>
            </a:r>
            <a:r>
              <a:rPr lang="en-US" sz="2300" dirty="0"/>
              <a:t> </a:t>
            </a:r>
            <a:r>
              <a:rPr lang="en-US" sz="2300" dirty="0" err="1"/>
              <a:t>biến</a:t>
            </a:r>
            <a:r>
              <a:rPr lang="en-US" sz="2300" dirty="0"/>
              <a:t>. </a:t>
            </a:r>
            <a:r>
              <a:rPr lang="en-US" sz="2300" dirty="0" err="1"/>
              <a:t>Vì</a:t>
            </a:r>
            <a:r>
              <a:rPr lang="en-US" sz="2300" dirty="0"/>
              <a:t> </a:t>
            </a:r>
            <a:r>
              <a:rPr lang="en-US" sz="2300" dirty="0" err="1"/>
              <a:t>những</a:t>
            </a:r>
            <a:r>
              <a:rPr lang="en-US" sz="2300" dirty="0"/>
              <a:t> </a:t>
            </a:r>
            <a:r>
              <a:rPr lang="en-US" sz="2300" dirty="0" err="1"/>
              <a:t>trường</a:t>
            </a:r>
            <a:r>
              <a:rPr lang="en-US" sz="2300" dirty="0"/>
              <a:t> </a:t>
            </a:r>
            <a:r>
              <a:rPr lang="en-US" sz="2300" dirty="0" err="1"/>
              <a:t>phái</a:t>
            </a:r>
            <a:r>
              <a:rPr lang="en-US" sz="2300" dirty="0"/>
              <a:t> </a:t>
            </a:r>
            <a:r>
              <a:rPr lang="en-US" sz="2300" dirty="0" err="1"/>
              <a:t>vốn</a:t>
            </a:r>
            <a:r>
              <a:rPr lang="en-US" sz="2300" dirty="0"/>
              <a:t> </a:t>
            </a:r>
            <a:r>
              <a:rPr lang="en-US" sz="2300" dirty="0" err="1"/>
              <a:t>đan</a:t>
            </a:r>
            <a:r>
              <a:rPr lang="en-US" sz="2300" dirty="0"/>
              <a:t> </a:t>
            </a:r>
            <a:r>
              <a:rPr lang="en-US" sz="2300" dirty="0" err="1"/>
              <a:t>xen</a:t>
            </a:r>
            <a:r>
              <a:rPr lang="en-US" sz="2300" dirty="0"/>
              <a:t> </a:t>
            </a:r>
            <a:r>
              <a:rPr lang="en-US" sz="2300" dirty="0" err="1"/>
              <a:t>nhau</a:t>
            </a:r>
            <a:r>
              <a:rPr lang="en-US" sz="2300" dirty="0"/>
              <a:t> </a:t>
            </a:r>
            <a:r>
              <a:rPr lang="en-US" sz="2300" dirty="0" err="1"/>
              <a:t>nên</a:t>
            </a:r>
            <a:r>
              <a:rPr lang="en-US" sz="2300" dirty="0"/>
              <a:t> </a:t>
            </a:r>
            <a:r>
              <a:rPr lang="en-US" sz="2300" dirty="0" err="1"/>
              <a:t>sau</a:t>
            </a:r>
            <a:r>
              <a:rPr lang="en-US" sz="2300" dirty="0"/>
              <a:t> </a:t>
            </a:r>
            <a:r>
              <a:rPr lang="en-US" sz="2300" dirty="0" err="1"/>
              <a:t>khi</a:t>
            </a:r>
            <a:r>
              <a:rPr lang="en-US" sz="2300" dirty="0"/>
              <a:t> </a:t>
            </a:r>
            <a:r>
              <a:rPr lang="en-US" sz="2300" dirty="0" err="1"/>
              <a:t>hội</a:t>
            </a:r>
            <a:r>
              <a:rPr lang="en-US" sz="2300" dirty="0"/>
              <a:t> </a:t>
            </a:r>
            <a:r>
              <a:rPr lang="en-US" sz="2300" dirty="0" err="1"/>
              <a:t>tụ</a:t>
            </a:r>
            <a:r>
              <a:rPr lang="en-US" sz="2300" dirty="0"/>
              <a:t> (</a:t>
            </a:r>
            <a:r>
              <a:rPr lang="en-US" sz="2300" dirty="0" err="1"/>
              <a:t>giả</a:t>
            </a:r>
            <a:r>
              <a:rPr lang="en-US" sz="2300" dirty="0"/>
              <a:t> </a:t>
            </a:r>
            <a:r>
              <a:rPr lang="en-US" sz="2300" dirty="0" err="1"/>
              <a:t>sử</a:t>
            </a:r>
            <a:r>
              <a:rPr lang="en-US" sz="2300" dirty="0"/>
              <a:t> </a:t>
            </a:r>
            <a:r>
              <a:rPr lang="en-US" sz="2300" dirty="0" err="1"/>
              <a:t>là</a:t>
            </a:r>
            <a:r>
              <a:rPr lang="en-US" sz="2300" dirty="0"/>
              <a:t> </a:t>
            </a:r>
            <a:r>
              <a:rPr lang="en-US" sz="2300" dirty="0" err="1"/>
              <a:t>phát</a:t>
            </a:r>
            <a:r>
              <a:rPr lang="en-US" sz="2300" dirty="0"/>
              <a:t> </a:t>
            </a:r>
            <a:r>
              <a:rPr lang="en-US" sz="2300" dirty="0" err="1"/>
              <a:t>triển</a:t>
            </a:r>
            <a:r>
              <a:rPr lang="en-US" sz="2300" dirty="0"/>
              <a:t>), </a:t>
            </a:r>
            <a:r>
              <a:rPr lang="en-US" sz="2300" dirty="0" err="1"/>
              <a:t>sự</a:t>
            </a:r>
            <a:r>
              <a:rPr lang="en-US" sz="2300" dirty="0"/>
              <a:t> </a:t>
            </a:r>
            <a:r>
              <a:rPr lang="en-US" sz="2300" dirty="0" err="1"/>
              <a:t>phân</a:t>
            </a:r>
            <a:r>
              <a:rPr lang="en-US" sz="2300" dirty="0"/>
              <a:t> </a:t>
            </a:r>
            <a:r>
              <a:rPr lang="en-US" sz="2300" dirty="0" err="1"/>
              <a:t>kỳ</a:t>
            </a:r>
            <a:r>
              <a:rPr lang="en-US" sz="2300" dirty="0"/>
              <a:t> </a:t>
            </a:r>
            <a:r>
              <a:rPr lang="en-US" sz="2300" dirty="0" err="1"/>
              <a:t>tiếp</a:t>
            </a:r>
            <a:r>
              <a:rPr lang="en-US" sz="2300" dirty="0"/>
              <a:t> </a:t>
            </a:r>
            <a:r>
              <a:rPr lang="en-US" sz="2300" dirty="0" err="1"/>
              <a:t>theo</a:t>
            </a:r>
            <a:r>
              <a:rPr lang="en-US" sz="2300" dirty="0"/>
              <a:t> </a:t>
            </a:r>
            <a:r>
              <a:rPr lang="en-US" sz="2300" dirty="0" err="1"/>
              <a:t>khá</a:t>
            </a:r>
            <a:r>
              <a:rPr lang="en-US" sz="2300" dirty="0"/>
              <a:t> </a:t>
            </a:r>
            <a:r>
              <a:rPr lang="en-US" sz="2300" dirty="0" err="1"/>
              <a:t>kỳ</a:t>
            </a:r>
            <a:r>
              <a:rPr lang="en-US" sz="2300" dirty="0"/>
              <a:t> </a:t>
            </a:r>
            <a:r>
              <a:rPr lang="en-US" sz="2300" dirty="0" err="1"/>
              <a:t>lạ</a:t>
            </a:r>
            <a:r>
              <a:rPr lang="en-US" sz="2300" dirty="0"/>
              <a:t> </a:t>
            </a:r>
            <a:r>
              <a:rPr lang="en-US" sz="2300" dirty="0" err="1"/>
              <a:t>là</a:t>
            </a:r>
            <a:r>
              <a:rPr lang="en-US" sz="2300" dirty="0"/>
              <a:t> </a:t>
            </a:r>
            <a:r>
              <a:rPr lang="en-US" sz="2300" dirty="0" err="1"/>
              <a:t>sẽ</a:t>
            </a:r>
            <a:r>
              <a:rPr lang="en-US" sz="2300" dirty="0"/>
              <a:t> </a:t>
            </a:r>
            <a:r>
              <a:rPr lang="en-US" sz="2300" dirty="0" err="1"/>
              <a:t>tiếp</a:t>
            </a:r>
            <a:r>
              <a:rPr lang="en-US" sz="2300" dirty="0"/>
              <a:t> </a:t>
            </a:r>
            <a:r>
              <a:rPr lang="en-US" sz="2300" dirty="0" err="1"/>
              <a:t>diễn</a:t>
            </a:r>
            <a:r>
              <a:rPr lang="en-US" sz="2300" dirty="0"/>
              <a:t> </a:t>
            </a:r>
            <a:r>
              <a:rPr lang="en-US" sz="2300" dirty="0" err="1"/>
              <a:t>trường</a:t>
            </a:r>
            <a:r>
              <a:rPr lang="en-US" sz="2300" dirty="0"/>
              <a:t> </a:t>
            </a:r>
            <a:r>
              <a:rPr lang="en-US" sz="2300" dirty="0" err="1"/>
              <a:t>phái</a:t>
            </a:r>
            <a:r>
              <a:rPr lang="en-US" sz="2300" dirty="0"/>
              <a:t> (</a:t>
            </a:r>
            <a:r>
              <a:rPr lang="en-US" sz="2300" dirty="0" err="1"/>
              <a:t>trái</a:t>
            </a:r>
            <a:r>
              <a:rPr lang="en-US" sz="2300" dirty="0"/>
              <a:t> </a:t>
            </a:r>
            <a:r>
              <a:rPr lang="en-US" sz="2300" dirty="0" err="1"/>
              <a:t>ngược</a:t>
            </a:r>
            <a:r>
              <a:rPr lang="en-US" sz="2300" dirty="0"/>
              <a:t>) </a:t>
            </a:r>
            <a:r>
              <a:rPr lang="en-US" sz="2300" dirty="0" err="1"/>
              <a:t>cũ</a:t>
            </a:r>
            <a:r>
              <a:rPr lang="en-US" sz="2300" dirty="0"/>
              <a:t> </a:t>
            </a:r>
            <a:r>
              <a:rPr lang="en-US" sz="2300" dirty="0" err="1"/>
              <a:t>với</a:t>
            </a:r>
            <a:r>
              <a:rPr lang="en-US" sz="2300" dirty="0"/>
              <a:t> </a:t>
            </a:r>
            <a:r>
              <a:rPr lang="en-US" sz="2300" dirty="0" err="1"/>
              <a:t>biến</a:t>
            </a:r>
            <a:r>
              <a:rPr lang="en-US" sz="2300" dirty="0"/>
              <a:t> </a:t>
            </a:r>
            <a:r>
              <a:rPr lang="en-US" sz="2300" dirty="0" err="1"/>
              <a:t>tướng</a:t>
            </a:r>
            <a:r>
              <a:rPr lang="en-US" sz="2300" dirty="0"/>
              <a:t> </a:t>
            </a:r>
            <a:r>
              <a:rPr lang="en-US" sz="2300" dirty="0" err="1"/>
              <a:t>nào</a:t>
            </a:r>
            <a:r>
              <a:rPr lang="en-US" sz="2300" dirty="0"/>
              <a:t> </a:t>
            </a:r>
            <a:r>
              <a:rPr lang="en-US" sz="2300" dirty="0" err="1"/>
              <a:t>đó</a:t>
            </a:r>
            <a:r>
              <a:rPr lang="en-US" sz="2300" dirty="0"/>
              <a:t> </a:t>
            </a:r>
            <a:r>
              <a:rPr lang="en-US" sz="2300" dirty="0" err="1"/>
              <a:t>và</a:t>
            </a:r>
            <a:r>
              <a:rPr lang="en-US" sz="2300" dirty="0"/>
              <a:t>/</a:t>
            </a:r>
            <a:r>
              <a:rPr lang="en-US" sz="2300" dirty="0" err="1"/>
              <a:t>hoặc</a:t>
            </a:r>
            <a:r>
              <a:rPr lang="en-US" sz="2300" dirty="0"/>
              <a:t> </a:t>
            </a:r>
            <a:r>
              <a:rPr lang="en-US" sz="2300" dirty="0" err="1"/>
              <a:t>nảy</a:t>
            </a:r>
            <a:r>
              <a:rPr lang="en-US" sz="2300" dirty="0"/>
              <a:t> </a:t>
            </a:r>
            <a:r>
              <a:rPr lang="en-US" sz="2300" dirty="0" err="1"/>
              <a:t>ra</a:t>
            </a:r>
            <a:r>
              <a:rPr lang="en-US" sz="2300" dirty="0"/>
              <a:t> </a:t>
            </a:r>
            <a:r>
              <a:rPr lang="en-US" sz="2300" dirty="0" err="1"/>
              <a:t>một</a:t>
            </a:r>
            <a:r>
              <a:rPr lang="en-US" sz="2300" dirty="0"/>
              <a:t> </a:t>
            </a:r>
            <a:r>
              <a:rPr lang="en-US" sz="2300" dirty="0" err="1"/>
              <a:t>số</a:t>
            </a:r>
            <a:r>
              <a:rPr lang="en-US" sz="2300" dirty="0"/>
              <a:t> </a:t>
            </a:r>
            <a:r>
              <a:rPr lang="en-US" sz="2300" dirty="0" err="1"/>
              <a:t>trường</a:t>
            </a:r>
            <a:r>
              <a:rPr lang="en-US" sz="2300" dirty="0"/>
              <a:t> </a:t>
            </a:r>
            <a:r>
              <a:rPr lang="en-US" sz="2300" dirty="0" err="1"/>
              <a:t>phái</a:t>
            </a:r>
            <a:r>
              <a:rPr lang="en-US" sz="2300" dirty="0"/>
              <a:t> </a:t>
            </a:r>
            <a:r>
              <a:rPr lang="en-US" sz="2300" dirty="0" err="1"/>
              <a:t>mới</a:t>
            </a:r>
            <a:r>
              <a:rPr lang="en-US" sz="2300" dirty="0"/>
              <a:t> </a:t>
            </a:r>
            <a:r>
              <a:rPr lang="en-US" sz="2300" dirty="0" err="1"/>
              <a:t>dựa</a:t>
            </a:r>
            <a:r>
              <a:rPr lang="en-US" sz="2300" dirty="0"/>
              <a:t> </a:t>
            </a:r>
            <a:r>
              <a:rPr lang="en-US" sz="2300" dirty="0" err="1"/>
              <a:t>trên</a:t>
            </a:r>
            <a:r>
              <a:rPr lang="en-US" sz="2300" dirty="0"/>
              <a:t> </a:t>
            </a:r>
            <a:r>
              <a:rPr lang="en-US" sz="2300" dirty="0" err="1"/>
              <a:t>sự</a:t>
            </a:r>
            <a:r>
              <a:rPr lang="en-US" sz="2300" dirty="0"/>
              <a:t> </a:t>
            </a:r>
            <a:r>
              <a:rPr lang="en-US" sz="2300" dirty="0" err="1"/>
              <a:t>hội</a:t>
            </a:r>
            <a:r>
              <a:rPr lang="en-US" sz="2300" dirty="0"/>
              <a:t> </a:t>
            </a:r>
            <a:r>
              <a:rPr lang="en-US" sz="2300" dirty="0" err="1"/>
              <a:t>tụ</a:t>
            </a:r>
            <a:r>
              <a:rPr lang="en-US" sz="2300" dirty="0"/>
              <a:t> </a:t>
            </a:r>
            <a:r>
              <a:rPr lang="en-US" sz="2300" dirty="0" err="1"/>
              <a:t>nhưng</a:t>
            </a:r>
            <a:r>
              <a:rPr lang="en-US" sz="2300" dirty="0"/>
              <a:t> </a:t>
            </a:r>
            <a:r>
              <a:rPr lang="en-US" sz="2300" dirty="0" err="1"/>
              <a:t>tinh</a:t>
            </a:r>
            <a:r>
              <a:rPr lang="en-US" sz="2300" dirty="0"/>
              <a:t> </a:t>
            </a:r>
            <a:r>
              <a:rPr lang="en-US" sz="2300" dirty="0" err="1"/>
              <a:t>quái</a:t>
            </a:r>
            <a:r>
              <a:rPr lang="en-US" sz="2300" dirty="0"/>
              <a:t> du </a:t>
            </a:r>
            <a:r>
              <a:rPr lang="en-US" sz="2300" dirty="0" err="1"/>
              <a:t>nhập</a:t>
            </a:r>
            <a:r>
              <a:rPr lang="en-US" sz="2300" dirty="0"/>
              <a:t> </a:t>
            </a:r>
            <a:r>
              <a:rPr lang="en-US" sz="2300" dirty="0" err="1"/>
              <a:t>phần</a:t>
            </a:r>
            <a:r>
              <a:rPr lang="en-US" sz="2300" dirty="0"/>
              <a:t> </a:t>
            </a:r>
            <a:r>
              <a:rPr lang="en-US" sz="2300" dirty="0" err="1"/>
              <a:t>nào</a:t>
            </a:r>
            <a:r>
              <a:rPr lang="en-US" sz="2300" dirty="0"/>
              <a:t> </a:t>
            </a:r>
            <a:r>
              <a:rPr lang="en-US" sz="2300" dirty="0" err="1"/>
              <a:t>đó</a:t>
            </a:r>
            <a:r>
              <a:rPr lang="en-US" sz="2300" dirty="0"/>
              <a:t> </a:t>
            </a:r>
            <a:r>
              <a:rPr lang="en-US" sz="2300" dirty="0" err="1"/>
              <a:t>của</a:t>
            </a:r>
            <a:r>
              <a:rPr lang="en-US" sz="2300" dirty="0"/>
              <a:t> </a:t>
            </a:r>
            <a:r>
              <a:rPr lang="en-US" sz="2300" dirty="0" err="1"/>
              <a:t>trường</a:t>
            </a:r>
            <a:r>
              <a:rPr lang="en-US" sz="2300" dirty="0"/>
              <a:t> </a:t>
            </a:r>
            <a:r>
              <a:rPr lang="en-US" sz="2300" dirty="0" err="1"/>
              <a:t>phái</a:t>
            </a:r>
            <a:r>
              <a:rPr lang="en-US" sz="2300" dirty="0"/>
              <a:t> (</a:t>
            </a:r>
            <a:r>
              <a:rPr lang="en-US" sz="2300" dirty="0" err="1"/>
              <a:t>trái</a:t>
            </a:r>
            <a:r>
              <a:rPr lang="en-US" sz="2300" dirty="0"/>
              <a:t> </a:t>
            </a:r>
            <a:r>
              <a:rPr lang="en-US" sz="2300" dirty="0" err="1"/>
              <a:t>ngược</a:t>
            </a:r>
            <a:r>
              <a:rPr lang="en-US" sz="2300" dirty="0"/>
              <a:t>) </a:t>
            </a:r>
            <a:r>
              <a:rPr lang="en-US" sz="2300" dirty="0" err="1"/>
              <a:t>cũ</a:t>
            </a:r>
            <a:r>
              <a:rPr lang="en-US" sz="2300" dirty="0"/>
              <a:t>? </a:t>
            </a:r>
            <a:r>
              <a:rPr lang="en-US" sz="2300" dirty="0" err="1"/>
              <a:t>Tại</a:t>
            </a:r>
            <a:r>
              <a:rPr lang="en-US" sz="2300" dirty="0"/>
              <a:t> </a:t>
            </a:r>
            <a:r>
              <a:rPr lang="en-US" sz="2300" dirty="0" err="1"/>
              <a:t>sao</a:t>
            </a:r>
            <a:r>
              <a:rPr lang="en-US" sz="2300" dirty="0"/>
              <a:t> </a:t>
            </a:r>
            <a:r>
              <a:rPr lang="en-US" sz="2300" dirty="0" err="1"/>
              <a:t>vậy</a:t>
            </a:r>
            <a:r>
              <a:rPr lang="en-US" sz="2300" dirty="0"/>
              <a:t>? </a:t>
            </a:r>
            <a:r>
              <a:rPr lang="en-US" sz="2300" dirty="0" err="1"/>
              <a:t>Câu</a:t>
            </a:r>
            <a:r>
              <a:rPr lang="en-US" sz="2300" dirty="0"/>
              <a:t> </a:t>
            </a:r>
            <a:r>
              <a:rPr lang="en-US" sz="2300" dirty="0" err="1"/>
              <a:t>trả</a:t>
            </a:r>
            <a:r>
              <a:rPr lang="en-US" sz="2300" dirty="0"/>
              <a:t> </a:t>
            </a:r>
            <a:r>
              <a:rPr lang="en-US" sz="2300" dirty="0" err="1"/>
              <a:t>lời</a:t>
            </a:r>
            <a:r>
              <a:rPr lang="en-US" sz="2300" dirty="0"/>
              <a:t> </a:t>
            </a:r>
            <a:r>
              <a:rPr lang="en-US" sz="2300" dirty="0" err="1"/>
              <a:t>là</a:t>
            </a:r>
            <a:r>
              <a:rPr lang="en-US" sz="2300" dirty="0"/>
              <a:t> </a:t>
            </a:r>
            <a:r>
              <a:rPr lang="en-US" sz="2300" dirty="0" err="1"/>
              <a:t>trường</a:t>
            </a:r>
            <a:r>
              <a:rPr lang="en-US" sz="2300" dirty="0"/>
              <a:t> </a:t>
            </a:r>
            <a:r>
              <a:rPr lang="en-US" sz="2300" dirty="0" err="1"/>
              <a:t>phái</a:t>
            </a:r>
            <a:r>
              <a:rPr lang="en-US" sz="2300" dirty="0"/>
              <a:t> </a:t>
            </a:r>
            <a:r>
              <a:rPr lang="en-US" sz="2300" dirty="0" err="1"/>
              <a:t>hội</a:t>
            </a:r>
            <a:r>
              <a:rPr lang="en-US" sz="2300" dirty="0"/>
              <a:t> </a:t>
            </a:r>
            <a:r>
              <a:rPr lang="en-US" sz="2300" dirty="0" err="1"/>
              <a:t>tụ</a:t>
            </a:r>
            <a:r>
              <a:rPr lang="en-US" sz="2300" dirty="0"/>
              <a:t> </a:t>
            </a:r>
            <a:r>
              <a:rPr lang="en-US" sz="2300" dirty="0" err="1"/>
              <a:t>chứa</a:t>
            </a:r>
            <a:r>
              <a:rPr lang="en-US" sz="2300" dirty="0"/>
              <a:t> </a:t>
            </a:r>
            <a:r>
              <a:rPr lang="en-US" sz="2300" dirty="0" err="1"/>
              <a:t>đựng</a:t>
            </a:r>
            <a:r>
              <a:rPr lang="en-US" sz="2300" dirty="0"/>
              <a:t> </a:t>
            </a:r>
            <a:r>
              <a:rPr lang="en-US" sz="2300" dirty="0" err="1"/>
              <a:t>mầm</a:t>
            </a:r>
            <a:r>
              <a:rPr lang="en-US" sz="2300" dirty="0"/>
              <a:t> </a:t>
            </a:r>
            <a:r>
              <a:rPr lang="en-US" sz="2300" dirty="0" err="1"/>
              <a:t>mống</a:t>
            </a:r>
            <a:r>
              <a:rPr lang="en-US" sz="2300" dirty="0"/>
              <a:t> </a:t>
            </a:r>
            <a:r>
              <a:rPr lang="en-US" sz="2300" dirty="0" err="1"/>
              <a:t>trái</a:t>
            </a:r>
            <a:r>
              <a:rPr lang="en-US" sz="2300" dirty="0"/>
              <a:t> </a:t>
            </a:r>
            <a:r>
              <a:rPr lang="en-US" sz="2300" dirty="0" err="1"/>
              <a:t>ngược</a:t>
            </a:r>
            <a:r>
              <a:rPr lang="en-US" sz="2300" dirty="0"/>
              <a:t> </a:t>
            </a:r>
            <a:r>
              <a:rPr lang="en-US" sz="2300" dirty="0" err="1"/>
              <a:t>cũ</a:t>
            </a:r>
            <a:r>
              <a:rPr lang="en-US" sz="2300" dirty="0"/>
              <a:t> </a:t>
            </a:r>
            <a:r>
              <a:rPr lang="en-US" sz="2300" dirty="0" err="1"/>
              <a:t>cho</a:t>
            </a:r>
            <a:r>
              <a:rPr lang="en-US" sz="2300" dirty="0"/>
              <a:t> </a:t>
            </a:r>
            <a:r>
              <a:rPr lang="en-US" sz="2300" dirty="0" err="1"/>
              <a:t>dù</a:t>
            </a:r>
            <a:r>
              <a:rPr lang="en-US" sz="2300" dirty="0"/>
              <a:t> </a:t>
            </a:r>
            <a:r>
              <a:rPr lang="en-US" sz="2300" dirty="0" err="1"/>
              <a:t>đã</a:t>
            </a:r>
            <a:r>
              <a:rPr lang="en-US" sz="2300" dirty="0"/>
              <a:t> qua </a:t>
            </a:r>
            <a:r>
              <a:rPr lang="en-US" sz="2300" dirty="0" err="1"/>
              <a:t>tinh</a:t>
            </a:r>
            <a:r>
              <a:rPr lang="en-US" sz="2300" dirty="0"/>
              <a:t> </a:t>
            </a:r>
            <a:r>
              <a:rPr lang="en-US" sz="2300" dirty="0" err="1"/>
              <a:t>luyện</a:t>
            </a:r>
            <a:r>
              <a:rPr lang="en-US" sz="2300" dirty="0"/>
              <a:t>, </a:t>
            </a:r>
            <a:r>
              <a:rPr lang="en-US" sz="2300" dirty="0" err="1"/>
              <a:t>cũng</a:t>
            </a:r>
            <a:r>
              <a:rPr lang="en-US" sz="2300" dirty="0"/>
              <a:t> </a:t>
            </a:r>
            <a:r>
              <a:rPr lang="en-US" sz="2300" dirty="0" err="1"/>
              <a:t>đúng</a:t>
            </a:r>
            <a:r>
              <a:rPr lang="en-US" sz="2300" dirty="0"/>
              <a:t> </a:t>
            </a:r>
            <a:r>
              <a:rPr lang="en-US" sz="2300" dirty="0" err="1"/>
              <a:t>theo</a:t>
            </a:r>
            <a:r>
              <a:rPr lang="en-US" sz="2300" dirty="0"/>
              <a:t> </a:t>
            </a:r>
            <a:r>
              <a:rPr lang="en-US" sz="2300" dirty="0" err="1"/>
              <a:t>quan</a:t>
            </a:r>
            <a:r>
              <a:rPr lang="en-US" sz="2300" dirty="0"/>
              <a:t> </a:t>
            </a:r>
            <a:r>
              <a:rPr lang="en-US" sz="2300" dirty="0" err="1"/>
              <a:t>điểm</a:t>
            </a:r>
            <a:r>
              <a:rPr lang="en-US" sz="2300" dirty="0"/>
              <a:t>: </a:t>
            </a:r>
            <a:r>
              <a:rPr lang="en-US" sz="2300" dirty="0" err="1"/>
              <a:t>không</a:t>
            </a:r>
            <a:r>
              <a:rPr lang="en-US" sz="2300" dirty="0"/>
              <a:t> </a:t>
            </a:r>
            <a:r>
              <a:rPr lang="en-US" sz="2300" dirty="0" err="1"/>
              <a:t>có</a:t>
            </a:r>
            <a:r>
              <a:rPr lang="en-US" sz="2300" dirty="0"/>
              <a:t> </a:t>
            </a:r>
            <a:r>
              <a:rPr lang="en-US" sz="2300" dirty="0" err="1"/>
              <a:t>gì</a:t>
            </a:r>
            <a:r>
              <a:rPr lang="en-US" sz="2300" dirty="0"/>
              <a:t> </a:t>
            </a:r>
            <a:r>
              <a:rPr lang="en-US" sz="2300" dirty="0" err="1"/>
              <a:t>mất</a:t>
            </a:r>
            <a:r>
              <a:rPr lang="en-US" sz="2300" dirty="0"/>
              <a:t> </a:t>
            </a:r>
            <a:r>
              <a:rPr lang="en-US" sz="2300" dirty="0" err="1"/>
              <a:t>đi</a:t>
            </a:r>
            <a:r>
              <a:rPr lang="en-US" sz="2300" dirty="0"/>
              <a:t> </a:t>
            </a:r>
            <a:r>
              <a:rPr lang="en-US" sz="2300" dirty="0" err="1"/>
              <a:t>trong</a:t>
            </a:r>
            <a:r>
              <a:rPr lang="en-US" sz="2300" dirty="0"/>
              <a:t> </a:t>
            </a:r>
            <a:r>
              <a:rPr lang="en-US" sz="2300" dirty="0" err="1"/>
              <a:t>thế</a:t>
            </a:r>
            <a:r>
              <a:rPr lang="en-US" sz="2300" dirty="0"/>
              <a:t> </a:t>
            </a:r>
            <a:r>
              <a:rPr lang="en-US" sz="2300" dirty="0" err="1"/>
              <a:t>giới</a:t>
            </a:r>
            <a:r>
              <a:rPr lang="en-US" sz="2300" dirty="0"/>
              <a:t> </a:t>
            </a:r>
            <a:r>
              <a:rPr lang="en-US" sz="2300" dirty="0" err="1"/>
              <a:t>loài</a:t>
            </a:r>
            <a:r>
              <a:rPr lang="en-US" sz="2300" dirty="0"/>
              <a:t> </a:t>
            </a:r>
            <a:r>
              <a:rPr lang="en-US" sz="2300" dirty="0" err="1"/>
              <a:t>người</a:t>
            </a:r>
            <a:r>
              <a:rPr lang="en-US" sz="2300" dirty="0"/>
              <a:t> </a:t>
            </a:r>
            <a:r>
              <a:rPr lang="en-US" sz="2300" dirty="0" err="1"/>
              <a:t>đối</a:t>
            </a:r>
            <a:r>
              <a:rPr lang="en-US" sz="2300" dirty="0"/>
              <a:t> </a:t>
            </a:r>
            <a:r>
              <a:rPr lang="en-US" sz="2300" dirty="0" err="1"/>
              <a:t>với</a:t>
            </a:r>
            <a:r>
              <a:rPr lang="en-US" sz="2300" dirty="0"/>
              <a:t> </a:t>
            </a:r>
            <a:r>
              <a:rPr lang="en-US" sz="2300" dirty="0" err="1"/>
              <a:t>loài</a:t>
            </a:r>
            <a:r>
              <a:rPr lang="en-US" sz="2300" dirty="0"/>
              <a:t> </a:t>
            </a:r>
            <a:r>
              <a:rPr lang="en-US" sz="2300" dirty="0" err="1"/>
              <a:t>người</a:t>
            </a:r>
            <a:r>
              <a:rPr lang="en-US" sz="2300" dirty="0"/>
              <a:t>. </a:t>
            </a:r>
            <a:r>
              <a:rPr lang="en-US" sz="2300" dirty="0" err="1"/>
              <a:t>Tôi</a:t>
            </a:r>
            <a:r>
              <a:rPr lang="en-US" sz="2300" dirty="0"/>
              <a:t> </a:t>
            </a:r>
            <a:r>
              <a:rPr lang="en-US" sz="2300" dirty="0" err="1"/>
              <a:t>nghĩ</a:t>
            </a:r>
            <a:r>
              <a:rPr lang="en-US" sz="2300" dirty="0"/>
              <a:t> </a:t>
            </a:r>
            <a:r>
              <a:rPr lang="en-US" sz="2300" dirty="0" err="1"/>
              <a:t>câu</a:t>
            </a:r>
            <a:r>
              <a:rPr lang="en-US" sz="2300" dirty="0"/>
              <a:t> </a:t>
            </a:r>
            <a:r>
              <a:rPr lang="en-US" sz="2300" dirty="0" err="1"/>
              <a:t>trả</a:t>
            </a:r>
            <a:r>
              <a:rPr lang="en-US" sz="2300" dirty="0"/>
              <a:t> </a:t>
            </a:r>
            <a:r>
              <a:rPr lang="en-US" sz="2300" dirty="0" err="1"/>
              <a:t>lời</a:t>
            </a:r>
            <a:r>
              <a:rPr lang="en-US" sz="2300" dirty="0"/>
              <a:t> </a:t>
            </a:r>
            <a:r>
              <a:rPr lang="en-US" sz="2300" dirty="0" err="1"/>
              <a:t>này</a:t>
            </a:r>
            <a:r>
              <a:rPr lang="en-US" sz="2300" dirty="0"/>
              <a:t> </a:t>
            </a:r>
            <a:r>
              <a:rPr lang="en-US" sz="2300" dirty="0" err="1"/>
              <a:t>vẫn</a:t>
            </a:r>
            <a:r>
              <a:rPr lang="en-US" sz="2300" dirty="0"/>
              <a:t> </a:t>
            </a:r>
            <a:r>
              <a:rPr lang="en-US" sz="2300" dirty="0" err="1"/>
              <a:t>chưa</a:t>
            </a:r>
            <a:r>
              <a:rPr lang="en-US" sz="2300" dirty="0"/>
              <a:t> </a:t>
            </a:r>
            <a:r>
              <a:rPr lang="en-US" sz="2300" dirty="0" err="1"/>
              <a:t>thỏa</a:t>
            </a:r>
            <a:r>
              <a:rPr lang="en-US" sz="2300" dirty="0"/>
              <a:t> </a:t>
            </a:r>
            <a:r>
              <a:rPr lang="en-US" sz="2300" dirty="0" err="1"/>
              <a:t>đáng</a:t>
            </a:r>
            <a:r>
              <a:rPr lang="en-US" sz="2300" dirty="0"/>
              <a:t> </a:t>
            </a:r>
            <a:r>
              <a:rPr lang="en-US" sz="2300" dirty="0" err="1"/>
              <a:t>vì</a:t>
            </a:r>
            <a:r>
              <a:rPr lang="en-US" sz="2300" dirty="0"/>
              <a:t> </a:t>
            </a:r>
            <a:r>
              <a:rPr lang="en-US" sz="2300" dirty="0" err="1"/>
              <a:t>đây</a:t>
            </a:r>
            <a:r>
              <a:rPr lang="en-US" sz="2300" dirty="0"/>
              <a:t> </a:t>
            </a:r>
            <a:r>
              <a:rPr lang="en-US" sz="2300" dirty="0" err="1"/>
              <a:t>thực</a:t>
            </a:r>
            <a:r>
              <a:rPr lang="en-US" sz="2300" dirty="0"/>
              <a:t> </a:t>
            </a:r>
            <a:r>
              <a:rPr lang="en-US" sz="2300" dirty="0" err="1"/>
              <a:t>chất</a:t>
            </a:r>
            <a:r>
              <a:rPr lang="en-US" sz="2300" dirty="0"/>
              <a:t> </a:t>
            </a:r>
            <a:r>
              <a:rPr lang="en-US" sz="2300" dirty="0" err="1"/>
              <a:t>là</a:t>
            </a:r>
            <a:r>
              <a:rPr lang="en-US" sz="2300" dirty="0"/>
              <a:t> </a:t>
            </a:r>
            <a:r>
              <a:rPr lang="en-US" sz="2300" dirty="0" err="1"/>
              <a:t>những</a:t>
            </a:r>
            <a:r>
              <a:rPr lang="en-US" sz="2300" dirty="0"/>
              <a:t> </a:t>
            </a:r>
            <a:r>
              <a:rPr lang="en-US" sz="2300" dirty="0" err="1"/>
              <a:t>yếu</a:t>
            </a:r>
            <a:r>
              <a:rPr lang="en-US" sz="2300" dirty="0"/>
              <a:t> </a:t>
            </a:r>
            <a:r>
              <a:rPr lang="en-US" sz="2300" dirty="0" err="1"/>
              <a:t>tố</a:t>
            </a:r>
            <a:r>
              <a:rPr lang="en-US" sz="2300" dirty="0"/>
              <a:t> </a:t>
            </a:r>
            <a:r>
              <a:rPr lang="en-US" sz="2300" dirty="0" err="1"/>
              <a:t>cũ</a:t>
            </a:r>
            <a:r>
              <a:rPr lang="en-US" sz="2300" dirty="0"/>
              <a:t> </a:t>
            </a:r>
            <a:r>
              <a:rPr lang="en-US" sz="2300" dirty="0" err="1"/>
              <a:t>thúc</a:t>
            </a:r>
            <a:r>
              <a:rPr lang="en-US" sz="2300" dirty="0"/>
              <a:t> </a:t>
            </a:r>
            <a:r>
              <a:rPr lang="en-US" sz="2300" dirty="0" err="1"/>
              <a:t>đẩy</a:t>
            </a:r>
            <a:r>
              <a:rPr lang="en-US" sz="2300" dirty="0"/>
              <a:t> </a:t>
            </a:r>
            <a:r>
              <a:rPr lang="en-US" sz="2300" dirty="0" err="1"/>
              <a:t>phân</a:t>
            </a:r>
            <a:r>
              <a:rPr lang="en-US" sz="2300" dirty="0"/>
              <a:t> </a:t>
            </a:r>
            <a:r>
              <a:rPr lang="en-US" sz="2300" dirty="0" err="1"/>
              <a:t>kỳ</a:t>
            </a:r>
            <a:r>
              <a:rPr lang="en-US" sz="2300" dirty="0"/>
              <a:t> </a:t>
            </a:r>
            <a:r>
              <a:rPr lang="en-US" sz="2300" dirty="0" err="1"/>
              <a:t>lần</a:t>
            </a:r>
            <a:r>
              <a:rPr lang="en-US" sz="2300" dirty="0"/>
              <a:t> </a:t>
            </a:r>
            <a:r>
              <a:rPr lang="en-US" sz="2300" dirty="0" err="1"/>
              <a:t>hai</a:t>
            </a:r>
            <a:r>
              <a:rPr lang="en-US" sz="2300" dirty="0"/>
              <a:t>, </a:t>
            </a:r>
            <a:r>
              <a:rPr lang="en-US" sz="2300" dirty="0" err="1"/>
              <a:t>phải</a:t>
            </a:r>
            <a:r>
              <a:rPr lang="en-US" sz="2300" dirty="0"/>
              <a:t> </a:t>
            </a:r>
            <a:r>
              <a:rPr lang="en-US" sz="2300" dirty="0" err="1"/>
              <a:t>thêm</a:t>
            </a:r>
            <a:r>
              <a:rPr lang="en-US" sz="2300" dirty="0"/>
              <a:t> </a:t>
            </a:r>
            <a:r>
              <a:rPr lang="en-US" sz="2300" dirty="0" err="1"/>
              <a:t>một</a:t>
            </a:r>
            <a:r>
              <a:rPr lang="en-US" sz="2300" dirty="0"/>
              <a:t> </a:t>
            </a:r>
            <a:r>
              <a:rPr lang="en-US" sz="2300" dirty="0" err="1"/>
              <a:t>sự</a:t>
            </a:r>
            <a:r>
              <a:rPr lang="en-US" sz="2300" dirty="0"/>
              <a:t> </a:t>
            </a:r>
            <a:r>
              <a:rPr lang="en-US" sz="2300" dirty="0" err="1"/>
              <a:t>giải</a:t>
            </a:r>
            <a:r>
              <a:rPr lang="en-US" sz="2300" dirty="0"/>
              <a:t> </a:t>
            </a:r>
            <a:r>
              <a:rPr lang="en-US" sz="2300" dirty="0" err="1"/>
              <a:t>thích</a:t>
            </a:r>
            <a:r>
              <a:rPr lang="en-US" sz="2300" dirty="0"/>
              <a:t> </a:t>
            </a:r>
            <a:r>
              <a:rPr lang="en-US" sz="2300" dirty="0" err="1"/>
              <a:t>khác</a:t>
            </a:r>
            <a:r>
              <a:rPr lang="en-US" sz="2300" dirty="0"/>
              <a:t> </a:t>
            </a:r>
            <a:r>
              <a:rPr lang="en-US" sz="2300" dirty="0" err="1"/>
              <a:t>rằng</a:t>
            </a:r>
            <a:r>
              <a:rPr lang="en-US" sz="2300" dirty="0"/>
              <a:t> </a:t>
            </a:r>
            <a:r>
              <a:rPr lang="en-US" sz="2300" dirty="0" err="1"/>
              <a:t>sự</a:t>
            </a:r>
            <a:r>
              <a:rPr lang="en-US" sz="2300" dirty="0"/>
              <a:t> </a:t>
            </a:r>
            <a:r>
              <a:rPr lang="en-US" sz="2300" dirty="0" err="1"/>
              <a:t>khác</a:t>
            </a:r>
            <a:r>
              <a:rPr lang="en-US" sz="2300" dirty="0"/>
              <a:t> </a:t>
            </a:r>
            <a:r>
              <a:rPr lang="en-US" sz="2300" dirty="0" err="1"/>
              <a:t>biệt</a:t>
            </a:r>
            <a:r>
              <a:rPr lang="en-US" sz="2300" dirty="0"/>
              <a:t> </a:t>
            </a:r>
            <a:r>
              <a:rPr lang="en-US" sz="2300" dirty="0" err="1"/>
              <a:t>của</a:t>
            </a:r>
            <a:r>
              <a:rPr lang="en-US" sz="2300" dirty="0"/>
              <a:t> </a:t>
            </a:r>
            <a:r>
              <a:rPr lang="en-US" sz="2300" dirty="0" err="1"/>
              <a:t>tư</a:t>
            </a:r>
            <a:r>
              <a:rPr lang="en-US" sz="2300" dirty="0"/>
              <a:t> </a:t>
            </a:r>
            <a:r>
              <a:rPr lang="en-US" sz="2300" dirty="0" err="1"/>
              <a:t>tưởng</a:t>
            </a:r>
            <a:r>
              <a:rPr lang="en-US" sz="2300" dirty="0"/>
              <a:t> </a:t>
            </a:r>
            <a:r>
              <a:rPr lang="en-US" sz="2300" dirty="0" err="1"/>
              <a:t>này</a:t>
            </a:r>
            <a:r>
              <a:rPr lang="en-US" sz="2300" dirty="0"/>
              <a:t> </a:t>
            </a:r>
            <a:r>
              <a:rPr lang="en-US" sz="2300" dirty="0" err="1"/>
              <a:t>sẽ</a:t>
            </a:r>
            <a:r>
              <a:rPr lang="en-US" sz="2300" dirty="0"/>
              <a:t> </a:t>
            </a:r>
            <a:r>
              <a:rPr lang="en-US" sz="2300" dirty="0" err="1"/>
              <a:t>kích</a:t>
            </a:r>
            <a:r>
              <a:rPr lang="en-US" sz="2300" dirty="0"/>
              <a:t> </a:t>
            </a:r>
            <a:r>
              <a:rPr lang="en-US" sz="2300" dirty="0" err="1"/>
              <a:t>hoạt</a:t>
            </a:r>
            <a:r>
              <a:rPr lang="en-US" sz="2300" dirty="0"/>
              <a:t> </a:t>
            </a:r>
            <a:r>
              <a:rPr lang="en-US" sz="2300" dirty="0" err="1"/>
              <a:t>sự</a:t>
            </a:r>
            <a:r>
              <a:rPr lang="en-US" sz="2300" dirty="0"/>
              <a:t> </a:t>
            </a:r>
            <a:r>
              <a:rPr lang="en-US" sz="2300" dirty="0" err="1"/>
              <a:t>hội</a:t>
            </a:r>
            <a:r>
              <a:rPr lang="en-US" sz="2300" dirty="0"/>
              <a:t> </a:t>
            </a:r>
            <a:r>
              <a:rPr lang="en-US" sz="2300" dirty="0" err="1"/>
              <a:t>tụ</a:t>
            </a:r>
            <a:r>
              <a:rPr lang="en-US" sz="2300" dirty="0"/>
              <a:t> (</a:t>
            </a:r>
            <a:r>
              <a:rPr lang="en-US" sz="2300" dirty="0" err="1"/>
              <a:t>phát</a:t>
            </a:r>
            <a:r>
              <a:rPr lang="en-US" sz="2300" dirty="0"/>
              <a:t> </a:t>
            </a:r>
            <a:r>
              <a:rPr lang="en-US" sz="2300" dirty="0" err="1"/>
              <a:t>triển</a:t>
            </a:r>
            <a:r>
              <a:rPr lang="en-US" sz="2300" dirty="0"/>
              <a:t>) </a:t>
            </a:r>
            <a:r>
              <a:rPr lang="en-US" sz="2300" dirty="0" err="1"/>
              <a:t>của</a:t>
            </a:r>
            <a:r>
              <a:rPr lang="en-US" sz="2300" dirty="0"/>
              <a:t> </a:t>
            </a:r>
            <a:r>
              <a:rPr lang="en-US" sz="2300" dirty="0" err="1"/>
              <a:t>tư</a:t>
            </a:r>
            <a:r>
              <a:rPr lang="en-US" sz="2300" dirty="0"/>
              <a:t> </a:t>
            </a:r>
            <a:r>
              <a:rPr lang="en-US" sz="2300" dirty="0" err="1"/>
              <a:t>tưởng</a:t>
            </a:r>
            <a:r>
              <a:rPr lang="en-US" sz="2300" dirty="0"/>
              <a:t> </a:t>
            </a:r>
            <a:r>
              <a:rPr lang="en-US" sz="2300" dirty="0" err="1"/>
              <a:t>đối</a:t>
            </a:r>
            <a:r>
              <a:rPr lang="en-US" sz="2300" dirty="0"/>
              <a:t> </a:t>
            </a:r>
            <a:r>
              <a:rPr lang="en-US" sz="2300" dirty="0" err="1"/>
              <a:t>lập</a:t>
            </a:r>
            <a:r>
              <a:rPr lang="en-US" sz="2300" dirty="0"/>
              <a:t> </a:t>
            </a:r>
            <a:r>
              <a:rPr lang="en-US" sz="2300" dirty="0" err="1"/>
              <a:t>kia</a:t>
            </a:r>
            <a:r>
              <a:rPr lang="en-US" sz="2300" dirty="0"/>
              <a:t>, </a:t>
            </a:r>
            <a:r>
              <a:rPr lang="en-US" sz="2300" dirty="0" err="1"/>
              <a:t>đây</a:t>
            </a:r>
            <a:r>
              <a:rPr lang="en-US" sz="2300" dirty="0"/>
              <a:t> </a:t>
            </a:r>
            <a:r>
              <a:rPr lang="en-US" sz="2300" dirty="0" err="1"/>
              <a:t>là</a:t>
            </a:r>
            <a:r>
              <a:rPr lang="en-US" sz="2300" dirty="0"/>
              <a:t> </a:t>
            </a:r>
            <a:r>
              <a:rPr lang="en-US" sz="2300" dirty="0" err="1"/>
              <a:t>bức</a:t>
            </a:r>
            <a:r>
              <a:rPr lang="en-US" sz="2300" dirty="0"/>
              <a:t> </a:t>
            </a:r>
            <a:r>
              <a:rPr lang="en-US" sz="2300" dirty="0" err="1"/>
              <a:t>tranh</a:t>
            </a:r>
            <a:r>
              <a:rPr lang="en-US" sz="2300" dirty="0"/>
              <a:t> </a:t>
            </a:r>
            <a:r>
              <a:rPr lang="en-US" sz="2300" dirty="0" err="1"/>
              <a:t>đa</a:t>
            </a:r>
            <a:r>
              <a:rPr lang="en-US" sz="2300" dirty="0"/>
              <a:t> </a:t>
            </a:r>
            <a:r>
              <a:rPr lang="en-US" sz="2300" dirty="0" err="1"/>
              <a:t>sắc</a:t>
            </a:r>
            <a:r>
              <a:rPr lang="en-US" sz="2300" dirty="0"/>
              <a:t> </a:t>
            </a:r>
            <a:r>
              <a:rPr lang="en-US" sz="2300" dirty="0" err="1"/>
              <a:t>màu</a:t>
            </a:r>
            <a:r>
              <a:rPr lang="en-US" sz="2300" dirty="0"/>
              <a:t> </a:t>
            </a:r>
            <a:r>
              <a:rPr lang="en-US" sz="2300" dirty="0" err="1"/>
              <a:t>của</a:t>
            </a:r>
            <a:r>
              <a:rPr lang="en-US" sz="2300" dirty="0"/>
              <a:t> ý </a:t>
            </a:r>
            <a:r>
              <a:rPr lang="en-US" sz="2300" dirty="0" err="1"/>
              <a:t>niệm</a:t>
            </a:r>
            <a:r>
              <a:rPr lang="en-US" sz="2300" dirty="0"/>
              <a:t> </a:t>
            </a:r>
            <a:r>
              <a:rPr lang="en-US" sz="2300" dirty="0" err="1"/>
              <a:t>tự</a:t>
            </a:r>
            <a:r>
              <a:rPr lang="en-US" sz="2300" dirty="0"/>
              <a:t> do. </a:t>
            </a:r>
            <a:r>
              <a:rPr lang="en-US" sz="2300" dirty="0" err="1"/>
              <a:t>Yếu</a:t>
            </a:r>
            <a:r>
              <a:rPr lang="en-US" sz="2300" dirty="0"/>
              <a:t> </a:t>
            </a:r>
            <a:r>
              <a:rPr lang="en-US" sz="2300" dirty="0" err="1"/>
              <a:t>tố</a:t>
            </a:r>
            <a:r>
              <a:rPr lang="en-US" sz="2300" dirty="0"/>
              <a:t> </a:t>
            </a:r>
            <a:r>
              <a:rPr lang="en-US" sz="2300" dirty="0" err="1"/>
              <a:t>cũ</a:t>
            </a:r>
            <a:r>
              <a:rPr lang="en-US" sz="2300" dirty="0"/>
              <a:t> </a:t>
            </a:r>
            <a:r>
              <a:rPr lang="en-US" sz="2300" dirty="0" err="1"/>
              <a:t>thúc</a:t>
            </a:r>
            <a:r>
              <a:rPr lang="en-US" sz="2300" dirty="0"/>
              <a:t> </a:t>
            </a:r>
            <a:r>
              <a:rPr lang="en-US" sz="2300" dirty="0" err="1"/>
              <a:t>đẩy</a:t>
            </a:r>
            <a:r>
              <a:rPr lang="en-US" sz="2300" dirty="0"/>
              <a:t> </a:t>
            </a:r>
            <a:r>
              <a:rPr lang="en-US" sz="2300" dirty="0" err="1"/>
              <a:t>cả</a:t>
            </a:r>
            <a:r>
              <a:rPr lang="en-US" sz="2300" dirty="0"/>
              <a:t> </a:t>
            </a:r>
            <a:r>
              <a:rPr lang="en-US" sz="2300" dirty="0" err="1"/>
              <a:t>phân</a:t>
            </a:r>
            <a:r>
              <a:rPr lang="en-US" sz="2300" dirty="0"/>
              <a:t> </a:t>
            </a:r>
            <a:r>
              <a:rPr lang="en-US" sz="2300" dirty="0" err="1"/>
              <a:t>kỳ</a:t>
            </a:r>
            <a:r>
              <a:rPr lang="en-US" sz="2300" dirty="0"/>
              <a:t> </a:t>
            </a:r>
            <a:r>
              <a:rPr lang="en-US" sz="2300" dirty="0" err="1"/>
              <a:t>và</a:t>
            </a:r>
            <a:r>
              <a:rPr lang="en-US" sz="2300" dirty="0"/>
              <a:t> </a:t>
            </a:r>
            <a:r>
              <a:rPr lang="en-US" sz="2300" dirty="0" err="1"/>
              <a:t>hội</a:t>
            </a:r>
            <a:r>
              <a:rPr lang="en-US" sz="2300" dirty="0"/>
              <a:t> </a:t>
            </a:r>
            <a:r>
              <a:rPr lang="en-US" sz="2300" dirty="0" err="1"/>
              <a:t>tụ</a:t>
            </a:r>
            <a:r>
              <a:rPr lang="en-US" sz="2300" dirty="0"/>
              <a:t> </a:t>
            </a:r>
            <a:r>
              <a:rPr lang="en-US" sz="2300" dirty="0" err="1"/>
              <a:t>với</a:t>
            </a:r>
            <a:r>
              <a:rPr lang="en-US" sz="2300" dirty="0"/>
              <a:t> </a:t>
            </a:r>
            <a:r>
              <a:rPr lang="en-US" sz="2300" dirty="0" err="1"/>
              <a:t>lưu</a:t>
            </a:r>
            <a:r>
              <a:rPr lang="en-US" sz="2300" dirty="0"/>
              <a:t> ý, </a:t>
            </a:r>
            <a:r>
              <a:rPr lang="en-US" sz="2300" dirty="0" err="1"/>
              <a:t>trong</a:t>
            </a:r>
            <a:r>
              <a:rPr lang="en-US" sz="2300" dirty="0"/>
              <a:t> </a:t>
            </a:r>
            <a:r>
              <a:rPr lang="en-US" sz="2300" dirty="0" err="1"/>
              <a:t>lịch</a:t>
            </a:r>
            <a:r>
              <a:rPr lang="en-US" sz="2300" dirty="0"/>
              <a:t> </a:t>
            </a:r>
            <a:r>
              <a:rPr lang="en-US" sz="2300" dirty="0" err="1"/>
              <a:t>sử</a:t>
            </a:r>
            <a:r>
              <a:rPr lang="en-US" sz="2300" dirty="0"/>
              <a:t> </a:t>
            </a:r>
            <a:r>
              <a:rPr lang="en-US" sz="2300" dirty="0" err="1"/>
              <a:t>rất</a:t>
            </a:r>
            <a:r>
              <a:rPr lang="en-US" sz="2300" dirty="0"/>
              <a:t> </a:t>
            </a:r>
            <a:r>
              <a:rPr lang="en-US" sz="2300" dirty="0" err="1"/>
              <a:t>dài</a:t>
            </a:r>
            <a:r>
              <a:rPr lang="en-US" sz="2300" dirty="0"/>
              <a:t> </a:t>
            </a:r>
            <a:r>
              <a:rPr lang="en-US" sz="2300" dirty="0" err="1"/>
              <a:t>và</a:t>
            </a:r>
            <a:r>
              <a:rPr lang="en-US" sz="2300" dirty="0"/>
              <a:t> </a:t>
            </a:r>
            <a:r>
              <a:rPr lang="en-US" sz="2300" dirty="0" err="1"/>
              <a:t>rất</a:t>
            </a:r>
            <a:r>
              <a:rPr lang="en-US" sz="2300" dirty="0"/>
              <a:t> </a:t>
            </a:r>
            <a:r>
              <a:rPr lang="en-US" sz="2300" dirty="0" err="1"/>
              <a:t>chậm</a:t>
            </a:r>
            <a:r>
              <a:rPr lang="en-US" sz="2300" dirty="0"/>
              <a:t> </a:t>
            </a:r>
            <a:r>
              <a:rPr lang="en-US" sz="2300" dirty="0" err="1"/>
              <a:t>của</a:t>
            </a:r>
            <a:r>
              <a:rPr lang="en-US" sz="2300" dirty="0"/>
              <a:t> </a:t>
            </a:r>
            <a:r>
              <a:rPr lang="en-US" sz="2300" dirty="0" err="1"/>
              <a:t>tư</a:t>
            </a:r>
            <a:r>
              <a:rPr lang="en-US" sz="2300" dirty="0"/>
              <a:t> </a:t>
            </a:r>
            <a:r>
              <a:rPr lang="en-US" sz="2300" dirty="0" err="1"/>
              <a:t>tưởng</a:t>
            </a:r>
            <a:r>
              <a:rPr lang="en-US" sz="2300" dirty="0"/>
              <a:t>, </a:t>
            </a:r>
            <a:r>
              <a:rPr lang="en-US" sz="2300" dirty="0" err="1"/>
              <a:t>yếu</a:t>
            </a:r>
            <a:r>
              <a:rPr lang="en-US" sz="2300" dirty="0"/>
              <a:t> </a:t>
            </a:r>
            <a:r>
              <a:rPr lang="en-US" sz="2300" dirty="0" err="1"/>
              <a:t>tố</a:t>
            </a:r>
            <a:r>
              <a:rPr lang="en-US" sz="2300" dirty="0"/>
              <a:t> </a:t>
            </a:r>
            <a:r>
              <a:rPr lang="en-US" sz="2300" dirty="0" err="1"/>
              <a:t>cũ</a:t>
            </a:r>
            <a:r>
              <a:rPr lang="en-US" sz="2300" dirty="0"/>
              <a:t> </a:t>
            </a:r>
            <a:r>
              <a:rPr lang="en-US" sz="2300" dirty="0" err="1"/>
              <a:t>nên</a:t>
            </a:r>
            <a:r>
              <a:rPr lang="en-US" sz="2300" dirty="0"/>
              <a:t> </a:t>
            </a:r>
            <a:r>
              <a:rPr lang="en-US" sz="2300" dirty="0" err="1"/>
              <a:t>thay</a:t>
            </a:r>
            <a:r>
              <a:rPr lang="en-US" sz="2300" dirty="0"/>
              <a:t> </a:t>
            </a:r>
            <a:r>
              <a:rPr lang="en-US" sz="2300" dirty="0" err="1"/>
              <a:t>bằng</a:t>
            </a:r>
            <a:r>
              <a:rPr lang="en-US" sz="2300" dirty="0"/>
              <a:t> </a:t>
            </a:r>
            <a:r>
              <a:rPr lang="en-US" sz="2300" dirty="0" err="1"/>
              <a:t>yếu</a:t>
            </a:r>
            <a:r>
              <a:rPr lang="en-US" sz="2300" dirty="0"/>
              <a:t> </a:t>
            </a:r>
            <a:r>
              <a:rPr lang="en-US" sz="2300" dirty="0" err="1"/>
              <a:t>tố</a:t>
            </a:r>
            <a:r>
              <a:rPr lang="en-US" sz="2300" dirty="0"/>
              <a:t> </a:t>
            </a:r>
            <a:r>
              <a:rPr lang="en-US" sz="2300" dirty="0" err="1"/>
              <a:t>trước</a:t>
            </a:r>
            <a:r>
              <a:rPr lang="en-US" sz="2300" dirty="0"/>
              <a:t> </a:t>
            </a:r>
            <a:r>
              <a:rPr lang="en-US" sz="2300" dirty="0" err="1"/>
              <a:t>đó</a:t>
            </a:r>
            <a:r>
              <a:rPr lang="en-US" sz="2300" dirty="0"/>
              <a:t> </a:t>
            </a:r>
            <a:r>
              <a:rPr lang="en-US" sz="2300" dirty="0" err="1"/>
              <a:t>và</a:t>
            </a:r>
            <a:r>
              <a:rPr lang="en-US" sz="2300" dirty="0"/>
              <a:t> </a:t>
            </a:r>
            <a:r>
              <a:rPr lang="en-US" sz="2300" dirty="0" err="1"/>
              <a:t>sự</a:t>
            </a:r>
            <a:r>
              <a:rPr lang="en-US" sz="2300" dirty="0"/>
              <a:t> </a:t>
            </a:r>
            <a:r>
              <a:rPr lang="en-US" sz="2300" dirty="0" err="1"/>
              <a:t>đối</a:t>
            </a:r>
            <a:r>
              <a:rPr lang="en-US" sz="2300" dirty="0"/>
              <a:t> </a:t>
            </a:r>
            <a:r>
              <a:rPr lang="en-US" sz="2300" dirty="0" err="1"/>
              <a:t>lập</a:t>
            </a:r>
            <a:r>
              <a:rPr lang="en-US" sz="2300" dirty="0"/>
              <a:t> </a:t>
            </a:r>
            <a:r>
              <a:rPr lang="en-US" sz="2300" dirty="0" err="1"/>
              <a:t>nên</a:t>
            </a:r>
            <a:r>
              <a:rPr lang="en-US" sz="2300" dirty="0"/>
              <a:t> </a:t>
            </a:r>
            <a:r>
              <a:rPr lang="en-US" sz="2300" dirty="0" err="1"/>
              <a:t>thay</a:t>
            </a:r>
            <a:r>
              <a:rPr lang="en-US" sz="2300" dirty="0"/>
              <a:t> </a:t>
            </a:r>
            <a:r>
              <a:rPr lang="en-US" sz="2300" dirty="0" err="1"/>
              <a:t>bằng</a:t>
            </a:r>
            <a:r>
              <a:rPr lang="en-US" sz="2300" dirty="0"/>
              <a:t> </a:t>
            </a:r>
            <a:r>
              <a:rPr lang="en-US" sz="2300" dirty="0" err="1"/>
              <a:t>sự</a:t>
            </a:r>
            <a:r>
              <a:rPr lang="en-US" sz="2300" dirty="0"/>
              <a:t> </a:t>
            </a:r>
            <a:r>
              <a:rPr lang="en-US" sz="2300" dirty="0" err="1"/>
              <a:t>khác</a:t>
            </a:r>
            <a:r>
              <a:rPr lang="en-US" sz="2300" dirty="0"/>
              <a:t> </a:t>
            </a:r>
            <a:r>
              <a:rPr lang="en-US" sz="2300" dirty="0" err="1"/>
              <a:t>biệt</a:t>
            </a:r>
            <a:r>
              <a:rPr lang="en-US" sz="2300" dirty="0"/>
              <a:t>.</a:t>
            </a:r>
            <a:endParaRPr lang="en-US" sz="23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27</a:t>
            </a:fld>
            <a:endParaRPr lang="en-US"/>
          </a:p>
        </p:txBody>
      </p:sp>
    </p:spTree>
    <p:extLst>
      <p:ext uri="{BB962C8B-B14F-4D97-AF65-F5344CB8AC3E}">
        <p14:creationId xmlns:p14="http://schemas.microsoft.com/office/powerpoint/2010/main" val="2721650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 </a:t>
            </a:r>
            <a:r>
              <a:rPr lang="en-US" dirty="0" err="1"/>
              <a:t>Thay</a:t>
            </a:r>
            <a:r>
              <a:rPr lang="en-US" dirty="0"/>
              <a:t> </a:t>
            </a:r>
            <a:r>
              <a:rPr lang="en-US" dirty="0" err="1"/>
              <a:t>lời</a:t>
            </a:r>
            <a:r>
              <a:rPr lang="en-US" dirty="0"/>
              <a:t> </a:t>
            </a:r>
            <a:r>
              <a:rPr lang="en-US" dirty="0" err="1"/>
              <a:t>kết</a:t>
            </a:r>
            <a:endParaRPr lang="en-US" dirty="0"/>
          </a:p>
        </p:txBody>
      </p:sp>
      <p:sp>
        <p:nvSpPr>
          <p:cNvPr id="3" name="Content Placeholder 2"/>
          <p:cNvSpPr>
            <a:spLocks noGrp="1"/>
          </p:cNvSpPr>
          <p:nvPr>
            <p:ph idx="1"/>
          </p:nvPr>
        </p:nvSpPr>
        <p:spPr/>
        <p:txBody>
          <a:bodyPr>
            <a:noAutofit/>
          </a:bodyPr>
          <a:lstStyle/>
          <a:p>
            <a:pPr marL="0" indent="0">
              <a:buNone/>
            </a:pPr>
            <a:r>
              <a:rPr lang="en-US" sz="2300" dirty="0" err="1"/>
              <a:t>Toàn</a:t>
            </a:r>
            <a:r>
              <a:rPr lang="en-US" sz="2300" dirty="0"/>
              <a:t> </a:t>
            </a:r>
            <a:r>
              <a:rPr lang="en-US" sz="2300" dirty="0" err="1"/>
              <a:t>bộ</a:t>
            </a:r>
            <a:r>
              <a:rPr lang="en-US" sz="2300" dirty="0"/>
              <a:t> </a:t>
            </a:r>
            <a:r>
              <a:rPr lang="en-US" sz="2300" dirty="0" err="1"/>
              <a:t>bài</a:t>
            </a:r>
            <a:r>
              <a:rPr lang="en-US" sz="2300" dirty="0"/>
              <a:t> </a:t>
            </a:r>
            <a:r>
              <a:rPr lang="en-US" sz="2300" dirty="0" err="1"/>
              <a:t>nghiên</a:t>
            </a:r>
            <a:r>
              <a:rPr lang="en-US" sz="2300" dirty="0"/>
              <a:t> </a:t>
            </a:r>
            <a:r>
              <a:rPr lang="en-US" sz="2300" dirty="0" err="1"/>
              <a:t>cứu</a:t>
            </a:r>
            <a:r>
              <a:rPr lang="en-US" sz="2300" dirty="0"/>
              <a:t> </a:t>
            </a:r>
            <a:r>
              <a:rPr lang="en-US" sz="2300" dirty="0" err="1"/>
              <a:t>này</a:t>
            </a:r>
            <a:r>
              <a:rPr lang="en-US" sz="2300" dirty="0"/>
              <a:t> </a:t>
            </a:r>
            <a:r>
              <a:rPr lang="en-US" sz="2300" dirty="0" err="1"/>
              <a:t>đi</a:t>
            </a:r>
            <a:r>
              <a:rPr lang="en-US" sz="2300" dirty="0"/>
              <a:t> </a:t>
            </a:r>
            <a:r>
              <a:rPr lang="en-US" sz="2300" dirty="0" err="1"/>
              <a:t>từ</a:t>
            </a:r>
            <a:r>
              <a:rPr lang="en-US" sz="2300" dirty="0"/>
              <a:t> </a:t>
            </a:r>
            <a:r>
              <a:rPr lang="en-US" sz="2300" dirty="0" err="1"/>
              <a:t>học</a:t>
            </a:r>
            <a:r>
              <a:rPr lang="en-US" sz="2300" dirty="0"/>
              <a:t> </a:t>
            </a:r>
            <a:r>
              <a:rPr lang="en-US" sz="2300" dirty="0" err="1"/>
              <a:t>thuyết</a:t>
            </a:r>
            <a:r>
              <a:rPr lang="en-US" sz="2300" dirty="0"/>
              <a:t> ý </a:t>
            </a:r>
            <a:r>
              <a:rPr lang="en-US" sz="2300" dirty="0" err="1"/>
              <a:t>niệm</a:t>
            </a:r>
            <a:r>
              <a:rPr lang="en-US" sz="2300" dirty="0"/>
              <a:t> </a:t>
            </a:r>
            <a:r>
              <a:rPr lang="en-US" sz="2300" dirty="0" err="1"/>
              <a:t>đến</a:t>
            </a:r>
            <a:r>
              <a:rPr lang="en-US" sz="2300" dirty="0"/>
              <a:t> </a:t>
            </a:r>
            <a:r>
              <a:rPr lang="en-US" sz="2300" dirty="0" err="1"/>
              <a:t>luật</a:t>
            </a:r>
            <a:r>
              <a:rPr lang="en-US" sz="2300" dirty="0"/>
              <a:t> </a:t>
            </a:r>
            <a:r>
              <a:rPr lang="en-US" sz="2300" dirty="0" err="1"/>
              <a:t>tự</a:t>
            </a:r>
            <a:r>
              <a:rPr lang="en-US" sz="2300" dirty="0"/>
              <a:t> </a:t>
            </a:r>
            <a:r>
              <a:rPr lang="en-US" sz="2300" dirty="0" err="1"/>
              <a:t>nhiên</a:t>
            </a:r>
            <a:r>
              <a:rPr lang="en-US" sz="2300" dirty="0"/>
              <a:t> </a:t>
            </a:r>
            <a:r>
              <a:rPr lang="en-US" sz="2300" dirty="0" err="1"/>
              <a:t>đến</a:t>
            </a:r>
            <a:r>
              <a:rPr lang="en-US" sz="2300" dirty="0"/>
              <a:t> </a:t>
            </a:r>
            <a:r>
              <a:rPr lang="en-US" sz="2300" dirty="0" err="1"/>
              <a:t>lý</a:t>
            </a:r>
            <a:r>
              <a:rPr lang="en-US" sz="2300" dirty="0"/>
              <a:t> </a:t>
            </a:r>
            <a:r>
              <a:rPr lang="en-US" sz="2300" dirty="0" err="1"/>
              <a:t>luận</a:t>
            </a:r>
            <a:r>
              <a:rPr lang="en-US" sz="2300" dirty="0"/>
              <a:t> </a:t>
            </a:r>
            <a:r>
              <a:rPr lang="en-US" sz="2300" dirty="0" err="1"/>
              <a:t>hội</a:t>
            </a:r>
            <a:r>
              <a:rPr lang="en-US" sz="2300" dirty="0"/>
              <a:t> </a:t>
            </a:r>
            <a:r>
              <a:rPr lang="en-US" sz="2300" dirty="0" err="1"/>
              <a:t>tụ-phân</a:t>
            </a:r>
            <a:r>
              <a:rPr lang="en-US" sz="2300" dirty="0"/>
              <a:t> </a:t>
            </a:r>
            <a:r>
              <a:rPr lang="en-US" sz="2300" dirty="0" err="1"/>
              <a:t>kỳ</a:t>
            </a:r>
            <a:r>
              <a:rPr lang="en-US" sz="2300" dirty="0"/>
              <a:t> </a:t>
            </a:r>
            <a:r>
              <a:rPr lang="en-US" sz="2300" dirty="0" err="1"/>
              <a:t>của</a:t>
            </a:r>
            <a:r>
              <a:rPr lang="en-US" sz="2300" dirty="0"/>
              <a:t> </a:t>
            </a:r>
            <a:r>
              <a:rPr lang="en-US" sz="2300" dirty="0" err="1"/>
              <a:t>những</a:t>
            </a:r>
            <a:r>
              <a:rPr lang="en-US" sz="2300" dirty="0"/>
              <a:t> </a:t>
            </a:r>
            <a:r>
              <a:rPr lang="en-US" sz="2300" dirty="0" err="1"/>
              <a:t>dòng</a:t>
            </a:r>
            <a:r>
              <a:rPr lang="en-US" sz="2300" dirty="0"/>
              <a:t> </a:t>
            </a:r>
            <a:r>
              <a:rPr lang="en-US" sz="2300" dirty="0" err="1"/>
              <a:t>tư</a:t>
            </a:r>
            <a:r>
              <a:rPr lang="en-US" sz="2300" dirty="0"/>
              <a:t> </a:t>
            </a:r>
            <a:r>
              <a:rPr lang="en-US" sz="2300" dirty="0" err="1"/>
              <a:t>tưởng</a:t>
            </a:r>
            <a:r>
              <a:rPr lang="en-US" sz="2300" dirty="0"/>
              <a:t>. </a:t>
            </a:r>
            <a:r>
              <a:rPr lang="en-US" sz="2300" dirty="0" err="1"/>
              <a:t>Những</a:t>
            </a:r>
            <a:r>
              <a:rPr lang="en-US" sz="2300" dirty="0"/>
              <a:t> </a:t>
            </a:r>
            <a:r>
              <a:rPr lang="en-US" sz="2300" dirty="0" err="1"/>
              <a:t>chủ</a:t>
            </a:r>
            <a:r>
              <a:rPr lang="en-US" sz="2300" dirty="0"/>
              <a:t> </a:t>
            </a:r>
            <a:r>
              <a:rPr lang="en-US" sz="2300" dirty="0" err="1"/>
              <a:t>nghĩa</a:t>
            </a:r>
            <a:r>
              <a:rPr lang="en-US" sz="2300" dirty="0"/>
              <a:t> </a:t>
            </a:r>
            <a:r>
              <a:rPr lang="en-US" sz="2300" dirty="0" err="1"/>
              <a:t>như</a:t>
            </a:r>
            <a:r>
              <a:rPr lang="en-US" sz="2300" dirty="0"/>
              <a:t> </a:t>
            </a:r>
            <a:r>
              <a:rPr lang="en-US" sz="2300" dirty="0" err="1"/>
              <a:t>hiện</a:t>
            </a:r>
            <a:r>
              <a:rPr lang="en-US" sz="2300" dirty="0"/>
              <a:t> </a:t>
            </a:r>
            <a:r>
              <a:rPr lang="en-US" sz="2300" dirty="0" err="1"/>
              <a:t>thực</a:t>
            </a:r>
            <a:r>
              <a:rPr lang="en-US" sz="2300" dirty="0"/>
              <a:t>, </a:t>
            </a:r>
            <a:r>
              <a:rPr lang="en-US" sz="2300" dirty="0" err="1"/>
              <a:t>tự</a:t>
            </a:r>
            <a:r>
              <a:rPr lang="en-US" sz="2300" dirty="0"/>
              <a:t> do, </a:t>
            </a:r>
            <a:r>
              <a:rPr lang="en-US" sz="2300" dirty="0" err="1"/>
              <a:t>kiến</a:t>
            </a:r>
            <a:r>
              <a:rPr lang="en-US" sz="2300" dirty="0"/>
              <a:t> </a:t>
            </a:r>
            <a:r>
              <a:rPr lang="en-US" sz="2300" dirty="0" err="1"/>
              <a:t>tạo</a:t>
            </a:r>
            <a:r>
              <a:rPr lang="en-US" sz="2300" dirty="0"/>
              <a:t> </a:t>
            </a:r>
            <a:r>
              <a:rPr lang="en-US" sz="2300" dirty="0" err="1"/>
              <a:t>cùng</a:t>
            </a:r>
            <a:r>
              <a:rPr lang="en-US" sz="2300" dirty="0"/>
              <a:t> </a:t>
            </a:r>
            <a:r>
              <a:rPr lang="en-US" sz="2300" dirty="0" err="1"/>
              <a:t>các</a:t>
            </a:r>
            <a:r>
              <a:rPr lang="en-US" sz="2300" dirty="0"/>
              <a:t> </a:t>
            </a:r>
            <a:r>
              <a:rPr lang="en-US" sz="2300" dirty="0" err="1"/>
              <a:t>chiến</a:t>
            </a:r>
            <a:r>
              <a:rPr lang="en-US" sz="2300" dirty="0"/>
              <a:t> </a:t>
            </a:r>
            <a:r>
              <a:rPr lang="en-US" sz="2300" dirty="0" err="1"/>
              <a:t>lược</a:t>
            </a:r>
            <a:r>
              <a:rPr lang="en-US" sz="2300" dirty="0"/>
              <a:t> </a:t>
            </a:r>
            <a:r>
              <a:rPr lang="en-US" sz="2300" dirty="0" err="1"/>
              <a:t>địa</a:t>
            </a:r>
            <a:r>
              <a:rPr lang="en-US" sz="2300" dirty="0"/>
              <a:t> </a:t>
            </a:r>
            <a:r>
              <a:rPr lang="en-US" sz="2300" dirty="0" err="1"/>
              <a:t>chính</a:t>
            </a:r>
            <a:r>
              <a:rPr lang="en-US" sz="2300" dirty="0"/>
              <a:t> </a:t>
            </a:r>
            <a:r>
              <a:rPr lang="en-US" sz="2300" dirty="0" err="1"/>
              <a:t>trị</a:t>
            </a:r>
            <a:r>
              <a:rPr lang="en-US" sz="2300" dirty="0"/>
              <a:t> </a:t>
            </a:r>
            <a:r>
              <a:rPr lang="en-US" sz="2300" dirty="0" err="1"/>
              <a:t>điểm</a:t>
            </a:r>
            <a:r>
              <a:rPr lang="en-US" sz="2300" dirty="0"/>
              <a:t> </a:t>
            </a:r>
            <a:r>
              <a:rPr lang="en-US" sz="2300" dirty="0" err="1"/>
              <a:t>xuyết</a:t>
            </a:r>
            <a:r>
              <a:rPr lang="en-US" sz="2300" dirty="0"/>
              <a:t> </a:t>
            </a:r>
            <a:r>
              <a:rPr lang="en-US" sz="2300" dirty="0" err="1"/>
              <a:t>vào</a:t>
            </a:r>
            <a:r>
              <a:rPr lang="en-US" sz="2300" dirty="0"/>
              <a:t> </a:t>
            </a:r>
            <a:r>
              <a:rPr lang="en-US" sz="2300" dirty="0" err="1"/>
              <a:t>nhưng</a:t>
            </a:r>
            <a:r>
              <a:rPr lang="en-US" sz="2300" dirty="0"/>
              <a:t> </a:t>
            </a:r>
            <a:r>
              <a:rPr lang="en-US" sz="2300" dirty="0" err="1"/>
              <a:t>bao</a:t>
            </a:r>
            <a:r>
              <a:rPr lang="en-US" sz="2300" dirty="0"/>
              <a:t> </a:t>
            </a:r>
            <a:r>
              <a:rPr lang="en-US" sz="2300" dirty="0" err="1"/>
              <a:t>trùm</a:t>
            </a:r>
            <a:r>
              <a:rPr lang="en-US" sz="2300" dirty="0"/>
              <a:t> </a:t>
            </a:r>
            <a:r>
              <a:rPr lang="en-US" sz="2300" dirty="0" err="1"/>
              <a:t>lên</a:t>
            </a:r>
            <a:r>
              <a:rPr lang="en-US" sz="2300" dirty="0"/>
              <a:t> </a:t>
            </a:r>
            <a:r>
              <a:rPr lang="en-US" sz="2300" dirty="0" err="1"/>
              <a:t>tất</a:t>
            </a:r>
            <a:r>
              <a:rPr lang="en-US" sz="2300" dirty="0"/>
              <a:t> </a:t>
            </a:r>
            <a:r>
              <a:rPr lang="en-US" sz="2300" dirty="0" err="1"/>
              <a:t>cả</a:t>
            </a:r>
            <a:r>
              <a:rPr lang="en-US" sz="2300" dirty="0"/>
              <a:t> </a:t>
            </a:r>
            <a:r>
              <a:rPr lang="en-US" sz="2300" dirty="0" err="1"/>
              <a:t>là</a:t>
            </a:r>
            <a:r>
              <a:rPr lang="en-US" sz="2300" dirty="0"/>
              <a:t> </a:t>
            </a:r>
            <a:r>
              <a:rPr lang="en-US" sz="2300" dirty="0" err="1"/>
              <a:t>khẳng</a:t>
            </a:r>
            <a:r>
              <a:rPr lang="en-US" sz="2300" dirty="0"/>
              <a:t> </a:t>
            </a:r>
            <a:r>
              <a:rPr lang="en-US" sz="2300" dirty="0" err="1"/>
              <a:t>định</a:t>
            </a:r>
            <a:r>
              <a:rPr lang="en-US" sz="2300" dirty="0"/>
              <a:t> </a:t>
            </a:r>
            <a:r>
              <a:rPr lang="en-US" sz="2300" dirty="0" err="1"/>
              <a:t>về</a:t>
            </a:r>
            <a:r>
              <a:rPr lang="en-US" sz="2300" dirty="0"/>
              <a:t> </a:t>
            </a:r>
            <a:r>
              <a:rPr lang="en-US" sz="2300" dirty="0" err="1"/>
              <a:t>sự</a:t>
            </a:r>
            <a:r>
              <a:rPr lang="en-US" sz="2300" dirty="0"/>
              <a:t> </a:t>
            </a:r>
            <a:r>
              <a:rPr lang="en-US" sz="2300" dirty="0" err="1"/>
              <a:t>đan</a:t>
            </a:r>
            <a:r>
              <a:rPr lang="en-US" sz="2300" dirty="0"/>
              <a:t> </a:t>
            </a:r>
            <a:r>
              <a:rPr lang="en-US" sz="2300" dirty="0" err="1"/>
              <a:t>xen</a:t>
            </a:r>
            <a:r>
              <a:rPr lang="en-US" sz="2300" dirty="0"/>
              <a:t> </a:t>
            </a:r>
            <a:r>
              <a:rPr lang="en-US" sz="2300" dirty="0" err="1"/>
              <a:t>mọi</a:t>
            </a:r>
            <a:r>
              <a:rPr lang="en-US" sz="2300" dirty="0"/>
              <a:t> </a:t>
            </a:r>
            <a:r>
              <a:rPr lang="en-US" sz="2300" dirty="0" err="1"/>
              <a:t>học</a:t>
            </a:r>
            <a:r>
              <a:rPr lang="en-US" sz="2300" dirty="0"/>
              <a:t> </a:t>
            </a:r>
            <a:r>
              <a:rPr lang="en-US" sz="2300" dirty="0" err="1"/>
              <a:t>thuyết</a:t>
            </a:r>
            <a:r>
              <a:rPr lang="en-US" sz="2300" dirty="0"/>
              <a:t>, </a:t>
            </a:r>
            <a:r>
              <a:rPr lang="en-US" sz="2300" dirty="0" err="1"/>
              <a:t>tư</a:t>
            </a:r>
            <a:r>
              <a:rPr lang="en-US" sz="2300" dirty="0"/>
              <a:t> </a:t>
            </a:r>
            <a:r>
              <a:rPr lang="en-US" sz="2300" dirty="0" err="1"/>
              <a:t>tưởng</a:t>
            </a:r>
            <a:r>
              <a:rPr lang="en-US" sz="2300" dirty="0"/>
              <a:t> </a:t>
            </a:r>
            <a:r>
              <a:rPr lang="en-US" sz="2300" dirty="0" err="1"/>
              <a:t>làm</a:t>
            </a:r>
            <a:r>
              <a:rPr lang="en-US" sz="2300" dirty="0"/>
              <a:t> </a:t>
            </a:r>
            <a:r>
              <a:rPr lang="en-US" sz="2300" dirty="0" err="1"/>
              <a:t>mờ</a:t>
            </a:r>
            <a:r>
              <a:rPr lang="en-US" sz="2300" dirty="0"/>
              <a:t> </a:t>
            </a:r>
            <a:r>
              <a:rPr lang="en-US" sz="2300" dirty="0" err="1"/>
              <a:t>tất</a:t>
            </a:r>
            <a:r>
              <a:rPr lang="en-US" sz="2300" dirty="0"/>
              <a:t> </a:t>
            </a:r>
            <a:r>
              <a:rPr lang="en-US" sz="2300" dirty="0" err="1"/>
              <a:t>cả</a:t>
            </a:r>
            <a:r>
              <a:rPr lang="en-US" sz="2300" dirty="0"/>
              <a:t> </a:t>
            </a:r>
            <a:r>
              <a:rPr lang="en-US" sz="2300" dirty="0" err="1"/>
              <a:t>ranh</a:t>
            </a:r>
            <a:r>
              <a:rPr lang="en-US" sz="2300" dirty="0"/>
              <a:t> </a:t>
            </a:r>
            <a:r>
              <a:rPr lang="en-US" sz="2300" dirty="0" err="1"/>
              <a:t>giới</a:t>
            </a:r>
            <a:r>
              <a:rPr lang="en-US" sz="2300" dirty="0"/>
              <a:t> </a:t>
            </a:r>
            <a:r>
              <a:rPr lang="en-US" sz="2300" dirty="0" err="1"/>
              <a:t>đến</a:t>
            </a:r>
            <a:r>
              <a:rPr lang="en-US" sz="2300" dirty="0"/>
              <a:t> </a:t>
            </a:r>
            <a:r>
              <a:rPr lang="en-US" sz="2300" dirty="0" err="1"/>
              <a:t>tận</a:t>
            </a:r>
            <a:r>
              <a:rPr lang="en-US" sz="2300" dirty="0"/>
              <a:t> </a:t>
            </a:r>
            <a:r>
              <a:rPr lang="en-US" sz="2300" dirty="0" err="1"/>
              <a:t>cùng</a:t>
            </a:r>
            <a:r>
              <a:rPr lang="en-US" sz="2300" dirty="0"/>
              <a:t> </a:t>
            </a:r>
            <a:r>
              <a:rPr lang="en-US" sz="2300" dirty="0" err="1"/>
              <a:t>rằng</a:t>
            </a:r>
            <a:r>
              <a:rPr lang="en-US" sz="2300" dirty="0"/>
              <a:t> </a:t>
            </a:r>
            <a:r>
              <a:rPr lang="en-US" sz="2300" dirty="0" err="1"/>
              <a:t>cần</a:t>
            </a:r>
            <a:r>
              <a:rPr lang="en-US" sz="2300" dirty="0"/>
              <a:t> </a:t>
            </a:r>
            <a:r>
              <a:rPr lang="en-US" sz="2300" dirty="0" err="1"/>
              <a:t>biết</a:t>
            </a:r>
            <a:r>
              <a:rPr lang="en-US" sz="2300" dirty="0"/>
              <a:t> </a:t>
            </a:r>
            <a:r>
              <a:rPr lang="en-US" sz="2300" dirty="0" err="1"/>
              <a:t>đến</a:t>
            </a:r>
            <a:r>
              <a:rPr lang="en-US" sz="2300" dirty="0"/>
              <a:t> </a:t>
            </a:r>
            <a:r>
              <a:rPr lang="en-US" sz="2300" dirty="0" err="1"/>
              <a:t>chủ</a:t>
            </a:r>
            <a:r>
              <a:rPr lang="en-US" sz="2300" dirty="0"/>
              <a:t> </a:t>
            </a:r>
            <a:r>
              <a:rPr lang="en-US" sz="2300" dirty="0" err="1"/>
              <a:t>nghĩa</a:t>
            </a:r>
            <a:r>
              <a:rPr lang="en-US" sz="2300" dirty="0"/>
              <a:t> </a:t>
            </a:r>
            <a:r>
              <a:rPr lang="en-US" sz="2300" dirty="0" err="1"/>
              <a:t>bất</a:t>
            </a:r>
            <a:r>
              <a:rPr lang="en-US" sz="2300" dirty="0"/>
              <a:t> </a:t>
            </a:r>
            <a:r>
              <a:rPr lang="en-US" sz="2300" dirty="0" err="1"/>
              <a:t>khả</a:t>
            </a:r>
            <a:r>
              <a:rPr lang="en-US" sz="2300" dirty="0"/>
              <a:t> tri </a:t>
            </a:r>
            <a:r>
              <a:rPr lang="en-US" sz="2300" dirty="0" err="1"/>
              <a:t>nhưng</a:t>
            </a:r>
            <a:r>
              <a:rPr lang="en-US" sz="2300" dirty="0"/>
              <a:t> </a:t>
            </a:r>
            <a:r>
              <a:rPr lang="en-US" sz="2300" dirty="0" err="1"/>
              <a:t>không</a:t>
            </a:r>
            <a:r>
              <a:rPr lang="en-US" sz="2300" dirty="0"/>
              <a:t> </a:t>
            </a:r>
            <a:r>
              <a:rPr lang="en-US" sz="2300" dirty="0" err="1"/>
              <a:t>thể</a:t>
            </a:r>
            <a:r>
              <a:rPr lang="en-US" sz="2300" dirty="0"/>
              <a:t> </a:t>
            </a:r>
            <a:r>
              <a:rPr lang="en-US" sz="2300" dirty="0" err="1"/>
              <a:t>thi</a:t>
            </a:r>
            <a:r>
              <a:rPr lang="en-US" sz="2300" dirty="0"/>
              <a:t> </a:t>
            </a:r>
            <a:r>
              <a:rPr lang="en-US" sz="2300" dirty="0" err="1"/>
              <a:t>hành</a:t>
            </a:r>
            <a:r>
              <a:rPr lang="en-US" sz="2300" dirty="0"/>
              <a:t> </a:t>
            </a:r>
            <a:r>
              <a:rPr lang="en-US" sz="2300" dirty="0" err="1"/>
              <a:t>nên</a:t>
            </a:r>
            <a:r>
              <a:rPr lang="en-US" sz="2300" dirty="0"/>
              <a:t> </a:t>
            </a:r>
            <a:r>
              <a:rPr lang="en-US" sz="2300" dirty="0" err="1"/>
              <a:t>luôn</a:t>
            </a:r>
            <a:r>
              <a:rPr lang="en-US" sz="2300" dirty="0"/>
              <a:t> </a:t>
            </a:r>
            <a:r>
              <a:rPr lang="en-US" sz="2300" dirty="0" err="1"/>
              <a:t>cần</a:t>
            </a:r>
            <a:r>
              <a:rPr lang="en-US" sz="2300" dirty="0"/>
              <a:t> </a:t>
            </a:r>
            <a:r>
              <a:rPr lang="en-US" sz="2300" dirty="0" err="1"/>
              <a:t>đến</a:t>
            </a:r>
            <a:r>
              <a:rPr lang="en-US" sz="2300" dirty="0"/>
              <a:t> </a:t>
            </a:r>
            <a:r>
              <a:rPr lang="en-US" sz="2300" dirty="0" err="1"/>
              <a:t>sự</a:t>
            </a:r>
            <a:r>
              <a:rPr lang="en-US" sz="2300" dirty="0"/>
              <a:t> </a:t>
            </a:r>
            <a:r>
              <a:rPr lang="en-US" sz="2300" dirty="0" err="1"/>
              <a:t>phân</a:t>
            </a:r>
            <a:r>
              <a:rPr lang="en-US" sz="2300" dirty="0"/>
              <a:t> </a:t>
            </a:r>
            <a:r>
              <a:rPr lang="en-US" sz="2300" dirty="0" err="1"/>
              <a:t>tách</a:t>
            </a:r>
            <a:r>
              <a:rPr lang="en-US" sz="2300" dirty="0"/>
              <a:t> </a:t>
            </a:r>
            <a:r>
              <a:rPr lang="en-US" sz="2300" dirty="0" err="1"/>
              <a:t>và</a:t>
            </a:r>
            <a:r>
              <a:rPr lang="en-US" sz="2300" dirty="0"/>
              <a:t> </a:t>
            </a:r>
            <a:r>
              <a:rPr lang="en-US" sz="2300" dirty="0" err="1"/>
              <a:t>tích</a:t>
            </a:r>
            <a:r>
              <a:rPr lang="en-US" sz="2300" dirty="0"/>
              <a:t> </a:t>
            </a:r>
            <a:r>
              <a:rPr lang="en-US" sz="2300" dirty="0" err="1"/>
              <a:t>hợp</a:t>
            </a:r>
            <a:r>
              <a:rPr lang="en-US" sz="2300" dirty="0"/>
              <a:t> </a:t>
            </a:r>
            <a:r>
              <a:rPr lang="en-US" sz="2300" dirty="0" err="1"/>
              <a:t>của</a:t>
            </a:r>
            <a:r>
              <a:rPr lang="en-US" sz="2300" dirty="0"/>
              <a:t> </a:t>
            </a:r>
            <a:r>
              <a:rPr lang="en-US" sz="2300" dirty="0" err="1"/>
              <a:t>duy</a:t>
            </a:r>
            <a:r>
              <a:rPr lang="en-US" sz="2300" dirty="0"/>
              <a:t> </a:t>
            </a:r>
            <a:r>
              <a:rPr lang="en-US" sz="2300" dirty="0" err="1"/>
              <a:t>lý</a:t>
            </a:r>
            <a:r>
              <a:rPr lang="en-US" sz="2300" dirty="0"/>
              <a:t>. </a:t>
            </a:r>
            <a:r>
              <a:rPr lang="en-US" sz="2300" dirty="0" err="1"/>
              <a:t>Tôi</a:t>
            </a:r>
            <a:r>
              <a:rPr lang="en-US" sz="2300" dirty="0"/>
              <a:t> tin </a:t>
            </a:r>
            <a:r>
              <a:rPr lang="en-US" sz="2300" dirty="0" err="1"/>
              <a:t>rằng</a:t>
            </a:r>
            <a:r>
              <a:rPr lang="en-US" sz="2300" dirty="0"/>
              <a:t> </a:t>
            </a:r>
            <a:r>
              <a:rPr lang="en-US" sz="2300" dirty="0" err="1"/>
              <a:t>duy</a:t>
            </a:r>
            <a:r>
              <a:rPr lang="en-US" sz="2300" dirty="0"/>
              <a:t> </a:t>
            </a:r>
            <a:r>
              <a:rPr lang="en-US" sz="2300" dirty="0" err="1"/>
              <a:t>lý</a:t>
            </a:r>
            <a:r>
              <a:rPr lang="en-US" sz="2300" dirty="0"/>
              <a:t> </a:t>
            </a:r>
            <a:r>
              <a:rPr lang="en-US" sz="2300" dirty="0" err="1"/>
              <a:t>đang</a:t>
            </a:r>
            <a:r>
              <a:rPr lang="en-US" sz="2300" dirty="0"/>
              <a:t> </a:t>
            </a:r>
            <a:r>
              <a:rPr lang="en-US" sz="2300" dirty="0" err="1"/>
              <a:t>hội</a:t>
            </a:r>
            <a:r>
              <a:rPr lang="en-US" sz="2300" dirty="0"/>
              <a:t> </a:t>
            </a:r>
            <a:r>
              <a:rPr lang="en-US" sz="2300" dirty="0" err="1"/>
              <a:t>tụ</a:t>
            </a:r>
            <a:r>
              <a:rPr lang="en-US" sz="2300" dirty="0"/>
              <a:t> hay </a:t>
            </a:r>
            <a:r>
              <a:rPr lang="en-US" sz="2300" dirty="0" err="1"/>
              <a:t>trừu</a:t>
            </a:r>
            <a:r>
              <a:rPr lang="en-US" sz="2300" dirty="0"/>
              <a:t> </a:t>
            </a:r>
            <a:r>
              <a:rPr lang="en-US" sz="2300" dirty="0" err="1"/>
              <a:t>tượng</a:t>
            </a:r>
            <a:r>
              <a:rPr lang="en-US" sz="2300" dirty="0"/>
              <a:t> </a:t>
            </a:r>
            <a:r>
              <a:rPr lang="en-US" sz="2300" dirty="0" err="1"/>
              <a:t>hóa</a:t>
            </a:r>
            <a:r>
              <a:rPr lang="en-US" sz="2300" dirty="0"/>
              <a:t> ở </a:t>
            </a:r>
            <a:r>
              <a:rPr lang="en-US" sz="2300" dirty="0" err="1"/>
              <a:t>tầm</a:t>
            </a:r>
            <a:r>
              <a:rPr lang="en-US" sz="2300" dirty="0"/>
              <a:t> </a:t>
            </a:r>
            <a:r>
              <a:rPr lang="en-US" sz="2300" dirty="0" err="1"/>
              <a:t>mức</a:t>
            </a:r>
            <a:r>
              <a:rPr lang="en-US" sz="2300" dirty="0"/>
              <a:t> </a:t>
            </a:r>
            <a:r>
              <a:rPr lang="en-US" sz="2300" dirty="0" err="1"/>
              <a:t>cao</a:t>
            </a:r>
            <a:r>
              <a:rPr lang="en-US" sz="2300" dirty="0"/>
              <a:t> </a:t>
            </a:r>
            <a:r>
              <a:rPr lang="en-US" sz="2300" dirty="0" err="1"/>
              <a:t>hơn</a:t>
            </a:r>
            <a:r>
              <a:rPr lang="en-US" sz="2300" dirty="0"/>
              <a:t> </a:t>
            </a:r>
            <a:r>
              <a:rPr lang="en-US" sz="2300" dirty="0" err="1"/>
              <a:t>chủ</a:t>
            </a:r>
            <a:r>
              <a:rPr lang="en-US" sz="2300" dirty="0"/>
              <a:t> </a:t>
            </a:r>
            <a:r>
              <a:rPr lang="en-US" sz="2300" dirty="0" err="1"/>
              <a:t>nghĩa</a:t>
            </a:r>
            <a:r>
              <a:rPr lang="en-US" sz="2300" dirty="0"/>
              <a:t> </a:t>
            </a:r>
            <a:r>
              <a:rPr lang="en-US" sz="2300" dirty="0" err="1"/>
              <a:t>duy</a:t>
            </a:r>
            <a:r>
              <a:rPr lang="en-US" sz="2300" dirty="0"/>
              <a:t> </a:t>
            </a:r>
            <a:r>
              <a:rPr lang="en-US" sz="2300" dirty="0" err="1"/>
              <a:t>lý</a:t>
            </a:r>
            <a:r>
              <a:rPr lang="en-US" sz="2300" dirty="0"/>
              <a:t>, </a:t>
            </a:r>
            <a:r>
              <a:rPr lang="en-US" sz="2300" dirty="0" err="1"/>
              <a:t>đó</a:t>
            </a:r>
            <a:r>
              <a:rPr lang="en-US" sz="2300" dirty="0"/>
              <a:t> </a:t>
            </a:r>
            <a:r>
              <a:rPr lang="en-US" sz="2300" dirty="0" err="1"/>
              <a:t>là</a:t>
            </a:r>
            <a:r>
              <a:rPr lang="en-US" sz="2300" dirty="0"/>
              <a:t> ý </a:t>
            </a:r>
            <a:r>
              <a:rPr lang="en-US" sz="2300" dirty="0" err="1"/>
              <a:t>niệm</a:t>
            </a:r>
            <a:r>
              <a:rPr lang="en-US" sz="2300" dirty="0"/>
              <a:t> </a:t>
            </a:r>
            <a:r>
              <a:rPr lang="en-US" sz="2300" dirty="0" err="1"/>
              <a:t>duy</a:t>
            </a:r>
            <a:r>
              <a:rPr lang="en-US" sz="2300" dirty="0"/>
              <a:t> </a:t>
            </a:r>
            <a:r>
              <a:rPr lang="en-US" sz="2300" dirty="0" err="1"/>
              <a:t>lý</a:t>
            </a:r>
            <a:r>
              <a:rPr lang="en-US" sz="2300" dirty="0"/>
              <a:t> </a:t>
            </a:r>
            <a:r>
              <a:rPr lang="en-US" sz="2300" dirty="0" err="1"/>
              <a:t>và</a:t>
            </a:r>
            <a:r>
              <a:rPr lang="en-US" sz="2300" dirty="0"/>
              <a:t> hi </a:t>
            </a:r>
            <a:r>
              <a:rPr lang="en-US" sz="2300" dirty="0" err="1"/>
              <a:t>vọng</a:t>
            </a:r>
            <a:r>
              <a:rPr lang="en-US" sz="2300" dirty="0"/>
              <a:t> </a:t>
            </a:r>
            <a:r>
              <a:rPr lang="en-US" sz="2300" dirty="0" err="1"/>
              <a:t>được</a:t>
            </a:r>
            <a:r>
              <a:rPr lang="en-US" sz="2300" dirty="0"/>
              <a:t> </a:t>
            </a:r>
            <a:r>
              <a:rPr lang="en-US" sz="2300" dirty="0" err="1"/>
              <a:t>luật</a:t>
            </a:r>
            <a:r>
              <a:rPr lang="en-US" sz="2300" dirty="0"/>
              <a:t> </a:t>
            </a:r>
            <a:r>
              <a:rPr lang="en-US" sz="2300" dirty="0" err="1"/>
              <a:t>hóa</a:t>
            </a:r>
            <a:r>
              <a:rPr lang="en-US" sz="2300" dirty="0"/>
              <a:t> </a:t>
            </a:r>
            <a:r>
              <a:rPr lang="en-US" sz="2300" dirty="0" err="1"/>
              <a:t>thành</a:t>
            </a:r>
            <a:r>
              <a:rPr lang="en-US" sz="2300" dirty="0"/>
              <a:t> </a:t>
            </a:r>
            <a:r>
              <a:rPr lang="en-US" sz="2300" dirty="0" err="1"/>
              <a:t>phương</a:t>
            </a:r>
            <a:r>
              <a:rPr lang="en-US" sz="2300" dirty="0"/>
              <a:t> </a:t>
            </a:r>
            <a:r>
              <a:rPr lang="en-US" sz="2300" dirty="0" err="1"/>
              <a:t>pháp</a:t>
            </a:r>
            <a:r>
              <a:rPr lang="en-US" sz="2300" dirty="0"/>
              <a:t> </a:t>
            </a:r>
            <a:r>
              <a:rPr lang="en-US" sz="2300" dirty="0" err="1"/>
              <a:t>luận</a:t>
            </a:r>
            <a:r>
              <a:rPr lang="en-US" sz="2300" dirty="0"/>
              <a:t> </a:t>
            </a:r>
            <a:r>
              <a:rPr lang="en-US" sz="2300" dirty="0" err="1"/>
              <a:t>thường</a:t>
            </a:r>
            <a:r>
              <a:rPr lang="en-US" sz="2300" dirty="0"/>
              <a:t> </a:t>
            </a:r>
            <a:r>
              <a:rPr lang="en-US" sz="2300" dirty="0" err="1"/>
              <a:t>trực</a:t>
            </a:r>
            <a:r>
              <a:rPr lang="en-US" sz="2300" dirty="0"/>
              <a:t> ở </a:t>
            </a:r>
            <a:r>
              <a:rPr lang="en-US" sz="2300" dirty="0" err="1"/>
              <a:t>mỗi</a:t>
            </a:r>
            <a:r>
              <a:rPr lang="en-US" sz="2300" dirty="0"/>
              <a:t> </a:t>
            </a:r>
            <a:r>
              <a:rPr lang="en-US" sz="2300" dirty="0" err="1"/>
              <a:t>công</a:t>
            </a:r>
            <a:r>
              <a:rPr lang="en-US" sz="2300" dirty="0"/>
              <a:t> </a:t>
            </a:r>
            <a:r>
              <a:rPr lang="en-US" sz="2300" dirty="0" err="1"/>
              <a:t>dân</a:t>
            </a:r>
            <a:r>
              <a:rPr lang="en-US" sz="2300" dirty="0"/>
              <a:t> hay </a:t>
            </a:r>
            <a:r>
              <a:rPr lang="en-US" sz="2300" dirty="0" err="1"/>
              <a:t>thực</a:t>
            </a:r>
            <a:r>
              <a:rPr lang="en-US" sz="2300" dirty="0"/>
              <a:t> </a:t>
            </a:r>
            <a:r>
              <a:rPr lang="en-US" sz="2300" dirty="0" err="1"/>
              <a:t>thể</a:t>
            </a:r>
            <a:r>
              <a:rPr lang="en-US" sz="2300" dirty="0"/>
              <a:t>. </a:t>
            </a:r>
            <a:r>
              <a:rPr lang="en-US" sz="2300" dirty="0" err="1"/>
              <a:t>Nước</a:t>
            </a:r>
            <a:r>
              <a:rPr lang="en-US" sz="2300" dirty="0"/>
              <a:t> </a:t>
            </a:r>
            <a:r>
              <a:rPr lang="en-US" sz="2300" dirty="0" err="1"/>
              <a:t>Chúa</a:t>
            </a:r>
            <a:r>
              <a:rPr lang="en-US" sz="2300" dirty="0"/>
              <a:t> </a:t>
            </a:r>
            <a:r>
              <a:rPr lang="en-US" sz="2300" dirty="0" err="1"/>
              <a:t>là</a:t>
            </a:r>
            <a:r>
              <a:rPr lang="en-US" sz="2300" dirty="0"/>
              <a:t> </a:t>
            </a:r>
            <a:r>
              <a:rPr lang="en-US" sz="2300" dirty="0" err="1"/>
              <a:t>khát</a:t>
            </a:r>
            <a:r>
              <a:rPr lang="en-US" sz="2300" dirty="0"/>
              <a:t> </a:t>
            </a:r>
            <a:r>
              <a:rPr lang="en-US" sz="2300" dirty="0" err="1"/>
              <a:t>vọng</a:t>
            </a:r>
            <a:r>
              <a:rPr lang="en-US" sz="2300" dirty="0"/>
              <a:t> </a:t>
            </a:r>
            <a:r>
              <a:rPr lang="en-US" sz="2300" dirty="0" err="1"/>
              <a:t>mơ</a:t>
            </a:r>
            <a:r>
              <a:rPr lang="en-US" sz="2300" dirty="0"/>
              <a:t> </a:t>
            </a:r>
            <a:r>
              <a:rPr lang="en-US" sz="2300" dirty="0" err="1"/>
              <a:t>hồ</a:t>
            </a:r>
            <a:r>
              <a:rPr lang="en-US" sz="2300" dirty="0"/>
              <a:t>, </a:t>
            </a:r>
            <a:r>
              <a:rPr lang="en-US" sz="2300" dirty="0" err="1"/>
              <a:t>tự</a:t>
            </a:r>
            <a:r>
              <a:rPr lang="en-US" sz="2300" dirty="0"/>
              <a:t> do </a:t>
            </a:r>
            <a:r>
              <a:rPr lang="en-US" sz="2300" dirty="0" err="1"/>
              <a:t>lên</a:t>
            </a:r>
            <a:r>
              <a:rPr lang="en-US" sz="2300" dirty="0"/>
              <a:t> </a:t>
            </a:r>
            <a:r>
              <a:rPr lang="en-US" sz="2300" dirty="0" err="1"/>
              <a:t>đến</a:t>
            </a:r>
            <a:r>
              <a:rPr lang="en-US" sz="2300" dirty="0"/>
              <a:t> </a:t>
            </a:r>
            <a:r>
              <a:rPr lang="en-US" sz="2300" dirty="0" err="1"/>
              <a:t>cực</a:t>
            </a:r>
            <a:r>
              <a:rPr lang="en-US" sz="2300" dirty="0"/>
              <a:t> </a:t>
            </a:r>
            <a:r>
              <a:rPr lang="en-US" sz="2300" dirty="0" err="1"/>
              <a:t>điểm</a:t>
            </a:r>
            <a:r>
              <a:rPr lang="en-US" sz="2300" dirty="0"/>
              <a:t> </a:t>
            </a:r>
            <a:r>
              <a:rPr lang="en-US" sz="2300" dirty="0" err="1"/>
              <a:t>không</a:t>
            </a:r>
            <a:r>
              <a:rPr lang="en-US" sz="2300" dirty="0"/>
              <a:t> </a:t>
            </a:r>
            <a:r>
              <a:rPr lang="en-US" sz="2300" dirty="0" err="1"/>
              <a:t>biết</a:t>
            </a:r>
            <a:r>
              <a:rPr lang="en-US" sz="2300" dirty="0"/>
              <a:t> </a:t>
            </a:r>
            <a:r>
              <a:rPr lang="en-US" sz="2300" dirty="0" err="1"/>
              <a:t>tụ</a:t>
            </a:r>
            <a:r>
              <a:rPr lang="en-US" sz="2300" dirty="0"/>
              <a:t>/</a:t>
            </a:r>
            <a:r>
              <a:rPr lang="en-US" sz="2300" dirty="0" err="1"/>
              <a:t>dựa</a:t>
            </a:r>
            <a:r>
              <a:rPr lang="en-US" sz="2300" dirty="0"/>
              <a:t> </a:t>
            </a:r>
            <a:r>
              <a:rPr lang="en-US" sz="2300" dirty="0" err="1"/>
              <a:t>vào</a:t>
            </a:r>
            <a:r>
              <a:rPr lang="en-US" sz="2300" dirty="0"/>
              <a:t> </a:t>
            </a:r>
            <a:r>
              <a:rPr lang="en-US" sz="2300" dirty="0" err="1"/>
              <a:t>đâu</a:t>
            </a:r>
            <a:r>
              <a:rPr lang="en-US" sz="2300" dirty="0"/>
              <a:t> </a:t>
            </a:r>
            <a:r>
              <a:rPr lang="en-US" sz="2300" dirty="0" err="1"/>
              <a:t>nên</a:t>
            </a:r>
            <a:r>
              <a:rPr lang="en-US" sz="2300" dirty="0"/>
              <a:t> </a:t>
            </a:r>
            <a:r>
              <a:rPr lang="en-US" sz="2300" dirty="0" err="1"/>
              <a:t>cần</a:t>
            </a:r>
            <a:r>
              <a:rPr lang="en-US" sz="2300" dirty="0"/>
              <a:t> </a:t>
            </a:r>
            <a:r>
              <a:rPr lang="en-US" sz="2300" dirty="0" err="1"/>
              <a:t>Thiên</a:t>
            </a:r>
            <a:r>
              <a:rPr lang="en-US" sz="2300" dirty="0"/>
              <a:t> </a:t>
            </a:r>
            <a:r>
              <a:rPr lang="en-US" sz="2300" dirty="0" err="1"/>
              <a:t>Chúa</a:t>
            </a:r>
            <a:r>
              <a:rPr lang="en-US" sz="2300" dirty="0"/>
              <a:t>. </a:t>
            </a:r>
            <a:r>
              <a:rPr lang="en-US" sz="2300" dirty="0" err="1"/>
              <a:t>Với</a:t>
            </a:r>
            <a:r>
              <a:rPr lang="en-US" sz="2300" dirty="0"/>
              <a:t> </a:t>
            </a:r>
            <a:r>
              <a:rPr lang="en-US" sz="2300" dirty="0" err="1"/>
              <a:t>duy</a:t>
            </a:r>
            <a:r>
              <a:rPr lang="en-US" sz="2300" dirty="0"/>
              <a:t> </a:t>
            </a:r>
            <a:r>
              <a:rPr lang="en-US" sz="2300" dirty="0" err="1"/>
              <a:t>lý</a:t>
            </a:r>
            <a:r>
              <a:rPr lang="en-US" sz="2300" dirty="0"/>
              <a:t>, </a:t>
            </a:r>
            <a:r>
              <a:rPr lang="en-US" sz="2300" dirty="0" err="1"/>
              <a:t>nhà</a:t>
            </a:r>
            <a:r>
              <a:rPr lang="en-US" sz="2300" dirty="0"/>
              <a:t> </a:t>
            </a:r>
            <a:r>
              <a:rPr lang="en-US" sz="2300" dirty="0" err="1"/>
              <a:t>nước</a:t>
            </a:r>
            <a:r>
              <a:rPr lang="en-US" sz="2300" dirty="0"/>
              <a:t> </a:t>
            </a:r>
            <a:r>
              <a:rPr lang="en-US" sz="2300" dirty="0" err="1"/>
              <a:t>thế</a:t>
            </a:r>
            <a:r>
              <a:rPr lang="en-US" sz="2300" dirty="0"/>
              <a:t> </a:t>
            </a:r>
            <a:r>
              <a:rPr lang="en-US" sz="2300" dirty="0" err="1"/>
              <a:t>tục</a:t>
            </a:r>
            <a:r>
              <a:rPr lang="en-US" sz="2300" dirty="0"/>
              <a:t> </a:t>
            </a:r>
            <a:r>
              <a:rPr lang="en-US" sz="2300" dirty="0" err="1"/>
              <a:t>cũng</a:t>
            </a:r>
            <a:r>
              <a:rPr lang="en-US" sz="2300" dirty="0"/>
              <a:t> </a:t>
            </a:r>
            <a:r>
              <a:rPr lang="en-US" sz="2300" dirty="0" err="1"/>
              <a:t>chưa</a:t>
            </a:r>
            <a:r>
              <a:rPr lang="en-US" sz="2300" dirty="0"/>
              <a:t> </a:t>
            </a:r>
            <a:r>
              <a:rPr lang="en-US" sz="2300" dirty="0" err="1"/>
              <a:t>phải</a:t>
            </a:r>
            <a:r>
              <a:rPr lang="en-US" sz="2300" dirty="0"/>
              <a:t> </a:t>
            </a:r>
            <a:r>
              <a:rPr lang="en-US" sz="2300" dirty="0" err="1"/>
              <a:t>là</a:t>
            </a:r>
            <a:r>
              <a:rPr lang="en-US" sz="2300" dirty="0"/>
              <a:t> </a:t>
            </a:r>
            <a:r>
              <a:rPr lang="en-US" sz="2300" dirty="0" err="1"/>
              <a:t>tập</a:t>
            </a:r>
            <a:r>
              <a:rPr lang="en-US" sz="2300" dirty="0"/>
              <a:t> </a:t>
            </a:r>
            <a:r>
              <a:rPr lang="en-US" sz="2300" dirty="0" err="1"/>
              <a:t>hợp</a:t>
            </a:r>
            <a:r>
              <a:rPr lang="en-US" sz="2300" dirty="0"/>
              <a:t> </a:t>
            </a:r>
            <a:r>
              <a:rPr lang="en-US" sz="2300" dirty="0" err="1"/>
              <a:t>cuối</a:t>
            </a:r>
            <a:r>
              <a:rPr lang="en-US" sz="2300" dirty="0"/>
              <a:t> </a:t>
            </a:r>
            <a:r>
              <a:rPr lang="en-US" sz="2300" dirty="0" err="1"/>
              <a:t>cùng</a:t>
            </a:r>
            <a:r>
              <a:rPr lang="en-US" sz="2300" dirty="0"/>
              <a:t> hay </a:t>
            </a:r>
            <a:r>
              <a:rPr lang="en-US" sz="2300" dirty="0" err="1"/>
              <a:t>duy</a:t>
            </a:r>
            <a:r>
              <a:rPr lang="en-US" sz="2300" dirty="0"/>
              <a:t> </a:t>
            </a:r>
            <a:r>
              <a:rPr lang="en-US" sz="2300" dirty="0" err="1"/>
              <a:t>nhất</a:t>
            </a:r>
            <a:r>
              <a:rPr lang="en-US" sz="2300" dirty="0"/>
              <a:t>. Nam </a:t>
            </a:r>
            <a:r>
              <a:rPr lang="en-US" sz="2300" dirty="0" err="1"/>
              <a:t>Toàn</a:t>
            </a:r>
            <a:r>
              <a:rPr lang="en-US" sz="2300" dirty="0"/>
              <a:t> </a:t>
            </a:r>
            <a:r>
              <a:rPr lang="en-US" sz="2300" dirty="0" err="1"/>
              <a:t>Cầu</a:t>
            </a:r>
            <a:r>
              <a:rPr lang="en-US" sz="2300" dirty="0"/>
              <a:t> (NTC) – </a:t>
            </a:r>
            <a:r>
              <a:rPr lang="en-US" sz="2300" dirty="0" err="1"/>
              <a:t>chủ</a:t>
            </a:r>
            <a:r>
              <a:rPr lang="en-US" sz="2300" dirty="0"/>
              <a:t> </a:t>
            </a:r>
            <a:r>
              <a:rPr lang="en-US" sz="2300" dirty="0" err="1"/>
              <a:t>đề</a:t>
            </a:r>
            <a:r>
              <a:rPr lang="en-US" sz="2300" dirty="0"/>
              <a:t> </a:t>
            </a:r>
            <a:r>
              <a:rPr lang="en-US" sz="2300" dirty="0" err="1"/>
              <a:t>của</a:t>
            </a:r>
            <a:r>
              <a:rPr lang="en-US" sz="2300" dirty="0"/>
              <a:t> </a:t>
            </a:r>
            <a:r>
              <a:rPr lang="en-US" sz="2300" dirty="0" err="1"/>
              <a:t>bài</a:t>
            </a:r>
            <a:r>
              <a:rPr lang="en-US" sz="2300" dirty="0"/>
              <a:t> </a:t>
            </a:r>
            <a:r>
              <a:rPr lang="en-US" sz="2300" dirty="0" err="1"/>
              <a:t>viết</a:t>
            </a:r>
            <a:r>
              <a:rPr lang="en-US" sz="2300" dirty="0"/>
              <a:t> </a:t>
            </a:r>
            <a:r>
              <a:rPr lang="en-US" sz="2300" dirty="0" err="1"/>
              <a:t>này</a:t>
            </a:r>
            <a:r>
              <a:rPr lang="en-US" sz="2300" dirty="0"/>
              <a:t> hay </a:t>
            </a:r>
            <a:r>
              <a:rPr lang="en-US" sz="2300" dirty="0" err="1"/>
              <a:t>những</a:t>
            </a:r>
            <a:r>
              <a:rPr lang="en-US" sz="2300" dirty="0"/>
              <a:t> </a:t>
            </a:r>
            <a:r>
              <a:rPr lang="en-US" sz="2300" dirty="0" err="1"/>
              <a:t>phong</a:t>
            </a:r>
            <a:r>
              <a:rPr lang="en-US" sz="2300" dirty="0"/>
              <a:t> </a:t>
            </a:r>
            <a:r>
              <a:rPr lang="en-US" sz="2300" dirty="0" err="1"/>
              <a:t>trào</a:t>
            </a:r>
            <a:r>
              <a:rPr lang="en-US" sz="2300" dirty="0"/>
              <a:t> </a:t>
            </a:r>
            <a:r>
              <a:rPr lang="en-US" sz="2300" dirty="0" err="1"/>
              <a:t>xã</a:t>
            </a:r>
            <a:r>
              <a:rPr lang="en-US" sz="2300" dirty="0"/>
              <a:t> </a:t>
            </a:r>
            <a:r>
              <a:rPr lang="en-US" sz="2300" dirty="0" err="1"/>
              <a:t>hội</a:t>
            </a:r>
            <a:r>
              <a:rPr lang="en-US" sz="2300" dirty="0"/>
              <a:t> </a:t>
            </a:r>
            <a:r>
              <a:rPr lang="en-US" sz="2300" dirty="0" err="1"/>
              <a:t>khác</a:t>
            </a:r>
            <a:r>
              <a:rPr lang="en-US" sz="2300" dirty="0"/>
              <a:t> </a:t>
            </a:r>
            <a:r>
              <a:rPr lang="en-US" sz="2300" dirty="0" err="1"/>
              <a:t>có</a:t>
            </a:r>
            <a:r>
              <a:rPr lang="en-US" sz="2300" dirty="0"/>
              <a:t> </a:t>
            </a:r>
            <a:r>
              <a:rPr lang="en-US" sz="2300" dirty="0" err="1"/>
              <a:t>hiện</a:t>
            </a:r>
            <a:r>
              <a:rPr lang="en-US" sz="2300" dirty="0"/>
              <a:t> </a:t>
            </a:r>
            <a:r>
              <a:rPr lang="en-US" sz="2300" dirty="0" err="1"/>
              <a:t>thực</a:t>
            </a:r>
            <a:r>
              <a:rPr lang="en-US" sz="2300" dirty="0"/>
              <a:t> </a:t>
            </a:r>
            <a:r>
              <a:rPr lang="en-US" sz="2300" dirty="0" err="1"/>
              <a:t>là</a:t>
            </a:r>
            <a:r>
              <a:rPr lang="en-US" sz="2300" dirty="0"/>
              <a:t> </a:t>
            </a:r>
            <a:r>
              <a:rPr lang="en-US" sz="2300" dirty="0" err="1"/>
              <a:t>đang</a:t>
            </a:r>
            <a:r>
              <a:rPr lang="en-US" sz="2300" dirty="0"/>
              <a:t> </a:t>
            </a:r>
            <a:r>
              <a:rPr lang="en-US" sz="2300" dirty="0" err="1"/>
              <a:t>phát</a:t>
            </a:r>
            <a:r>
              <a:rPr lang="en-US" sz="2300" dirty="0"/>
              <a:t> </a:t>
            </a:r>
            <a:r>
              <a:rPr lang="en-US" sz="2300" dirty="0" err="1"/>
              <a:t>triển</a:t>
            </a:r>
            <a:r>
              <a:rPr lang="en-US" sz="2300" dirty="0"/>
              <a:t> </a:t>
            </a:r>
            <a:r>
              <a:rPr lang="en-US" sz="2300" dirty="0" err="1"/>
              <a:t>với</a:t>
            </a:r>
            <a:r>
              <a:rPr lang="en-US" sz="2300" dirty="0"/>
              <a:t> </a:t>
            </a:r>
            <a:r>
              <a:rPr lang="en-US" sz="2300" dirty="0" err="1"/>
              <a:t>kỳ</a:t>
            </a:r>
            <a:r>
              <a:rPr lang="en-US" sz="2300" dirty="0"/>
              <a:t> </a:t>
            </a:r>
            <a:r>
              <a:rPr lang="en-US" sz="2300" dirty="0" err="1"/>
              <a:t>vọng</a:t>
            </a:r>
            <a:r>
              <a:rPr lang="en-US" sz="2300" dirty="0"/>
              <a:t> </a:t>
            </a:r>
            <a:r>
              <a:rPr lang="en-US" sz="2300" dirty="0" err="1"/>
              <a:t>thúc</a:t>
            </a:r>
            <a:r>
              <a:rPr lang="en-US" sz="2300" dirty="0"/>
              <a:t> </a:t>
            </a:r>
            <a:r>
              <a:rPr lang="en-US" sz="2300" dirty="0" err="1"/>
              <a:t>đẩy</a:t>
            </a:r>
            <a:r>
              <a:rPr lang="en-US" sz="2300" dirty="0"/>
              <a:t> </a:t>
            </a:r>
            <a:r>
              <a:rPr lang="en-US" sz="2300" dirty="0" err="1"/>
              <a:t>chủ</a:t>
            </a:r>
            <a:r>
              <a:rPr lang="en-US" sz="2300" dirty="0"/>
              <a:t> </a:t>
            </a:r>
            <a:r>
              <a:rPr lang="en-US" sz="2300" dirty="0" err="1"/>
              <a:t>nghĩa</a:t>
            </a:r>
            <a:r>
              <a:rPr lang="en-US" sz="2300" dirty="0"/>
              <a:t> </a:t>
            </a:r>
            <a:r>
              <a:rPr lang="en-US" sz="2300" dirty="0" err="1"/>
              <a:t>tự</a:t>
            </a:r>
            <a:r>
              <a:rPr lang="en-US" sz="2300" dirty="0"/>
              <a:t> do </a:t>
            </a:r>
            <a:r>
              <a:rPr lang="en-US" sz="2300" dirty="0" err="1"/>
              <a:t>hội</a:t>
            </a:r>
            <a:r>
              <a:rPr lang="en-US" sz="2300" dirty="0"/>
              <a:t> </a:t>
            </a:r>
            <a:r>
              <a:rPr lang="en-US" sz="2300" dirty="0" err="1"/>
              <a:t>tụ</a:t>
            </a:r>
            <a:r>
              <a:rPr lang="en-US" sz="2300" dirty="0"/>
              <a:t> </a:t>
            </a:r>
            <a:r>
              <a:rPr lang="en-US" sz="2300" dirty="0" err="1"/>
              <a:t>lần</a:t>
            </a:r>
            <a:r>
              <a:rPr lang="en-US" sz="2300" dirty="0"/>
              <a:t> </a:t>
            </a:r>
            <a:r>
              <a:rPr lang="en-US" sz="2300" dirty="0" err="1"/>
              <a:t>nữa</a:t>
            </a:r>
            <a:r>
              <a:rPr lang="en-US" sz="2300" dirty="0"/>
              <a:t> </a:t>
            </a:r>
            <a:r>
              <a:rPr lang="en-US" sz="2300" dirty="0" err="1"/>
              <a:t>mà</a:t>
            </a:r>
            <a:r>
              <a:rPr lang="en-US" sz="2300" dirty="0"/>
              <a:t> </a:t>
            </a:r>
            <a:r>
              <a:rPr lang="en-US" sz="2300" dirty="0" err="1"/>
              <a:t>nơi</a:t>
            </a:r>
            <a:r>
              <a:rPr lang="en-US" sz="2300" dirty="0"/>
              <a:t> </a:t>
            </a:r>
            <a:r>
              <a:rPr lang="en-US" sz="2300" dirty="0" err="1"/>
              <a:t>đó</a:t>
            </a:r>
            <a:r>
              <a:rPr lang="en-US" sz="2300" dirty="0"/>
              <a:t>, </a:t>
            </a:r>
            <a:r>
              <a:rPr lang="en-US" sz="2300" dirty="0" err="1"/>
              <a:t>chủ</a:t>
            </a:r>
            <a:r>
              <a:rPr lang="en-US" sz="2300" dirty="0"/>
              <a:t> </a:t>
            </a:r>
            <a:r>
              <a:rPr lang="en-US" sz="2300" dirty="0" err="1"/>
              <a:t>nghĩa</a:t>
            </a:r>
            <a:r>
              <a:rPr lang="en-US" sz="2300" dirty="0"/>
              <a:t> </a:t>
            </a:r>
            <a:r>
              <a:rPr lang="en-US" sz="2300" dirty="0" err="1"/>
              <a:t>duy</a:t>
            </a:r>
            <a:r>
              <a:rPr lang="en-US" sz="2300" dirty="0"/>
              <a:t> </a:t>
            </a:r>
            <a:r>
              <a:rPr lang="en-US" sz="2300" dirty="0" err="1"/>
              <a:t>lý</a:t>
            </a:r>
            <a:r>
              <a:rPr lang="en-US" sz="2300" dirty="0"/>
              <a:t> </a:t>
            </a:r>
            <a:r>
              <a:rPr lang="en-US" sz="2300" dirty="0" err="1"/>
              <a:t>cũng</a:t>
            </a:r>
            <a:r>
              <a:rPr lang="en-US" sz="2300" dirty="0"/>
              <a:t> </a:t>
            </a:r>
            <a:r>
              <a:rPr lang="en-US" sz="2300" dirty="0" err="1"/>
              <a:t>hội</a:t>
            </a:r>
            <a:r>
              <a:rPr lang="en-US" sz="2300" dirty="0"/>
              <a:t> </a:t>
            </a:r>
            <a:r>
              <a:rPr lang="en-US" sz="2300" dirty="0" err="1"/>
              <a:t>tụ</a:t>
            </a:r>
            <a:r>
              <a:rPr lang="en-US" sz="2300" dirty="0"/>
              <a:t> </a:t>
            </a:r>
            <a:r>
              <a:rPr lang="en-US" sz="2300" dirty="0" err="1"/>
              <a:t>nhưng</a:t>
            </a:r>
            <a:r>
              <a:rPr lang="en-US" sz="2300" dirty="0"/>
              <a:t> </a:t>
            </a:r>
            <a:r>
              <a:rPr lang="en-US" sz="2300" dirty="0" err="1"/>
              <a:t>sự</a:t>
            </a:r>
            <a:r>
              <a:rPr lang="en-US" sz="2300" dirty="0"/>
              <a:t> </a:t>
            </a:r>
            <a:r>
              <a:rPr lang="en-US" sz="2300" dirty="0" err="1"/>
              <a:t>hội</a:t>
            </a:r>
            <a:r>
              <a:rPr lang="en-US" sz="2300" dirty="0"/>
              <a:t> </a:t>
            </a:r>
            <a:r>
              <a:rPr lang="en-US" sz="2300" dirty="0" err="1"/>
              <a:t>tụ</a:t>
            </a:r>
            <a:r>
              <a:rPr lang="en-US" sz="2300" dirty="0"/>
              <a:t> </a:t>
            </a:r>
            <a:r>
              <a:rPr lang="en-US" sz="2300" dirty="0" err="1"/>
              <a:t>của</a:t>
            </a:r>
            <a:r>
              <a:rPr lang="en-US" sz="2300" dirty="0"/>
              <a:t> </a:t>
            </a:r>
            <a:r>
              <a:rPr lang="en-US" sz="2300" dirty="0" err="1"/>
              <a:t>chủ</a:t>
            </a:r>
            <a:r>
              <a:rPr lang="en-US" sz="2300" dirty="0"/>
              <a:t> </a:t>
            </a:r>
            <a:r>
              <a:rPr lang="en-US" sz="2300" dirty="0" err="1"/>
              <a:t>nghĩa</a:t>
            </a:r>
            <a:r>
              <a:rPr lang="en-US" sz="2300" dirty="0"/>
              <a:t> </a:t>
            </a:r>
            <a:r>
              <a:rPr lang="en-US" sz="2300" dirty="0" err="1"/>
              <a:t>duy</a:t>
            </a:r>
            <a:r>
              <a:rPr lang="en-US" sz="2300" dirty="0"/>
              <a:t> </a:t>
            </a:r>
            <a:r>
              <a:rPr lang="en-US" sz="2300" dirty="0" err="1"/>
              <a:t>lý</a:t>
            </a:r>
            <a:r>
              <a:rPr lang="en-US" sz="2300" dirty="0"/>
              <a:t> </a:t>
            </a:r>
            <a:r>
              <a:rPr lang="en-US" sz="2300" dirty="0" err="1"/>
              <a:t>là</a:t>
            </a:r>
            <a:r>
              <a:rPr lang="en-US" sz="2300" dirty="0"/>
              <a:t> </a:t>
            </a:r>
            <a:r>
              <a:rPr lang="en-US" sz="2300" dirty="0" err="1"/>
              <a:t>gì</a:t>
            </a:r>
            <a:r>
              <a:rPr lang="en-US" sz="2300" dirty="0"/>
              <a:t> </a:t>
            </a:r>
            <a:r>
              <a:rPr lang="en-US" sz="2300" dirty="0" err="1"/>
              <a:t>đó</a:t>
            </a:r>
            <a:r>
              <a:rPr lang="en-US" sz="2300" dirty="0"/>
              <a:t> – </a:t>
            </a:r>
            <a:r>
              <a:rPr lang="en-US" sz="2300" dirty="0" err="1"/>
              <a:t>chỉ</a:t>
            </a:r>
            <a:r>
              <a:rPr lang="en-US" sz="2300" dirty="0"/>
              <a:t> </a:t>
            </a:r>
            <a:r>
              <a:rPr lang="en-US" sz="2300" dirty="0" err="1"/>
              <a:t>có</a:t>
            </a:r>
            <a:r>
              <a:rPr lang="en-US" sz="2300" dirty="0"/>
              <a:t> </a:t>
            </a:r>
            <a:r>
              <a:rPr lang="en-US" sz="2300" dirty="0" err="1"/>
              <a:t>thể</a:t>
            </a:r>
            <a:r>
              <a:rPr lang="en-US" sz="2300" dirty="0"/>
              <a:t> </a:t>
            </a:r>
            <a:r>
              <a:rPr lang="en-US" sz="2300" dirty="0" err="1"/>
              <a:t>cảm</a:t>
            </a:r>
            <a:r>
              <a:rPr lang="en-US" sz="2300" dirty="0"/>
              <a:t> </a:t>
            </a:r>
            <a:r>
              <a:rPr lang="en-US" sz="2300" dirty="0" err="1"/>
              <a:t>nhận</a:t>
            </a:r>
            <a:r>
              <a:rPr lang="en-US" sz="2300" dirty="0"/>
              <a:t> </a:t>
            </a:r>
            <a:r>
              <a:rPr lang="en-US" sz="2300" dirty="0" err="1"/>
              <a:t>trong</a:t>
            </a:r>
            <a:r>
              <a:rPr lang="en-US" sz="2300" dirty="0"/>
              <a:t> </a:t>
            </a:r>
            <a:r>
              <a:rPr lang="en-US" sz="2300" dirty="0" err="1"/>
              <a:t>khi</a:t>
            </a:r>
            <a:r>
              <a:rPr lang="en-US" sz="2300" dirty="0"/>
              <a:t> </a:t>
            </a:r>
            <a:r>
              <a:rPr lang="en-US" sz="2300" dirty="0" err="1"/>
              <a:t>hội</a:t>
            </a:r>
            <a:r>
              <a:rPr lang="en-US" sz="2300" dirty="0"/>
              <a:t> </a:t>
            </a:r>
            <a:r>
              <a:rPr lang="en-US" sz="2300" dirty="0" err="1"/>
              <a:t>tụ</a:t>
            </a:r>
            <a:r>
              <a:rPr lang="en-US" sz="2300" dirty="0"/>
              <a:t> </a:t>
            </a:r>
            <a:r>
              <a:rPr lang="en-US" sz="2300" dirty="0" err="1"/>
              <a:t>tiếp</a:t>
            </a:r>
            <a:r>
              <a:rPr lang="en-US" sz="2300" dirty="0"/>
              <a:t> </a:t>
            </a:r>
            <a:r>
              <a:rPr lang="en-US" sz="2300" dirty="0" err="1"/>
              <a:t>theo</a:t>
            </a:r>
            <a:r>
              <a:rPr lang="en-US" sz="2300" dirty="0"/>
              <a:t> </a:t>
            </a:r>
            <a:r>
              <a:rPr lang="en-US" sz="2300" dirty="0" err="1"/>
              <a:t>của</a:t>
            </a:r>
            <a:r>
              <a:rPr lang="en-US" sz="2300" dirty="0"/>
              <a:t> </a:t>
            </a:r>
            <a:r>
              <a:rPr lang="en-US" sz="2300" dirty="0" err="1"/>
              <a:t>chủ</a:t>
            </a:r>
            <a:r>
              <a:rPr lang="en-US" sz="2300" dirty="0"/>
              <a:t> </a:t>
            </a:r>
            <a:r>
              <a:rPr lang="en-US" sz="2300" dirty="0" err="1"/>
              <a:t>nghĩa</a:t>
            </a:r>
            <a:r>
              <a:rPr lang="en-US" sz="2300" dirty="0"/>
              <a:t> </a:t>
            </a:r>
            <a:r>
              <a:rPr lang="en-US" sz="2300" dirty="0" err="1"/>
              <a:t>tự</a:t>
            </a:r>
            <a:r>
              <a:rPr lang="en-US" sz="2300" dirty="0"/>
              <a:t> do </a:t>
            </a:r>
            <a:r>
              <a:rPr lang="en-US" sz="2300" dirty="0" err="1"/>
              <a:t>rất</a:t>
            </a:r>
            <a:r>
              <a:rPr lang="en-US" sz="2300" dirty="0"/>
              <a:t> </a:t>
            </a:r>
            <a:r>
              <a:rPr lang="en-US" sz="2300" dirty="0" err="1"/>
              <a:t>hấp</a:t>
            </a:r>
            <a:r>
              <a:rPr lang="en-US" sz="2300" dirty="0"/>
              <a:t> </a:t>
            </a:r>
            <a:r>
              <a:rPr lang="en-US" sz="2300" dirty="0" err="1"/>
              <a:t>dẫn</a:t>
            </a:r>
            <a:r>
              <a:rPr lang="en-US" sz="2300" dirty="0"/>
              <a:t> – </a:t>
            </a:r>
            <a:r>
              <a:rPr lang="en-US" sz="2300" dirty="0" err="1"/>
              <a:t>quyền</a:t>
            </a:r>
            <a:r>
              <a:rPr lang="en-US" sz="2300" dirty="0"/>
              <a:t> </a:t>
            </a:r>
            <a:r>
              <a:rPr lang="en-US" sz="2300" dirty="0" err="1"/>
              <a:t>năng</a:t>
            </a:r>
            <a:r>
              <a:rPr lang="en-US" sz="2300" dirty="0"/>
              <a:t> </a:t>
            </a:r>
            <a:r>
              <a:rPr lang="en-US" sz="2300" dirty="0" err="1"/>
              <a:t>tạo</a:t>
            </a:r>
            <a:r>
              <a:rPr lang="en-US" sz="2300" dirty="0"/>
              <a:t> </a:t>
            </a:r>
            <a:r>
              <a:rPr lang="en-US" sz="2300" dirty="0" err="1"/>
              <a:t>hóa</a:t>
            </a:r>
            <a:r>
              <a:rPr lang="en-US" sz="2300" dirty="0"/>
              <a:t> </a:t>
            </a:r>
            <a:r>
              <a:rPr lang="en-US" sz="2300" dirty="0" err="1"/>
              <a:t>sẽ</a:t>
            </a:r>
            <a:r>
              <a:rPr lang="en-US" sz="2300" dirty="0"/>
              <a:t> </a:t>
            </a:r>
            <a:r>
              <a:rPr lang="en-US" sz="2300" dirty="0" err="1"/>
              <a:t>bị</a:t>
            </a:r>
            <a:r>
              <a:rPr lang="en-US" sz="2300" dirty="0"/>
              <a:t> </a:t>
            </a:r>
            <a:r>
              <a:rPr lang="en-US" sz="2300" dirty="0" err="1"/>
              <a:t>thách</a:t>
            </a:r>
            <a:r>
              <a:rPr lang="en-US" sz="2300" dirty="0"/>
              <a:t> </a:t>
            </a:r>
            <a:r>
              <a:rPr lang="en-US" sz="2300" dirty="0" err="1"/>
              <a:t>thức</a:t>
            </a:r>
            <a:r>
              <a:rPr lang="en-US" sz="2300" dirty="0"/>
              <a:t>.</a:t>
            </a:r>
            <a:endParaRPr lang="en-US" sz="23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28</a:t>
            </a:fld>
            <a:endParaRPr lang="en-US"/>
          </a:p>
        </p:txBody>
      </p:sp>
    </p:spTree>
    <p:extLst>
      <p:ext uri="{BB962C8B-B14F-4D97-AF65-F5344CB8AC3E}">
        <p14:creationId xmlns:p14="http://schemas.microsoft.com/office/powerpoint/2010/main" val="26143176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err="1" smtClean="0"/>
              <a:t>Cảm</a:t>
            </a:r>
            <a:r>
              <a:rPr lang="en-US" sz="5000" dirty="0" smtClean="0"/>
              <a:t> </a:t>
            </a:r>
            <a:r>
              <a:rPr lang="en-US" sz="5000" dirty="0" err="1" smtClean="0"/>
              <a:t>ơn</a:t>
            </a:r>
            <a:r>
              <a:rPr lang="en-US" sz="5000" dirty="0" smtClean="0"/>
              <a:t> </a:t>
            </a:r>
            <a:r>
              <a:rPr lang="en-US" sz="5000" dirty="0" err="1" smtClean="0"/>
              <a:t>đã</a:t>
            </a:r>
            <a:r>
              <a:rPr lang="en-US" sz="5000" dirty="0" smtClean="0"/>
              <a:t> </a:t>
            </a:r>
            <a:r>
              <a:rPr lang="en-US" sz="5000" dirty="0" err="1" smtClean="0"/>
              <a:t>lắng</a:t>
            </a:r>
            <a:r>
              <a:rPr lang="en-US" sz="5000" dirty="0" smtClean="0"/>
              <a:t> </a:t>
            </a:r>
            <a:r>
              <a:rPr lang="en-US" sz="5000" dirty="0" err="1" smtClean="0"/>
              <a:t>nghe</a:t>
            </a:r>
            <a:endParaRPr lang="en-US" sz="50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29</a:t>
            </a:fld>
            <a:endParaRPr lang="en-US"/>
          </a:p>
        </p:txBody>
      </p:sp>
      <p:sp>
        <p:nvSpPr>
          <p:cNvPr id="3" name="Footer Placeholder 2"/>
          <p:cNvSpPr>
            <a:spLocks noGrp="1"/>
          </p:cNvSpPr>
          <p:nvPr>
            <p:ph type="ftr" sz="quarter" idx="11"/>
          </p:nvPr>
        </p:nvSpPr>
        <p:spPr/>
        <p:txBody>
          <a:bodyPr/>
          <a:lstStyle/>
          <a:p>
            <a:r>
              <a:rPr lang="en-US" smtClean="0"/>
              <a:t>NTC - Loc Nguyen - Global South 2024</a:t>
            </a:r>
            <a:endParaRPr lang="en-US"/>
          </a:p>
        </p:txBody>
      </p:sp>
      <p:sp>
        <p:nvSpPr>
          <p:cNvPr id="5" name="Date Placeholder 4"/>
          <p:cNvSpPr>
            <a:spLocks noGrp="1"/>
          </p:cNvSpPr>
          <p:nvPr>
            <p:ph type="dt" sz="half" idx="10"/>
          </p:nvPr>
        </p:nvSpPr>
        <p:spPr/>
        <p:txBody>
          <a:bodyPr/>
          <a:lstStyle/>
          <a:p>
            <a:r>
              <a:rPr lang="en-US" smtClean="0"/>
              <a:t>7/28/2024</a:t>
            </a:r>
            <a:endParaRPr lang="en-US"/>
          </a:p>
        </p:txBody>
      </p:sp>
    </p:spTree>
    <p:extLst>
      <p:ext uri="{BB962C8B-B14F-4D97-AF65-F5344CB8AC3E}">
        <p14:creationId xmlns:p14="http://schemas.microsoft.com/office/powerpoint/2010/main" val="13266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err="1"/>
              <a:t>Vòng</a:t>
            </a:r>
            <a:r>
              <a:rPr lang="en-US" dirty="0"/>
              <a:t> </a:t>
            </a:r>
            <a:r>
              <a:rPr lang="en-US" dirty="0" err="1"/>
              <a:t>vèo</a:t>
            </a:r>
            <a:r>
              <a:rPr lang="en-US" dirty="0"/>
              <a:t> </a:t>
            </a:r>
            <a:r>
              <a:rPr lang="en-US" dirty="0" err="1"/>
              <a:t>và</a:t>
            </a:r>
            <a:r>
              <a:rPr lang="en-US" dirty="0"/>
              <a:t> </a:t>
            </a:r>
            <a:r>
              <a:rPr lang="en-US" dirty="0" err="1"/>
              <a:t>lắt</a:t>
            </a:r>
            <a:r>
              <a:rPr lang="en-US" dirty="0"/>
              <a:t> </a:t>
            </a:r>
            <a:r>
              <a:rPr lang="en-US" dirty="0" err="1"/>
              <a:t>léo</a:t>
            </a:r>
            <a:endParaRPr lang="en-US" dirty="0"/>
          </a:p>
          <a:p>
            <a:pPr marL="457200" indent="-457200">
              <a:buFont typeface="+mj-lt"/>
              <a:buAutoNum type="arabicPeriod"/>
            </a:pPr>
            <a:r>
              <a:rPr lang="en-US" dirty="0" err="1"/>
              <a:t>Chủ</a:t>
            </a:r>
            <a:r>
              <a:rPr lang="en-US" dirty="0"/>
              <a:t> </a:t>
            </a:r>
            <a:r>
              <a:rPr lang="en-US" dirty="0" err="1"/>
              <a:t>nghĩa</a:t>
            </a:r>
            <a:r>
              <a:rPr lang="en-US" dirty="0"/>
              <a:t> </a:t>
            </a:r>
            <a:r>
              <a:rPr lang="en-US" dirty="0" err="1"/>
              <a:t>tự</a:t>
            </a:r>
            <a:r>
              <a:rPr lang="en-US" dirty="0"/>
              <a:t> do </a:t>
            </a:r>
            <a:r>
              <a:rPr lang="en-US" dirty="0" err="1"/>
              <a:t>và</a:t>
            </a:r>
            <a:r>
              <a:rPr lang="en-US" dirty="0"/>
              <a:t> </a:t>
            </a:r>
            <a:r>
              <a:rPr lang="en-US" dirty="0" err="1"/>
              <a:t>bạn</a:t>
            </a:r>
            <a:r>
              <a:rPr lang="en-US" dirty="0"/>
              <a:t> </a:t>
            </a:r>
            <a:r>
              <a:rPr lang="en-US" dirty="0" err="1"/>
              <a:t>bè</a:t>
            </a:r>
            <a:endParaRPr lang="en-US" dirty="0"/>
          </a:p>
          <a:p>
            <a:pPr marL="457200" indent="-457200">
              <a:buFont typeface="+mj-lt"/>
              <a:buAutoNum type="arabicPeriod"/>
            </a:pPr>
            <a:r>
              <a:rPr lang="vi-VN" dirty="0"/>
              <a:t>Chủ nghĩa kiến tạo và thực thể phi nhà nước</a:t>
            </a:r>
            <a:endParaRPr lang="en-US" dirty="0"/>
          </a:p>
          <a:p>
            <a:pPr marL="457200" indent="-457200">
              <a:buFont typeface="+mj-lt"/>
              <a:buAutoNum type="arabicPeriod"/>
            </a:pPr>
            <a:r>
              <a:rPr lang="vi-VN" dirty="0"/>
              <a:t>NTC được trợ lực bởi tự do và kiến </a:t>
            </a:r>
            <a:r>
              <a:rPr lang="vi-VN" dirty="0" smtClean="0"/>
              <a:t>tạo</a:t>
            </a:r>
            <a:endParaRPr lang="en-US" dirty="0" smtClean="0"/>
          </a:p>
          <a:p>
            <a:pPr marL="457200" indent="-457200">
              <a:buFont typeface="+mj-lt"/>
              <a:buAutoNum type="arabicPeriod"/>
            </a:pPr>
            <a:r>
              <a:rPr lang="en-US" dirty="0" err="1"/>
              <a:t>Thay</a:t>
            </a:r>
            <a:r>
              <a:rPr lang="en-US" dirty="0"/>
              <a:t> </a:t>
            </a:r>
            <a:r>
              <a:rPr lang="en-US" dirty="0" err="1"/>
              <a:t>lời</a:t>
            </a:r>
            <a:r>
              <a:rPr lang="en-US" dirty="0"/>
              <a:t> </a:t>
            </a:r>
            <a:r>
              <a:rPr lang="en-US" dirty="0" err="1"/>
              <a:t>kết</a:t>
            </a:r>
            <a:endParaRPr lang="en-US"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Date Placeholder 5"/>
          <p:cNvSpPr>
            <a:spLocks noGrp="1"/>
          </p:cNvSpPr>
          <p:nvPr>
            <p:ph type="dt" sz="half" idx="10"/>
          </p:nvPr>
        </p:nvSpPr>
        <p:spPr/>
        <p:txBody>
          <a:bodyPr/>
          <a:lstStyle/>
          <a:p>
            <a:r>
              <a:rPr lang="en-US" smtClean="0"/>
              <a:t>7/28/2024</a:t>
            </a:r>
            <a:endParaRPr lang="en-US"/>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Vòng</a:t>
            </a:r>
            <a:r>
              <a:rPr lang="en-US" dirty="0"/>
              <a:t> </a:t>
            </a:r>
            <a:r>
              <a:rPr lang="en-US" dirty="0" err="1"/>
              <a:t>vèo</a:t>
            </a:r>
            <a:r>
              <a:rPr lang="en-US" dirty="0"/>
              <a:t> </a:t>
            </a:r>
            <a:r>
              <a:rPr lang="en-US" dirty="0" err="1"/>
              <a:t>và</a:t>
            </a:r>
            <a:r>
              <a:rPr lang="en-US" dirty="0"/>
              <a:t> </a:t>
            </a:r>
            <a:r>
              <a:rPr lang="en-US" dirty="0" err="1"/>
              <a:t>lắt</a:t>
            </a:r>
            <a:r>
              <a:rPr lang="en-US" dirty="0"/>
              <a:t> </a:t>
            </a:r>
            <a:r>
              <a:rPr lang="en-US" dirty="0" err="1"/>
              <a:t>léo</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buNone/>
                </a:pPr>
                <a:r>
                  <a:rPr lang="en-US" sz="2700" dirty="0" err="1"/>
                  <a:t>Trường</a:t>
                </a:r>
                <a:r>
                  <a:rPr lang="en-US" sz="2700" dirty="0"/>
                  <a:t> </a:t>
                </a:r>
                <a:r>
                  <a:rPr lang="en-US" sz="2700" dirty="0" err="1"/>
                  <a:t>phái</a:t>
                </a:r>
                <a:r>
                  <a:rPr lang="en-US" sz="2700" dirty="0"/>
                  <a:t> Fisher </a:t>
                </a:r>
                <a:r>
                  <a:rPr lang="en-US" sz="2700" dirty="0" err="1"/>
                  <a:t>kiểm</a:t>
                </a:r>
                <a:r>
                  <a:rPr lang="en-US" sz="2700" dirty="0"/>
                  <a:t> </a:t>
                </a:r>
                <a:r>
                  <a:rPr lang="en-US" sz="2700" dirty="0" err="1"/>
                  <a:t>định</a:t>
                </a:r>
                <a:r>
                  <a:rPr lang="en-US" sz="2700" dirty="0"/>
                  <a:t> </a:t>
                </a:r>
                <a:r>
                  <a:rPr lang="en-US" sz="2700" dirty="0" err="1"/>
                  <a:t>giả</a:t>
                </a:r>
                <a:r>
                  <a:rPr lang="en-US" sz="2700" dirty="0"/>
                  <a:t> </a:t>
                </a:r>
                <a:r>
                  <a:rPr lang="en-US" sz="2700" dirty="0" err="1"/>
                  <a:t>thuyết</a:t>
                </a:r>
                <a:r>
                  <a:rPr lang="en-US" sz="2700" dirty="0"/>
                  <a:t> </a:t>
                </a:r>
                <a:r>
                  <a:rPr lang="en-US" sz="2700" dirty="0" err="1"/>
                  <a:t>dựa</a:t>
                </a:r>
                <a:r>
                  <a:rPr lang="en-US" sz="2700" dirty="0"/>
                  <a:t> </a:t>
                </a:r>
                <a:r>
                  <a:rPr lang="en-US" sz="2700" dirty="0" err="1"/>
                  <a:t>trên</a:t>
                </a:r>
                <a:r>
                  <a:rPr lang="en-US" sz="2700" dirty="0"/>
                  <a:t> </a:t>
                </a:r>
                <a:r>
                  <a:rPr lang="en-US" sz="2700" dirty="0" err="1"/>
                  <a:t>dữ</a:t>
                </a:r>
                <a:r>
                  <a:rPr lang="en-US" sz="2700" dirty="0"/>
                  <a:t> </a:t>
                </a:r>
                <a:r>
                  <a:rPr lang="en-US" sz="2700" dirty="0" err="1"/>
                  <a:t>liệu</a:t>
                </a:r>
                <a:r>
                  <a:rPr lang="en-US" sz="2700" dirty="0"/>
                  <a:t> </a:t>
                </a:r>
                <a:r>
                  <a:rPr lang="en-US" sz="2700" dirty="0" err="1"/>
                  <a:t>lịch</a:t>
                </a:r>
                <a:r>
                  <a:rPr lang="en-US" sz="2700" dirty="0"/>
                  <a:t> </a:t>
                </a:r>
                <a:r>
                  <a:rPr lang="en-US" sz="2700" dirty="0" err="1"/>
                  <a:t>sử</a:t>
                </a:r>
                <a:r>
                  <a:rPr lang="en-US" sz="2700" dirty="0"/>
                  <a:t> </a:t>
                </a:r>
                <a:r>
                  <a:rPr lang="en-US" sz="2700" dirty="0" err="1"/>
                  <a:t>khách</a:t>
                </a:r>
                <a:r>
                  <a:rPr lang="en-US" sz="2700" dirty="0"/>
                  <a:t> </a:t>
                </a:r>
                <a:r>
                  <a:rPr lang="en-US" sz="2700" dirty="0" err="1"/>
                  <a:t>quan</a:t>
                </a:r>
                <a:r>
                  <a:rPr lang="en-US" sz="2700" dirty="0" smtClean="0"/>
                  <a:t>:</a:t>
                </a:r>
              </a:p>
              <a:p>
                <a:pPr marL="0" indent="0">
                  <a:buNone/>
                </a:pPr>
                <a14:m>
                  <m:oMathPara xmlns:m="http://schemas.openxmlformats.org/officeDocument/2006/math">
                    <m:oMathParaPr>
                      <m:jc m:val="centerGroup"/>
                    </m:oMathParaPr>
                    <m:oMath xmlns:m="http://schemas.openxmlformats.org/officeDocument/2006/math">
                      <m:r>
                        <a:rPr lang="en-US" sz="2700" i="1"/>
                        <m:t>𝑃</m:t>
                      </m:r>
                      <m:d>
                        <m:dPr>
                          <m:ctrlPr>
                            <a:rPr lang="en-US" sz="2700" i="1"/>
                          </m:ctrlPr>
                        </m:dPr>
                        <m:e>
                          <m:r>
                            <a:rPr lang="en-US" sz="2700" i="1"/>
                            <m:t>𝑥</m:t>
                          </m:r>
                        </m:e>
                        <m:e>
                          <m:r>
                            <a:rPr lang="en-US" sz="2700" i="1"/>
                            <m:t>𝜃</m:t>
                          </m:r>
                        </m:e>
                      </m:d>
                      <m:r>
                        <a:rPr lang="en-US" sz="2700" i="1"/>
                        <m:t>=</m:t>
                      </m:r>
                      <m:f>
                        <m:fPr>
                          <m:ctrlPr>
                            <a:rPr lang="en-US" sz="2700" i="1"/>
                          </m:ctrlPr>
                        </m:fPr>
                        <m:num>
                          <m:r>
                            <a:rPr lang="en-US" sz="2700" i="1"/>
                            <m:t>1</m:t>
                          </m:r>
                        </m:num>
                        <m:den>
                          <m:rad>
                            <m:radPr>
                              <m:degHide m:val="on"/>
                              <m:ctrlPr>
                                <a:rPr lang="en-US" sz="2700" i="1"/>
                              </m:ctrlPr>
                            </m:radPr>
                            <m:deg/>
                            <m:e>
                              <m:r>
                                <a:rPr lang="en-US" sz="2700" i="1"/>
                                <m:t>2</m:t>
                              </m:r>
                              <m:r>
                                <a:rPr lang="en-US" sz="2700" i="1"/>
                                <m:t>𝜋</m:t>
                              </m:r>
                              <m:sSup>
                                <m:sSupPr>
                                  <m:ctrlPr>
                                    <a:rPr lang="en-US" sz="2700" i="1"/>
                                  </m:ctrlPr>
                                </m:sSupPr>
                                <m:e>
                                  <m:r>
                                    <a:rPr lang="en-US" sz="2700" i="1"/>
                                    <m:t>𝜎</m:t>
                                  </m:r>
                                </m:e>
                                <m:sup>
                                  <m:r>
                                    <a:rPr lang="en-US" sz="2700" i="1"/>
                                    <m:t>2</m:t>
                                  </m:r>
                                </m:sup>
                              </m:sSup>
                            </m:e>
                          </m:rad>
                        </m:den>
                      </m:f>
                      <m:r>
                        <m:rPr>
                          <m:sty m:val="p"/>
                        </m:rPr>
                        <a:rPr lang="en-US" sz="2700"/>
                        <m:t>exp</m:t>
                      </m:r>
                      <m:d>
                        <m:dPr>
                          <m:ctrlPr>
                            <a:rPr lang="en-US" sz="2700" i="1"/>
                          </m:ctrlPr>
                        </m:dPr>
                        <m:e>
                          <m:r>
                            <a:rPr lang="en-US" sz="2700" i="1"/>
                            <m:t>−</m:t>
                          </m:r>
                          <m:f>
                            <m:fPr>
                              <m:ctrlPr>
                                <a:rPr lang="en-US" sz="2700" i="1"/>
                              </m:ctrlPr>
                            </m:fPr>
                            <m:num>
                              <m:sSup>
                                <m:sSupPr>
                                  <m:ctrlPr>
                                    <a:rPr lang="en-US" sz="2700" i="1"/>
                                  </m:ctrlPr>
                                </m:sSupPr>
                                <m:e>
                                  <m:d>
                                    <m:dPr>
                                      <m:ctrlPr>
                                        <a:rPr lang="en-US" sz="2700" i="1"/>
                                      </m:ctrlPr>
                                    </m:dPr>
                                    <m:e>
                                      <m:r>
                                        <a:rPr lang="en-US" sz="2700" i="1"/>
                                        <m:t>𝑥</m:t>
                                      </m:r>
                                      <m:r>
                                        <a:rPr lang="en-US" sz="2700" i="1"/>
                                        <m:t>−</m:t>
                                      </m:r>
                                      <m:r>
                                        <a:rPr lang="en-US" sz="2700" i="1"/>
                                        <m:t>𝜃</m:t>
                                      </m:r>
                                    </m:e>
                                  </m:d>
                                </m:e>
                                <m:sup>
                                  <m:r>
                                    <a:rPr lang="en-US" sz="2700" i="1"/>
                                    <m:t>2</m:t>
                                  </m:r>
                                </m:sup>
                              </m:sSup>
                            </m:num>
                            <m:den>
                              <m:r>
                                <a:rPr lang="en-US" sz="2700" i="1"/>
                                <m:t>2</m:t>
                              </m:r>
                              <m:sSup>
                                <m:sSupPr>
                                  <m:ctrlPr>
                                    <a:rPr lang="en-US" sz="2700" i="1"/>
                                  </m:ctrlPr>
                                </m:sSupPr>
                                <m:e>
                                  <m:r>
                                    <a:rPr lang="en-US" sz="2700" i="1"/>
                                    <m:t>𝜎</m:t>
                                  </m:r>
                                </m:e>
                                <m:sup>
                                  <m:r>
                                    <a:rPr lang="en-US" sz="2700" i="1"/>
                                    <m:t>2</m:t>
                                  </m:r>
                                </m:sup>
                              </m:sSup>
                            </m:den>
                          </m:f>
                        </m:e>
                      </m:d>
                    </m:oMath>
                  </m:oMathPara>
                </a14:m>
                <a:endParaRPr lang="en-US" sz="2700" dirty="0" smtClean="0"/>
              </a:p>
              <a:p>
                <a:pPr marL="0" indent="0">
                  <a:buNone/>
                </a:pPr>
                <a:r>
                  <a:rPr lang="en-US" sz="2700" dirty="0" err="1"/>
                  <a:t>Đúng</a:t>
                </a:r>
                <a:r>
                  <a:rPr lang="en-US" sz="2700" dirty="0"/>
                  <a:t> </a:t>
                </a:r>
                <a:r>
                  <a:rPr lang="en-US" sz="2700" dirty="0" err="1"/>
                  <a:t>như</a:t>
                </a:r>
                <a:r>
                  <a:rPr lang="en-US" sz="2700" dirty="0"/>
                  <a:t> </a:t>
                </a:r>
                <a:r>
                  <a:rPr lang="en-US" sz="2700" dirty="0" err="1"/>
                  <a:t>bản</a:t>
                </a:r>
                <a:r>
                  <a:rPr lang="en-US" sz="2700" dirty="0"/>
                  <a:t> </a:t>
                </a:r>
                <a:r>
                  <a:rPr lang="en-US" sz="2700" dirty="0" err="1"/>
                  <a:t>chất</a:t>
                </a:r>
                <a:r>
                  <a:rPr lang="en-US" sz="2700" dirty="0"/>
                  <a:t> </a:t>
                </a:r>
                <a:r>
                  <a:rPr lang="en-US" sz="2700" dirty="0" err="1"/>
                  <a:t>khách</a:t>
                </a:r>
                <a:r>
                  <a:rPr lang="en-US" sz="2700" dirty="0"/>
                  <a:t> </a:t>
                </a:r>
                <a:r>
                  <a:rPr lang="en-US" sz="2700" dirty="0" err="1"/>
                  <a:t>quan</a:t>
                </a:r>
                <a:r>
                  <a:rPr lang="en-US" sz="2700" dirty="0"/>
                  <a:t> </a:t>
                </a:r>
                <a:r>
                  <a:rPr lang="en-US" sz="2700" dirty="0" err="1"/>
                  <a:t>của</a:t>
                </a:r>
                <a:r>
                  <a:rPr lang="en-US" sz="2700" dirty="0"/>
                  <a:t> </a:t>
                </a:r>
                <a:r>
                  <a:rPr lang="en-US" sz="2700" dirty="0" err="1"/>
                  <a:t>nghiên</a:t>
                </a:r>
                <a:r>
                  <a:rPr lang="en-US" sz="2700" dirty="0"/>
                  <a:t> </a:t>
                </a:r>
                <a:r>
                  <a:rPr lang="en-US" sz="2700" dirty="0" err="1"/>
                  <a:t>cứu</a:t>
                </a:r>
                <a:r>
                  <a:rPr lang="en-US" sz="2700" dirty="0"/>
                  <a:t> </a:t>
                </a:r>
                <a:r>
                  <a:rPr lang="en-US" sz="2700" dirty="0" err="1"/>
                  <a:t>xác</a:t>
                </a:r>
                <a:r>
                  <a:rPr lang="en-US" sz="2700" dirty="0"/>
                  <a:t> </a:t>
                </a:r>
                <a:r>
                  <a:rPr lang="en-US" sz="2700" dirty="0" err="1"/>
                  <a:t>suất</a:t>
                </a:r>
                <a:r>
                  <a:rPr lang="en-US" sz="2700" dirty="0"/>
                  <a:t> </a:t>
                </a:r>
                <a:r>
                  <a:rPr lang="en-US" sz="2700" dirty="0" err="1"/>
                  <a:t>lúc</a:t>
                </a:r>
                <a:r>
                  <a:rPr lang="en-US" sz="2700" dirty="0"/>
                  <a:t> </a:t>
                </a:r>
                <a:r>
                  <a:rPr lang="en-US" sz="2700" dirty="0" err="1"/>
                  <a:t>đầu</a:t>
                </a:r>
                <a:r>
                  <a:rPr lang="en-US" sz="2700" dirty="0"/>
                  <a:t> – </a:t>
                </a:r>
                <a:r>
                  <a:rPr lang="en-US" sz="2700" dirty="0" err="1"/>
                  <a:t>tổng</a:t>
                </a:r>
                <a:r>
                  <a:rPr lang="en-US" sz="2700" dirty="0"/>
                  <a:t> </a:t>
                </a:r>
                <a:r>
                  <a:rPr lang="en-US" sz="2700" dirty="0" err="1"/>
                  <a:t>hợp</a:t>
                </a:r>
                <a:r>
                  <a:rPr lang="en-US" sz="2700" dirty="0"/>
                  <a:t> </a:t>
                </a:r>
                <a:r>
                  <a:rPr lang="en-US" sz="2700" dirty="0" err="1"/>
                  <a:t>quy</a:t>
                </a:r>
                <a:r>
                  <a:rPr lang="en-US" sz="2700" dirty="0"/>
                  <a:t> </a:t>
                </a:r>
                <a:r>
                  <a:rPr lang="en-US" sz="2700" dirty="0" err="1"/>
                  <a:t>luật</a:t>
                </a:r>
                <a:r>
                  <a:rPr lang="en-US" sz="2700" dirty="0"/>
                  <a:t> </a:t>
                </a:r>
                <a:r>
                  <a:rPr lang="en-US" sz="2700" dirty="0" err="1"/>
                  <a:t>từ</a:t>
                </a:r>
                <a:r>
                  <a:rPr lang="en-US" sz="2700" dirty="0"/>
                  <a:t> </a:t>
                </a:r>
                <a:r>
                  <a:rPr lang="en-US" sz="2700" dirty="0" err="1"/>
                  <a:t>dữ</a:t>
                </a:r>
                <a:r>
                  <a:rPr lang="en-US" sz="2700" dirty="0"/>
                  <a:t> </a:t>
                </a:r>
                <a:r>
                  <a:rPr lang="en-US" sz="2700" dirty="0" err="1"/>
                  <a:t>liệu</a:t>
                </a:r>
                <a:r>
                  <a:rPr lang="en-US" sz="2700" dirty="0"/>
                  <a:t> </a:t>
                </a:r>
                <a:r>
                  <a:rPr lang="en-US" sz="2700" dirty="0" err="1"/>
                  <a:t>khách</a:t>
                </a:r>
                <a:r>
                  <a:rPr lang="en-US" sz="2700" dirty="0"/>
                  <a:t> </a:t>
                </a:r>
                <a:r>
                  <a:rPr lang="en-US" sz="2700" dirty="0" err="1"/>
                  <a:t>quan</a:t>
                </a:r>
                <a:r>
                  <a:rPr lang="en-US" sz="2700" dirty="0"/>
                  <a:t> </a:t>
                </a:r>
                <a:r>
                  <a:rPr lang="en-US" sz="2700" i="1" dirty="0"/>
                  <a:t>x</a:t>
                </a:r>
                <a:r>
                  <a:rPr lang="en-US" sz="2700" dirty="0"/>
                  <a:t> </a:t>
                </a:r>
                <a:r>
                  <a:rPr lang="en-US" sz="2700" dirty="0" err="1"/>
                  <a:t>với</a:t>
                </a:r>
                <a:r>
                  <a:rPr lang="en-US" sz="2700" dirty="0"/>
                  <a:t> </a:t>
                </a:r>
                <a:r>
                  <a:rPr lang="en-US" sz="2700" dirty="0" err="1"/>
                  <a:t>định</a:t>
                </a:r>
                <a:r>
                  <a:rPr lang="en-US" sz="2700" dirty="0"/>
                  <a:t> </a:t>
                </a:r>
                <a:r>
                  <a:rPr lang="en-US" sz="2700" dirty="0" err="1"/>
                  <a:t>lý</a:t>
                </a:r>
                <a:r>
                  <a:rPr lang="en-US" sz="2700" dirty="0"/>
                  <a:t> </a:t>
                </a:r>
                <a:r>
                  <a:rPr lang="en-US" sz="2700" dirty="0" err="1"/>
                  <a:t>giới</a:t>
                </a:r>
                <a:r>
                  <a:rPr lang="en-US" sz="2700" dirty="0"/>
                  <a:t> </a:t>
                </a:r>
                <a:r>
                  <a:rPr lang="en-US" sz="2700" dirty="0" err="1"/>
                  <a:t>hạn</a:t>
                </a:r>
                <a:r>
                  <a:rPr lang="en-US" sz="2700" dirty="0"/>
                  <a:t> </a:t>
                </a:r>
                <a:r>
                  <a:rPr lang="en-US" sz="2700" dirty="0" err="1"/>
                  <a:t>trung</a:t>
                </a:r>
                <a:r>
                  <a:rPr lang="en-US" sz="2700" dirty="0"/>
                  <a:t> </a:t>
                </a:r>
                <a:r>
                  <a:rPr lang="en-US" sz="2700" dirty="0" err="1"/>
                  <a:t>tâm</a:t>
                </a:r>
                <a:r>
                  <a:rPr lang="en-US" sz="2700" dirty="0"/>
                  <a:t> </a:t>
                </a:r>
                <a:r>
                  <a:rPr lang="en-US" sz="2700" dirty="0" err="1"/>
                  <a:t>và</a:t>
                </a:r>
                <a:r>
                  <a:rPr lang="en-US" sz="2700" dirty="0"/>
                  <a:t> </a:t>
                </a:r>
                <a:r>
                  <a:rPr lang="en-US" sz="2700" dirty="0" err="1"/>
                  <a:t>xa</a:t>
                </a:r>
                <a:r>
                  <a:rPr lang="en-US" sz="2700" dirty="0"/>
                  <a:t> </a:t>
                </a:r>
                <a:r>
                  <a:rPr lang="en-US" sz="2700" dirty="0" err="1"/>
                  <a:t>hơn</a:t>
                </a:r>
                <a:r>
                  <a:rPr lang="en-US" sz="2700" dirty="0"/>
                  <a:t> </a:t>
                </a:r>
                <a:r>
                  <a:rPr lang="en-US" sz="2700" dirty="0" err="1"/>
                  <a:t>là</a:t>
                </a:r>
                <a:r>
                  <a:rPr lang="en-US" sz="2700" dirty="0"/>
                  <a:t> </a:t>
                </a:r>
                <a:r>
                  <a:rPr lang="en-US" sz="2700" dirty="0" err="1"/>
                  <a:t>ghép</a:t>
                </a:r>
                <a:r>
                  <a:rPr lang="en-US" sz="2700" dirty="0"/>
                  <a:t> </a:t>
                </a:r>
                <a:r>
                  <a:rPr lang="en-US" sz="2700" dirty="0" err="1"/>
                  <a:t>nối</a:t>
                </a:r>
                <a:r>
                  <a:rPr lang="en-US" sz="2700" dirty="0"/>
                  <a:t> </a:t>
                </a:r>
                <a:r>
                  <a:rPr lang="en-US" sz="2700" dirty="0" err="1"/>
                  <a:t>với</a:t>
                </a:r>
                <a:r>
                  <a:rPr lang="en-US" sz="2700" dirty="0"/>
                  <a:t> </a:t>
                </a:r>
                <a:r>
                  <a:rPr lang="en-US" sz="2700" dirty="0" err="1"/>
                  <a:t>lý</a:t>
                </a:r>
                <a:r>
                  <a:rPr lang="en-US" sz="2700" dirty="0"/>
                  <a:t> </a:t>
                </a:r>
                <a:r>
                  <a:rPr lang="en-US" sz="2700" dirty="0" err="1"/>
                  <a:t>thuyết</a:t>
                </a:r>
                <a:r>
                  <a:rPr lang="en-US" sz="2700" dirty="0"/>
                  <a:t> </a:t>
                </a:r>
                <a:r>
                  <a:rPr lang="en-US" sz="2700" dirty="0" err="1"/>
                  <a:t>độ</a:t>
                </a:r>
                <a:r>
                  <a:rPr lang="en-US" sz="2700" dirty="0"/>
                  <a:t> </a:t>
                </a:r>
                <a:r>
                  <a:rPr lang="en-US" sz="2700" dirty="0" err="1"/>
                  <a:t>đo</a:t>
                </a:r>
                <a:r>
                  <a:rPr lang="en-US" sz="2700" dirty="0"/>
                  <a:t> </a:t>
                </a:r>
                <a:r>
                  <a:rPr lang="en-US" sz="2700" dirty="0" err="1"/>
                  <a:t>từ</a:t>
                </a:r>
                <a:r>
                  <a:rPr lang="en-US" sz="2700" dirty="0"/>
                  <a:t> </a:t>
                </a:r>
                <a:r>
                  <a:rPr lang="en-US" sz="2700" dirty="0" err="1"/>
                  <a:t>giải</a:t>
                </a:r>
                <a:r>
                  <a:rPr lang="en-US" sz="2700" dirty="0"/>
                  <a:t> </a:t>
                </a:r>
                <a:r>
                  <a:rPr lang="en-US" sz="2700" dirty="0" err="1"/>
                  <a:t>tích</a:t>
                </a:r>
                <a:r>
                  <a:rPr lang="en-US" sz="2700" dirty="0"/>
                  <a:t> </a:t>
                </a:r>
                <a:r>
                  <a:rPr lang="en-US" sz="2700" dirty="0" err="1"/>
                  <a:t>đưa</a:t>
                </a:r>
                <a:r>
                  <a:rPr lang="en-US" sz="2700" dirty="0"/>
                  <a:t> </a:t>
                </a:r>
                <a:r>
                  <a:rPr lang="en-US" sz="2700" dirty="0" err="1"/>
                  <a:t>trí</a:t>
                </a:r>
                <a:r>
                  <a:rPr lang="en-US" sz="2700" dirty="0"/>
                  <a:t> </a:t>
                </a:r>
                <a:r>
                  <a:rPr lang="en-US" sz="2700" dirty="0" err="1"/>
                  <a:t>tưởng</a:t>
                </a:r>
                <a:r>
                  <a:rPr lang="en-US" sz="2700" dirty="0"/>
                  <a:t> </a:t>
                </a:r>
                <a:r>
                  <a:rPr lang="en-US" sz="2700" dirty="0" err="1"/>
                  <a:t>tượng</a:t>
                </a:r>
                <a:r>
                  <a:rPr lang="en-US" sz="2700" dirty="0"/>
                  <a:t> </a:t>
                </a:r>
                <a:r>
                  <a:rPr lang="en-US" sz="2700" dirty="0" err="1"/>
                  <a:t>đến</a:t>
                </a:r>
                <a:r>
                  <a:rPr lang="en-US" sz="2700" dirty="0"/>
                  <a:t> </a:t>
                </a:r>
                <a:r>
                  <a:rPr lang="en-US" sz="2700" dirty="0" err="1"/>
                  <a:t>giới</a:t>
                </a:r>
                <a:r>
                  <a:rPr lang="en-US" sz="2700" dirty="0"/>
                  <a:t> </a:t>
                </a:r>
                <a:r>
                  <a:rPr lang="en-US" sz="2700" dirty="0" err="1"/>
                  <a:t>hạn</a:t>
                </a:r>
                <a:r>
                  <a:rPr lang="en-US" sz="2700" dirty="0"/>
                  <a:t> </a:t>
                </a:r>
                <a:r>
                  <a:rPr lang="en-US" sz="2700" dirty="0" err="1"/>
                  <a:t>của</a:t>
                </a:r>
                <a:r>
                  <a:rPr lang="en-US" sz="2700" dirty="0"/>
                  <a:t> </a:t>
                </a:r>
                <a:r>
                  <a:rPr lang="en-US" sz="2700" dirty="0" err="1"/>
                  <a:t>vô</a:t>
                </a:r>
                <a:r>
                  <a:rPr lang="en-US" sz="2700" dirty="0"/>
                  <a:t> </a:t>
                </a:r>
                <a:r>
                  <a:rPr lang="en-US" sz="2700" dirty="0" err="1"/>
                  <a:t>cực</a:t>
                </a:r>
                <a:r>
                  <a:rPr lang="en-US" sz="2700" dirty="0"/>
                  <a:t>, </a:t>
                </a:r>
                <a:r>
                  <a:rPr lang="en-US" sz="2700" dirty="0" err="1"/>
                  <a:t>nhưng</a:t>
                </a:r>
                <a:r>
                  <a:rPr lang="en-US" sz="2700" dirty="0"/>
                  <a:t> </a:t>
                </a:r>
                <a:r>
                  <a:rPr lang="en-US" sz="2700" dirty="0" err="1"/>
                  <a:t>và</a:t>
                </a:r>
                <a:r>
                  <a:rPr lang="en-US" sz="2700" dirty="0"/>
                  <a:t> </a:t>
                </a:r>
                <a:r>
                  <a:rPr lang="en-US" sz="2700" dirty="0" err="1"/>
                  <a:t>vui</a:t>
                </a:r>
                <a:r>
                  <a:rPr lang="en-US" sz="2700" dirty="0"/>
                  <a:t> </a:t>
                </a:r>
                <a:r>
                  <a:rPr lang="en-US" sz="2700" dirty="0" err="1"/>
                  <a:t>lòng</a:t>
                </a:r>
                <a:r>
                  <a:rPr lang="en-US" sz="2700" dirty="0"/>
                  <a:t> </a:t>
                </a:r>
                <a:r>
                  <a:rPr lang="en-US" sz="2700" dirty="0" err="1"/>
                  <a:t>lưu</a:t>
                </a:r>
                <a:r>
                  <a:rPr lang="en-US" sz="2700" dirty="0"/>
                  <a:t> ý </a:t>
                </a:r>
                <a:r>
                  <a:rPr lang="en-US" sz="2700" dirty="0" err="1"/>
                  <a:t>điểm</a:t>
                </a:r>
                <a:r>
                  <a:rPr lang="en-US" sz="2700" dirty="0"/>
                  <a:t> “</a:t>
                </a:r>
                <a:r>
                  <a:rPr lang="en-US" sz="2700" dirty="0" err="1"/>
                  <a:t>nhưng</a:t>
                </a:r>
                <a:r>
                  <a:rPr lang="en-US" sz="2700" dirty="0"/>
                  <a:t>” ở </a:t>
                </a:r>
                <a:r>
                  <a:rPr lang="en-US" sz="2700" dirty="0" err="1"/>
                  <a:t>đây</a:t>
                </a:r>
                <a:r>
                  <a:rPr lang="en-US" sz="2700" dirty="0"/>
                  <a:t>, </a:t>
                </a:r>
                <a:r>
                  <a:rPr lang="en-US" sz="2700" dirty="0" err="1"/>
                  <a:t>giả</a:t>
                </a:r>
                <a:r>
                  <a:rPr lang="en-US" sz="2700" dirty="0"/>
                  <a:t> </a:t>
                </a:r>
                <a:r>
                  <a:rPr lang="en-US" sz="2700" dirty="0" err="1"/>
                  <a:t>thuyết</a:t>
                </a:r>
                <a:r>
                  <a:rPr lang="en-US" sz="2700" dirty="0"/>
                  <a:t> qua </a:t>
                </a:r>
                <a:r>
                  <a:rPr lang="en-US" sz="2700" dirty="0" err="1"/>
                  <a:t>tham</a:t>
                </a:r>
                <a:r>
                  <a:rPr lang="en-US" sz="2700" dirty="0"/>
                  <a:t> </a:t>
                </a:r>
                <a:r>
                  <a:rPr lang="en-US" sz="2700" dirty="0" err="1"/>
                  <a:t>số</a:t>
                </a:r>
                <a:r>
                  <a:rPr lang="en-US" sz="2700" dirty="0"/>
                  <a:t> </a:t>
                </a:r>
                <a:r>
                  <a:rPr lang="en-US" sz="2700" i="1" dirty="0"/>
                  <a:t>θ</a:t>
                </a:r>
                <a:r>
                  <a:rPr lang="en-US" sz="2700" dirty="0"/>
                  <a:t> </a:t>
                </a:r>
                <a:r>
                  <a:rPr lang="en-US" sz="2700" dirty="0" err="1"/>
                  <a:t>luôn</a:t>
                </a:r>
                <a:r>
                  <a:rPr lang="en-US" sz="2700" dirty="0"/>
                  <a:t> </a:t>
                </a:r>
                <a:r>
                  <a:rPr lang="en-US" sz="2700" dirty="0" err="1"/>
                  <a:t>được</a:t>
                </a:r>
                <a:r>
                  <a:rPr lang="en-US" sz="2700" dirty="0"/>
                  <a:t> </a:t>
                </a:r>
                <a:r>
                  <a:rPr lang="en-US" sz="2700" dirty="0" err="1"/>
                  <a:t>giả</a:t>
                </a:r>
                <a:r>
                  <a:rPr lang="en-US" sz="2700" dirty="0"/>
                  <a:t> </a:t>
                </a:r>
                <a:r>
                  <a:rPr lang="en-US" sz="2700" dirty="0" err="1"/>
                  <a:t>định</a:t>
                </a:r>
                <a:r>
                  <a:rPr lang="en-US" sz="2700" dirty="0"/>
                  <a:t> </a:t>
                </a:r>
                <a:r>
                  <a:rPr lang="en-US" sz="2700" dirty="0" err="1"/>
                  <a:t>một</a:t>
                </a:r>
                <a:r>
                  <a:rPr lang="en-US" sz="2700" dirty="0"/>
                  <a:t> </a:t>
                </a:r>
                <a:r>
                  <a:rPr lang="en-US" sz="2700" dirty="0" err="1"/>
                  <a:t>cách</a:t>
                </a:r>
                <a:r>
                  <a:rPr lang="en-US" sz="2700" dirty="0"/>
                  <a:t> </a:t>
                </a:r>
                <a:r>
                  <a:rPr lang="en-US" sz="2700" dirty="0" err="1"/>
                  <a:t>chủ</a:t>
                </a:r>
                <a:r>
                  <a:rPr lang="en-US" sz="2700" dirty="0"/>
                  <a:t> </a:t>
                </a:r>
                <a:r>
                  <a:rPr lang="en-US" sz="2700" dirty="0" err="1"/>
                  <a:t>quan</a:t>
                </a:r>
                <a:r>
                  <a:rPr lang="en-US" sz="2700" dirty="0"/>
                  <a:t> </a:t>
                </a:r>
                <a:r>
                  <a:rPr lang="en-US" sz="2700" dirty="0" err="1"/>
                  <a:t>tuân</a:t>
                </a:r>
                <a:r>
                  <a:rPr lang="en-US" sz="2700" dirty="0"/>
                  <a:t> </a:t>
                </a:r>
                <a:r>
                  <a:rPr lang="en-US" sz="2700" dirty="0" err="1"/>
                  <a:t>theo</a:t>
                </a:r>
                <a:r>
                  <a:rPr lang="en-US" sz="2700" dirty="0"/>
                  <a:t> </a:t>
                </a:r>
                <a:r>
                  <a:rPr lang="en-US" sz="2700" dirty="0" err="1"/>
                  <a:t>một</a:t>
                </a:r>
                <a:r>
                  <a:rPr lang="en-US" sz="2700" dirty="0"/>
                  <a:t> </a:t>
                </a:r>
                <a:r>
                  <a:rPr lang="en-US" sz="2700" dirty="0" err="1"/>
                  <a:t>hình</a:t>
                </a:r>
                <a:r>
                  <a:rPr lang="en-US" sz="2700" dirty="0"/>
                  <a:t> </a:t>
                </a:r>
                <a:r>
                  <a:rPr lang="en-US" sz="2700" dirty="0" err="1"/>
                  <a:t>thái</a:t>
                </a:r>
                <a:r>
                  <a:rPr lang="en-US" sz="2700" dirty="0"/>
                  <a:t> </a:t>
                </a:r>
                <a:r>
                  <a:rPr lang="en-US" sz="2700" dirty="0" err="1"/>
                  <a:t>phân</a:t>
                </a:r>
                <a:r>
                  <a:rPr lang="en-US" sz="2700" dirty="0"/>
                  <a:t> </a:t>
                </a:r>
                <a:r>
                  <a:rPr lang="en-US" sz="2700" dirty="0" err="1"/>
                  <a:t>bố</a:t>
                </a:r>
                <a:r>
                  <a:rPr lang="en-US" sz="2700" dirty="0"/>
                  <a:t> </a:t>
                </a:r>
                <a:r>
                  <a:rPr lang="en-US" sz="2700" dirty="0" err="1"/>
                  <a:t>nào</a:t>
                </a:r>
                <a:r>
                  <a:rPr lang="en-US" sz="2700" dirty="0"/>
                  <a:t> </a:t>
                </a:r>
                <a:r>
                  <a:rPr lang="en-US" sz="2700" dirty="0" err="1"/>
                  <a:t>đấy</a:t>
                </a:r>
                <a:r>
                  <a:rPr lang="en-US" sz="2700" dirty="0"/>
                  <a:t> – </a:t>
                </a:r>
                <a:r>
                  <a:rPr lang="en-US" sz="2700" dirty="0" err="1"/>
                  <a:t>cụ</a:t>
                </a:r>
                <a:r>
                  <a:rPr lang="en-US" sz="2700" dirty="0"/>
                  <a:t> </a:t>
                </a:r>
                <a:r>
                  <a:rPr lang="en-US" sz="2700" dirty="0" err="1"/>
                  <a:t>thể</a:t>
                </a:r>
                <a:r>
                  <a:rPr lang="en-US" sz="2700" dirty="0"/>
                  <a:t> </a:t>
                </a:r>
                <a:r>
                  <a:rPr lang="en-US" sz="2700" dirty="0" err="1"/>
                  <a:t>là</a:t>
                </a:r>
                <a:r>
                  <a:rPr lang="en-US" sz="2700" dirty="0"/>
                  <a:t> </a:t>
                </a:r>
                <a:r>
                  <a:rPr lang="en-US" sz="2700" dirty="0" err="1"/>
                  <a:t>phân</a:t>
                </a:r>
                <a:r>
                  <a:rPr lang="en-US" sz="2700" dirty="0"/>
                  <a:t> </a:t>
                </a:r>
                <a:r>
                  <a:rPr lang="en-US" sz="2700" dirty="0" err="1"/>
                  <a:t>bố</a:t>
                </a:r>
                <a:r>
                  <a:rPr lang="en-US" sz="2700" dirty="0"/>
                  <a:t> </a:t>
                </a:r>
                <a:r>
                  <a:rPr lang="en-US" sz="2700" dirty="0" err="1"/>
                  <a:t>chuẩn</a:t>
                </a:r>
                <a:r>
                  <a:rPr lang="en-US" sz="2700" dirty="0"/>
                  <a:t>. </a:t>
                </a:r>
                <a:r>
                  <a:rPr lang="en-US" sz="2700" dirty="0" err="1"/>
                  <a:t>Chủ</a:t>
                </a:r>
                <a:r>
                  <a:rPr lang="en-US" sz="2700" dirty="0"/>
                  <a:t> </a:t>
                </a:r>
                <a:r>
                  <a:rPr lang="en-US" sz="2700" dirty="0" err="1"/>
                  <a:t>quan</a:t>
                </a:r>
                <a:r>
                  <a:rPr lang="en-US" sz="2700" dirty="0"/>
                  <a:t> </a:t>
                </a:r>
                <a:r>
                  <a:rPr lang="en-US" sz="2700" dirty="0" err="1"/>
                  <a:t>tương</a:t>
                </a:r>
                <a:r>
                  <a:rPr lang="en-US" sz="2700" dirty="0"/>
                  <a:t> </a:t>
                </a:r>
                <a:r>
                  <a:rPr lang="en-US" sz="2700" dirty="0" err="1"/>
                  <a:t>ứng</a:t>
                </a:r>
                <a:r>
                  <a:rPr lang="en-US" sz="2700" dirty="0"/>
                  <a:t> ý </a:t>
                </a:r>
                <a:r>
                  <a:rPr lang="en-US" sz="2700" dirty="0" err="1"/>
                  <a:t>niệm</a:t>
                </a:r>
                <a:r>
                  <a:rPr lang="en-US" sz="2700" dirty="0"/>
                  <a:t> </a:t>
                </a:r>
                <a:r>
                  <a:rPr lang="en-US" sz="2700" dirty="0" err="1"/>
                  <a:t>có</a:t>
                </a:r>
                <a:r>
                  <a:rPr lang="en-US" sz="2700" dirty="0"/>
                  <a:t> </a:t>
                </a:r>
                <a:r>
                  <a:rPr lang="en-US" sz="2700" dirty="0" err="1"/>
                  <a:t>thể</a:t>
                </a:r>
                <a:r>
                  <a:rPr lang="en-US" sz="2700" dirty="0"/>
                  <a:t> </a:t>
                </a:r>
                <a:r>
                  <a:rPr lang="en-US" sz="2700" dirty="0" err="1"/>
                  <a:t>đến</a:t>
                </a:r>
                <a:r>
                  <a:rPr lang="en-US" sz="2700" dirty="0"/>
                  <a:t> </a:t>
                </a:r>
                <a:r>
                  <a:rPr lang="en-US" sz="2700" dirty="0" err="1"/>
                  <a:t>từ</a:t>
                </a:r>
                <a:r>
                  <a:rPr lang="en-US" sz="2700" dirty="0"/>
                  <a:t> </a:t>
                </a:r>
                <a:r>
                  <a:rPr lang="en-US" sz="2700" dirty="0" err="1"/>
                  <a:t>thượng</a:t>
                </a:r>
                <a:r>
                  <a:rPr lang="en-US" sz="2700" dirty="0"/>
                  <a:t> </a:t>
                </a:r>
                <a:r>
                  <a:rPr lang="en-US" sz="2700" dirty="0" err="1"/>
                  <a:t>đế</a:t>
                </a:r>
                <a:r>
                  <a:rPr lang="en-US" sz="2700" dirty="0"/>
                  <a:t>, </a:t>
                </a:r>
                <a:r>
                  <a:rPr lang="en-US" sz="2700" dirty="0" err="1"/>
                  <a:t>đến</a:t>
                </a:r>
                <a:r>
                  <a:rPr lang="en-US" sz="2700" dirty="0"/>
                  <a:t> </a:t>
                </a:r>
                <a:r>
                  <a:rPr lang="en-US" sz="2700" dirty="0" err="1"/>
                  <a:t>từ</a:t>
                </a:r>
                <a:r>
                  <a:rPr lang="en-US" sz="2700" dirty="0"/>
                  <a:t> </a:t>
                </a:r>
                <a:r>
                  <a:rPr lang="en-US" sz="2700" dirty="0" err="1"/>
                  <a:t>tự</a:t>
                </a:r>
                <a:r>
                  <a:rPr lang="en-US" sz="2700" dirty="0"/>
                  <a:t> </a:t>
                </a:r>
                <a:r>
                  <a:rPr lang="en-US" sz="2700" dirty="0" err="1"/>
                  <a:t>nhiên</a:t>
                </a:r>
                <a:r>
                  <a:rPr lang="en-US" sz="2700" dirty="0"/>
                  <a:t> </a:t>
                </a:r>
                <a:r>
                  <a:rPr lang="en-US" sz="2700" dirty="0" err="1"/>
                  <a:t>hoặc</a:t>
                </a:r>
                <a:r>
                  <a:rPr lang="en-US" sz="2700" dirty="0"/>
                  <a:t> </a:t>
                </a:r>
                <a:r>
                  <a:rPr lang="en-US" sz="2700" dirty="0" err="1"/>
                  <a:t>bị</a:t>
                </a:r>
                <a:r>
                  <a:rPr lang="en-US" sz="2700" dirty="0"/>
                  <a:t> </a:t>
                </a:r>
                <a:r>
                  <a:rPr lang="en-US" sz="2700" dirty="0" err="1"/>
                  <a:t>chặn</a:t>
                </a:r>
                <a:r>
                  <a:rPr lang="en-US" sz="2700" dirty="0"/>
                  <a:t> </a:t>
                </a:r>
                <a:r>
                  <a:rPr lang="en-US" sz="2700" dirty="0" err="1"/>
                  <a:t>truy</a:t>
                </a:r>
                <a:r>
                  <a:rPr lang="en-US" sz="2700" dirty="0"/>
                  <a:t> </a:t>
                </a:r>
                <a:r>
                  <a:rPr lang="en-US" sz="2700" dirty="0" err="1"/>
                  <a:t>hồi</a:t>
                </a:r>
                <a:r>
                  <a:rPr lang="en-US" sz="2700" dirty="0"/>
                  <a:t> </a:t>
                </a:r>
                <a:r>
                  <a:rPr lang="en-US" sz="2700" dirty="0" err="1"/>
                  <a:t>vì</a:t>
                </a:r>
                <a:r>
                  <a:rPr lang="en-US" sz="2700" dirty="0"/>
                  <a:t> </a:t>
                </a:r>
                <a:r>
                  <a:rPr lang="en-US" sz="2700" dirty="0" err="1"/>
                  <a:t>chủ</a:t>
                </a:r>
                <a:r>
                  <a:rPr lang="en-US" sz="2700" dirty="0"/>
                  <a:t> </a:t>
                </a:r>
                <a:r>
                  <a:rPr lang="en-US" sz="2700" dirty="0" err="1"/>
                  <a:t>quan</a:t>
                </a:r>
                <a:r>
                  <a:rPr lang="en-US" sz="2700" dirty="0"/>
                  <a:t> </a:t>
                </a:r>
                <a:r>
                  <a:rPr lang="en-US" sz="2700" dirty="0" err="1"/>
                  <a:t>tự</a:t>
                </a:r>
                <a:r>
                  <a:rPr lang="en-US" sz="2700" dirty="0"/>
                  <a:t> </a:t>
                </a:r>
                <a:r>
                  <a:rPr lang="en-US" sz="2700" dirty="0" err="1"/>
                  <a:t>định</a:t>
                </a:r>
                <a:r>
                  <a:rPr lang="en-US" sz="2700" dirty="0"/>
                  <a:t> </a:t>
                </a:r>
                <a:r>
                  <a:rPr lang="en-US" sz="2700" dirty="0" err="1"/>
                  <a:t>nghĩa</a:t>
                </a:r>
                <a:r>
                  <a:rPr lang="en-US" sz="2700" dirty="0"/>
                  <a:t> </a:t>
                </a:r>
                <a:r>
                  <a:rPr lang="en-US" sz="2700" dirty="0" err="1"/>
                  <a:t>là</a:t>
                </a:r>
                <a:r>
                  <a:rPr lang="en-US" sz="2700" dirty="0"/>
                  <a:t> </a:t>
                </a:r>
                <a:r>
                  <a:rPr lang="en-US" sz="2700" dirty="0" err="1"/>
                  <a:t>chủ</a:t>
                </a:r>
                <a:r>
                  <a:rPr lang="en-US" sz="2700" dirty="0"/>
                  <a:t> </a:t>
                </a:r>
                <a:r>
                  <a:rPr lang="en-US" sz="2700" dirty="0" err="1"/>
                  <a:t>quan</a:t>
                </a:r>
                <a:r>
                  <a:rPr lang="en-US" sz="2700" dirty="0"/>
                  <a:t>.</a:t>
                </a:r>
                <a:endParaRPr lang="en-US" sz="27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101" t="-1178" r="-1043" b="-259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Vòng</a:t>
            </a:r>
            <a:r>
              <a:rPr lang="en-US" dirty="0"/>
              <a:t> </a:t>
            </a:r>
            <a:r>
              <a:rPr lang="en-US" dirty="0" err="1"/>
              <a:t>vèo</a:t>
            </a:r>
            <a:r>
              <a:rPr lang="en-US" dirty="0"/>
              <a:t> </a:t>
            </a:r>
            <a:r>
              <a:rPr lang="en-US" dirty="0" err="1"/>
              <a:t>và</a:t>
            </a:r>
            <a:r>
              <a:rPr lang="en-US" dirty="0"/>
              <a:t> </a:t>
            </a:r>
            <a:r>
              <a:rPr lang="en-US" dirty="0" err="1"/>
              <a:t>lắt</a:t>
            </a:r>
            <a:r>
              <a:rPr lang="en-US" dirty="0"/>
              <a:t> </a:t>
            </a:r>
            <a:r>
              <a:rPr lang="en-US" dirty="0" err="1"/>
              <a:t>léo</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2500"/>
              </a:bodyPr>
              <a:lstStyle/>
              <a:p>
                <a:pPr marL="0" indent="0">
                  <a:buNone/>
                </a:pPr>
                <a:r>
                  <a:rPr lang="en-US" dirty="0" err="1"/>
                  <a:t>Trường</a:t>
                </a:r>
                <a:r>
                  <a:rPr lang="en-US" dirty="0"/>
                  <a:t> </a:t>
                </a:r>
                <a:r>
                  <a:rPr lang="en-US" dirty="0" err="1"/>
                  <a:t>phái</a:t>
                </a:r>
                <a:r>
                  <a:rPr lang="en-US" dirty="0"/>
                  <a:t> Bayes </a:t>
                </a:r>
                <a:r>
                  <a:rPr lang="en-US" dirty="0" err="1"/>
                  <a:t>chủ</a:t>
                </a:r>
                <a:r>
                  <a:rPr lang="en-US" dirty="0"/>
                  <a:t> </a:t>
                </a:r>
                <a:r>
                  <a:rPr lang="en-US" dirty="0" err="1"/>
                  <a:t>quan</a:t>
                </a:r>
                <a:r>
                  <a:rPr lang="en-US" dirty="0"/>
                  <a:t> </a:t>
                </a:r>
                <a:r>
                  <a:rPr lang="en-US" dirty="0" err="1"/>
                  <a:t>định</a:t>
                </a:r>
                <a:r>
                  <a:rPr lang="en-US" dirty="0"/>
                  <a:t> </a:t>
                </a:r>
                <a:r>
                  <a:rPr lang="en-US" dirty="0" err="1"/>
                  <a:t>xác</a:t>
                </a:r>
                <a:r>
                  <a:rPr lang="en-US" dirty="0"/>
                  <a:t> </a:t>
                </a:r>
                <a:r>
                  <a:rPr lang="en-US" dirty="0" err="1"/>
                  <a:t>suất</a:t>
                </a:r>
                <a:r>
                  <a:rPr lang="en-US" dirty="0"/>
                  <a:t> </a:t>
                </a:r>
                <a:r>
                  <a:rPr lang="en-US" dirty="0" err="1"/>
                  <a:t>của</a:t>
                </a:r>
                <a:r>
                  <a:rPr lang="en-US" dirty="0"/>
                  <a:t> </a:t>
                </a:r>
                <a:r>
                  <a:rPr lang="en-US" dirty="0" err="1"/>
                  <a:t>giả</a:t>
                </a:r>
                <a:r>
                  <a:rPr lang="en-US" dirty="0"/>
                  <a:t> </a:t>
                </a:r>
                <a:r>
                  <a:rPr lang="en-US" dirty="0" err="1"/>
                  <a:t>thuyết</a:t>
                </a:r>
                <a:r>
                  <a:rPr lang="en-US" dirty="0"/>
                  <a:t> qua </a:t>
                </a:r>
                <a:r>
                  <a:rPr lang="en-US" dirty="0" err="1"/>
                  <a:t>tham</a:t>
                </a:r>
                <a:r>
                  <a:rPr lang="en-US" dirty="0"/>
                  <a:t> </a:t>
                </a:r>
                <a:r>
                  <a:rPr lang="en-US" dirty="0" err="1"/>
                  <a:t>số</a:t>
                </a:r>
                <a:r>
                  <a:rPr lang="en-US" dirty="0"/>
                  <a:t> </a:t>
                </a:r>
                <a:r>
                  <a:rPr lang="en-US" i="1" dirty="0"/>
                  <a:t>θ</a:t>
                </a:r>
                <a:r>
                  <a:rPr lang="en-US" dirty="0"/>
                  <a:t> </a:t>
                </a:r>
                <a:r>
                  <a:rPr lang="en-US" dirty="0" err="1"/>
                  <a:t>rồi</a:t>
                </a:r>
                <a:r>
                  <a:rPr lang="en-US" dirty="0"/>
                  <a:t> </a:t>
                </a:r>
                <a:r>
                  <a:rPr lang="en-US" dirty="0" err="1"/>
                  <a:t>sau</a:t>
                </a:r>
                <a:r>
                  <a:rPr lang="en-US" dirty="0"/>
                  <a:t> </a:t>
                </a:r>
                <a:r>
                  <a:rPr lang="en-US" dirty="0" err="1"/>
                  <a:t>đó</a:t>
                </a:r>
                <a:r>
                  <a:rPr lang="en-US" dirty="0"/>
                  <a:t> </a:t>
                </a:r>
                <a:r>
                  <a:rPr lang="en-US" dirty="0" err="1"/>
                  <a:t>dần</a:t>
                </a:r>
                <a:r>
                  <a:rPr lang="en-US" dirty="0"/>
                  <a:t> </a:t>
                </a:r>
                <a:r>
                  <a:rPr lang="en-US" dirty="0" err="1"/>
                  <a:t>củng</a:t>
                </a:r>
                <a:r>
                  <a:rPr lang="en-US" dirty="0"/>
                  <a:t> </a:t>
                </a:r>
                <a:r>
                  <a:rPr lang="en-US" dirty="0" err="1"/>
                  <a:t>cố</a:t>
                </a:r>
                <a:r>
                  <a:rPr lang="en-US" dirty="0"/>
                  <a:t> </a:t>
                </a:r>
                <a:r>
                  <a:rPr lang="en-US" dirty="0" err="1"/>
                  <a:t>hoặc</a:t>
                </a:r>
                <a:r>
                  <a:rPr lang="en-US" dirty="0"/>
                  <a:t> </a:t>
                </a:r>
                <a:r>
                  <a:rPr lang="en-US" dirty="0" err="1"/>
                  <a:t>bác</a:t>
                </a:r>
                <a:r>
                  <a:rPr lang="en-US" dirty="0"/>
                  <a:t> </a:t>
                </a:r>
                <a:r>
                  <a:rPr lang="en-US" dirty="0" err="1"/>
                  <a:t>bỏ</a:t>
                </a:r>
                <a:r>
                  <a:rPr lang="en-US" dirty="0"/>
                  <a:t> </a:t>
                </a:r>
                <a:r>
                  <a:rPr lang="en-US" dirty="0" err="1"/>
                  <a:t>giả</a:t>
                </a:r>
                <a:r>
                  <a:rPr lang="en-US" dirty="0"/>
                  <a:t> </a:t>
                </a:r>
                <a:r>
                  <a:rPr lang="en-US" dirty="0" err="1"/>
                  <a:t>thuyết</a:t>
                </a:r>
                <a:r>
                  <a:rPr lang="en-US" dirty="0"/>
                  <a:t> </a:t>
                </a:r>
                <a:r>
                  <a:rPr lang="en-US" dirty="0" err="1"/>
                  <a:t>bởi</a:t>
                </a:r>
                <a:r>
                  <a:rPr lang="en-US" dirty="0"/>
                  <a:t> </a:t>
                </a:r>
                <a:r>
                  <a:rPr lang="en-US" dirty="0" err="1"/>
                  <a:t>dữ</a:t>
                </a:r>
                <a:r>
                  <a:rPr lang="en-US" dirty="0"/>
                  <a:t> </a:t>
                </a:r>
                <a:r>
                  <a:rPr lang="en-US" dirty="0" err="1"/>
                  <a:t>liệu</a:t>
                </a:r>
                <a:r>
                  <a:rPr lang="en-US" dirty="0"/>
                  <a:t> </a:t>
                </a:r>
                <a:r>
                  <a:rPr lang="en-US" dirty="0" err="1"/>
                  <a:t>lịch</a:t>
                </a:r>
                <a:r>
                  <a:rPr lang="en-US" dirty="0"/>
                  <a:t> </a:t>
                </a:r>
                <a:r>
                  <a:rPr lang="en-US" dirty="0" err="1"/>
                  <a:t>sử</a:t>
                </a:r>
                <a:r>
                  <a:rPr lang="en-US" dirty="0"/>
                  <a:t> </a:t>
                </a:r>
                <a:r>
                  <a:rPr lang="en-US" dirty="0" err="1"/>
                  <a:t>khách</a:t>
                </a:r>
                <a:r>
                  <a:rPr lang="en-US" dirty="0"/>
                  <a:t> </a:t>
                </a:r>
                <a:r>
                  <a:rPr lang="en-US" dirty="0" err="1"/>
                  <a:t>quan</a:t>
                </a:r>
                <a:r>
                  <a:rPr lang="en-US" dirty="0"/>
                  <a:t> </a:t>
                </a:r>
                <a:r>
                  <a:rPr lang="en-US" i="1" dirty="0"/>
                  <a:t>x</a:t>
                </a:r>
                <a:r>
                  <a:rPr lang="en-US" dirty="0"/>
                  <a:t>:</a:t>
                </a:r>
              </a:p>
              <a:p>
                <a:pPr marL="0" indent="0">
                  <a:buNone/>
                </a:pPr>
                <a14:m>
                  <m:oMathPara xmlns:m="http://schemas.openxmlformats.org/officeDocument/2006/math">
                    <m:oMathParaPr>
                      <m:jc m:val="centerGroup"/>
                    </m:oMathParaPr>
                    <m:oMath xmlns:m="http://schemas.openxmlformats.org/officeDocument/2006/math">
                      <m:r>
                        <a:rPr lang="en-US" i="1"/>
                        <m:t>𝑃</m:t>
                      </m:r>
                      <m:d>
                        <m:dPr>
                          <m:ctrlPr>
                            <a:rPr lang="en-US" i="1"/>
                          </m:ctrlPr>
                        </m:dPr>
                        <m:e>
                          <m:r>
                            <a:rPr lang="en-US" i="1"/>
                            <m:t>𝜃</m:t>
                          </m:r>
                        </m:e>
                        <m:e>
                          <m:r>
                            <a:rPr lang="en-US" i="1"/>
                            <m:t>𝑥</m:t>
                          </m:r>
                        </m:e>
                      </m:d>
                      <m:r>
                        <a:rPr lang="en-US" i="1"/>
                        <m:t>=</m:t>
                      </m:r>
                      <m:f>
                        <m:fPr>
                          <m:ctrlPr>
                            <a:rPr lang="en-US" i="1"/>
                          </m:ctrlPr>
                        </m:fPr>
                        <m:num>
                          <m:r>
                            <a:rPr lang="en-US" i="1"/>
                            <m:t>𝑃</m:t>
                          </m:r>
                          <m:d>
                            <m:dPr>
                              <m:ctrlPr>
                                <a:rPr lang="en-US" i="1"/>
                              </m:ctrlPr>
                            </m:dPr>
                            <m:e>
                              <m:r>
                                <a:rPr lang="en-US" i="1"/>
                                <m:t>𝑥</m:t>
                              </m:r>
                            </m:e>
                            <m:e>
                              <m:r>
                                <a:rPr lang="en-US" i="1"/>
                                <m:t>𝜃</m:t>
                              </m:r>
                            </m:e>
                          </m:d>
                          <m:r>
                            <a:rPr lang="en-US" i="1"/>
                            <m:t>𝑃</m:t>
                          </m:r>
                          <m:d>
                            <m:dPr>
                              <m:ctrlPr>
                                <a:rPr lang="en-US" i="1"/>
                              </m:ctrlPr>
                            </m:dPr>
                            <m:e>
                              <m:r>
                                <a:rPr lang="en-US" i="1"/>
                                <m:t>𝜃</m:t>
                              </m:r>
                            </m:e>
                          </m:d>
                        </m:num>
                        <m:den>
                          <m:nary>
                            <m:naryPr>
                              <m:chr m:val="∑"/>
                              <m:limLoc m:val="undOvr"/>
                              <m:supHide m:val="on"/>
                              <m:ctrlPr>
                                <a:rPr lang="en-US" i="1"/>
                              </m:ctrlPr>
                            </m:naryPr>
                            <m:sub>
                              <m:r>
                                <a:rPr lang="en-US" i="1"/>
                                <m:t>𝜃</m:t>
                              </m:r>
                            </m:sub>
                            <m:sup/>
                            <m:e>
                              <m:r>
                                <a:rPr lang="en-US" i="1"/>
                                <m:t>𝑃</m:t>
                              </m:r>
                              <m:d>
                                <m:dPr>
                                  <m:ctrlPr>
                                    <a:rPr lang="en-US" i="1"/>
                                  </m:ctrlPr>
                                </m:dPr>
                                <m:e>
                                  <m:r>
                                    <a:rPr lang="en-US" i="1"/>
                                    <m:t>𝑥</m:t>
                                  </m:r>
                                </m:e>
                                <m:e>
                                  <m:r>
                                    <a:rPr lang="en-US" i="1"/>
                                    <m:t>𝜃</m:t>
                                  </m:r>
                                </m:e>
                              </m:d>
                              <m:r>
                                <a:rPr lang="en-US" i="1"/>
                                <m:t>𝑃</m:t>
                              </m:r>
                              <m:d>
                                <m:dPr>
                                  <m:ctrlPr>
                                    <a:rPr lang="en-US" i="1"/>
                                  </m:ctrlPr>
                                </m:dPr>
                                <m:e>
                                  <m:r>
                                    <a:rPr lang="en-US" i="1"/>
                                    <m:t>𝜃</m:t>
                                  </m:r>
                                </m:e>
                              </m:d>
                            </m:e>
                          </m:nary>
                        </m:den>
                      </m:f>
                    </m:oMath>
                  </m:oMathPara>
                </a14:m>
                <a:endParaRPr lang="en-US" dirty="0"/>
              </a:p>
              <a:p>
                <a:pPr marL="0" indent="0">
                  <a:buNone/>
                </a:pPr>
                <a:r>
                  <a:rPr lang="en-US" dirty="0" err="1"/>
                  <a:t>Vậy</a:t>
                </a:r>
                <a:r>
                  <a:rPr lang="en-US" dirty="0"/>
                  <a:t> </a:t>
                </a:r>
                <a:r>
                  <a:rPr lang="en-US" dirty="0" err="1"/>
                  <a:t>trường</a:t>
                </a:r>
                <a:r>
                  <a:rPr lang="en-US" dirty="0"/>
                  <a:t> </a:t>
                </a:r>
                <a:r>
                  <a:rPr lang="en-US" dirty="0" err="1"/>
                  <a:t>phái</a:t>
                </a:r>
                <a:r>
                  <a:rPr lang="en-US" dirty="0"/>
                  <a:t> Bayes </a:t>
                </a:r>
                <a:r>
                  <a:rPr lang="en-US" dirty="0" err="1"/>
                  <a:t>cũng</a:t>
                </a:r>
                <a:r>
                  <a:rPr lang="en-US" dirty="0"/>
                  <a:t> </a:t>
                </a:r>
                <a:r>
                  <a:rPr lang="en-US" dirty="0" err="1"/>
                  <a:t>đi</a:t>
                </a:r>
                <a:r>
                  <a:rPr lang="en-US" dirty="0"/>
                  <a:t> </a:t>
                </a:r>
                <a:r>
                  <a:rPr lang="en-US" dirty="0" err="1"/>
                  <a:t>theo</a:t>
                </a:r>
                <a:r>
                  <a:rPr lang="en-US" dirty="0"/>
                  <a:t> </a:t>
                </a:r>
                <a:r>
                  <a:rPr lang="en-US" dirty="0" err="1"/>
                  <a:t>bản</a:t>
                </a:r>
                <a:r>
                  <a:rPr lang="en-US" dirty="0"/>
                  <a:t> </a:t>
                </a:r>
                <a:r>
                  <a:rPr lang="en-US" dirty="0" err="1"/>
                  <a:t>chất</a:t>
                </a:r>
                <a:r>
                  <a:rPr lang="en-US" dirty="0"/>
                  <a:t> </a:t>
                </a:r>
                <a:r>
                  <a:rPr lang="en-US" dirty="0" err="1"/>
                  <a:t>khách</a:t>
                </a:r>
                <a:r>
                  <a:rPr lang="en-US" dirty="0"/>
                  <a:t> </a:t>
                </a:r>
                <a:r>
                  <a:rPr lang="en-US" dirty="0" err="1"/>
                  <a:t>quan</a:t>
                </a:r>
                <a:r>
                  <a:rPr lang="en-US" dirty="0"/>
                  <a:t> </a:t>
                </a:r>
                <a:r>
                  <a:rPr lang="en-US" dirty="0" err="1"/>
                  <a:t>của</a:t>
                </a:r>
                <a:r>
                  <a:rPr lang="en-US" dirty="0"/>
                  <a:t> </a:t>
                </a:r>
                <a:r>
                  <a:rPr lang="en-US" dirty="0" err="1"/>
                  <a:t>xác</a:t>
                </a:r>
                <a:r>
                  <a:rPr lang="en-US" dirty="0"/>
                  <a:t> </a:t>
                </a:r>
                <a:r>
                  <a:rPr lang="en-US" dirty="0" err="1"/>
                  <a:t>suất</a:t>
                </a:r>
                <a:r>
                  <a:rPr lang="en-US" dirty="0"/>
                  <a:t> do </a:t>
                </a:r>
                <a:r>
                  <a:rPr lang="en-US" dirty="0" err="1"/>
                  <a:t>tính</a:t>
                </a:r>
                <a:r>
                  <a:rPr lang="en-US" dirty="0"/>
                  <a:t> </a:t>
                </a:r>
                <a:r>
                  <a:rPr lang="en-US" dirty="0" err="1"/>
                  <a:t>khách</a:t>
                </a:r>
                <a:r>
                  <a:rPr lang="en-US" dirty="0"/>
                  <a:t> </a:t>
                </a:r>
                <a:r>
                  <a:rPr lang="en-US" dirty="0" err="1"/>
                  <a:t>quan</a:t>
                </a:r>
                <a:r>
                  <a:rPr lang="en-US" dirty="0"/>
                  <a:t> </a:t>
                </a:r>
                <a:r>
                  <a:rPr lang="en-US" dirty="0" err="1"/>
                  <a:t>của</a:t>
                </a:r>
                <a:r>
                  <a:rPr lang="en-US" dirty="0"/>
                  <a:t> </a:t>
                </a:r>
                <a:r>
                  <a:rPr lang="en-US" dirty="0" err="1"/>
                  <a:t>dữ</a:t>
                </a:r>
                <a:r>
                  <a:rPr lang="en-US" dirty="0"/>
                  <a:t> </a:t>
                </a:r>
                <a:r>
                  <a:rPr lang="en-US" dirty="0" err="1"/>
                  <a:t>liệu</a:t>
                </a:r>
                <a:r>
                  <a:rPr lang="en-US" dirty="0"/>
                  <a:t>. </a:t>
                </a:r>
                <a:r>
                  <a:rPr lang="en-US" dirty="0" err="1"/>
                  <a:t>Người</a:t>
                </a:r>
                <a:r>
                  <a:rPr lang="en-US" dirty="0"/>
                  <a:t> </a:t>
                </a:r>
                <a:r>
                  <a:rPr lang="en-US" dirty="0" err="1"/>
                  <a:t>đọc</a:t>
                </a:r>
                <a:r>
                  <a:rPr lang="en-US" dirty="0"/>
                  <a:t> </a:t>
                </a:r>
                <a:r>
                  <a:rPr lang="en-US" dirty="0" err="1"/>
                  <a:t>đến</a:t>
                </a:r>
                <a:r>
                  <a:rPr lang="en-US" dirty="0"/>
                  <a:t> </a:t>
                </a:r>
                <a:r>
                  <a:rPr lang="en-US" dirty="0" err="1"/>
                  <a:t>đây</a:t>
                </a:r>
                <a:r>
                  <a:rPr lang="en-US" dirty="0"/>
                  <a:t> </a:t>
                </a:r>
                <a:r>
                  <a:rPr lang="en-US" dirty="0" err="1"/>
                  <a:t>sẽ</a:t>
                </a:r>
                <a:r>
                  <a:rPr lang="en-US" dirty="0"/>
                  <a:t> </a:t>
                </a:r>
                <a:r>
                  <a:rPr lang="en-US" dirty="0" err="1"/>
                  <a:t>cảm</a:t>
                </a:r>
                <a:r>
                  <a:rPr lang="en-US" dirty="0"/>
                  <a:t> </a:t>
                </a:r>
                <a:r>
                  <a:rPr lang="en-US" dirty="0" err="1"/>
                  <a:t>nhận</a:t>
                </a:r>
                <a:r>
                  <a:rPr lang="en-US" dirty="0"/>
                  <a:t> </a:t>
                </a:r>
                <a:r>
                  <a:rPr lang="en-US" dirty="0" err="1"/>
                  <a:t>rằng</a:t>
                </a:r>
                <a:r>
                  <a:rPr lang="en-US" dirty="0"/>
                  <a:t> </a:t>
                </a:r>
                <a:r>
                  <a:rPr lang="en-US" dirty="0" err="1"/>
                  <a:t>tồn</a:t>
                </a:r>
                <a:r>
                  <a:rPr lang="en-US" dirty="0"/>
                  <a:t> </a:t>
                </a:r>
                <a:r>
                  <a:rPr lang="en-US" dirty="0" err="1"/>
                  <a:t>tại</a:t>
                </a:r>
                <a:r>
                  <a:rPr lang="en-US" dirty="0"/>
                  <a:t> </a:t>
                </a:r>
                <a:r>
                  <a:rPr lang="en-US" dirty="0" err="1"/>
                  <a:t>đan</a:t>
                </a:r>
                <a:r>
                  <a:rPr lang="en-US" dirty="0"/>
                  <a:t> </a:t>
                </a:r>
                <a:r>
                  <a:rPr lang="en-US" dirty="0" err="1"/>
                  <a:t>xen</a:t>
                </a:r>
                <a:r>
                  <a:rPr lang="en-US" dirty="0"/>
                  <a:t> </a:t>
                </a:r>
                <a:r>
                  <a:rPr lang="en-US" dirty="0" err="1"/>
                  <a:t>giữa</a:t>
                </a:r>
                <a:r>
                  <a:rPr lang="en-US" dirty="0"/>
                  <a:t> </a:t>
                </a:r>
                <a:r>
                  <a:rPr lang="en-US" dirty="0" err="1"/>
                  <a:t>những</a:t>
                </a:r>
                <a:r>
                  <a:rPr lang="en-US" dirty="0"/>
                  <a:t> </a:t>
                </a:r>
                <a:r>
                  <a:rPr lang="en-US" dirty="0" err="1"/>
                  <a:t>trường</a:t>
                </a:r>
                <a:r>
                  <a:rPr lang="en-US" dirty="0"/>
                  <a:t> </a:t>
                </a:r>
                <a:r>
                  <a:rPr lang="en-US" dirty="0" err="1"/>
                  <a:t>phái</a:t>
                </a:r>
                <a:r>
                  <a:rPr lang="en-US" dirty="0"/>
                  <a:t> </a:t>
                </a:r>
                <a:r>
                  <a:rPr lang="en-US" dirty="0" err="1"/>
                  <a:t>khác</a:t>
                </a:r>
                <a:r>
                  <a:rPr lang="en-US" dirty="0"/>
                  <a:t> </a:t>
                </a:r>
                <a:r>
                  <a:rPr lang="en-US" dirty="0" err="1"/>
                  <a:t>biệt</a:t>
                </a:r>
                <a:r>
                  <a:rPr lang="en-US" dirty="0"/>
                  <a:t> </a:t>
                </a:r>
                <a:r>
                  <a:rPr lang="en-US" dirty="0" err="1"/>
                  <a:t>nếu</a:t>
                </a:r>
                <a:r>
                  <a:rPr lang="en-US" dirty="0"/>
                  <a:t> </a:t>
                </a:r>
                <a:r>
                  <a:rPr lang="en-US" dirty="0" err="1"/>
                  <a:t>như</a:t>
                </a:r>
                <a:r>
                  <a:rPr lang="en-US" dirty="0"/>
                  <a:t> </a:t>
                </a:r>
                <a:r>
                  <a:rPr lang="en-US" dirty="0" err="1"/>
                  <a:t>những</a:t>
                </a:r>
                <a:r>
                  <a:rPr lang="en-US" dirty="0"/>
                  <a:t> </a:t>
                </a:r>
                <a:r>
                  <a:rPr lang="en-US" dirty="0" err="1"/>
                  <a:t>trường</a:t>
                </a:r>
                <a:r>
                  <a:rPr lang="en-US" dirty="0"/>
                  <a:t> </a:t>
                </a:r>
                <a:r>
                  <a:rPr lang="en-US" dirty="0" err="1"/>
                  <a:t>phái</a:t>
                </a:r>
                <a:r>
                  <a:rPr lang="en-US" dirty="0"/>
                  <a:t> </a:t>
                </a:r>
                <a:r>
                  <a:rPr lang="en-US" dirty="0" err="1"/>
                  <a:t>này</a:t>
                </a:r>
                <a:r>
                  <a:rPr lang="en-US" dirty="0"/>
                  <a:t> </a:t>
                </a:r>
                <a:r>
                  <a:rPr lang="en-US" dirty="0" err="1"/>
                  <a:t>tồn</a:t>
                </a:r>
                <a:r>
                  <a:rPr lang="en-US" dirty="0"/>
                  <a:t> </a:t>
                </a:r>
                <a:r>
                  <a:rPr lang="en-US" dirty="0" err="1"/>
                  <a:t>tại</a:t>
                </a:r>
                <a:r>
                  <a:rPr lang="en-US" dirty="0"/>
                  <a:t>, hay </a:t>
                </a:r>
                <a:r>
                  <a:rPr lang="en-US" dirty="0" err="1"/>
                  <a:t>nói</a:t>
                </a:r>
                <a:r>
                  <a:rPr lang="en-US" dirty="0"/>
                  <a:t> </a:t>
                </a:r>
                <a:r>
                  <a:rPr lang="en-US" dirty="0" err="1"/>
                  <a:t>cách</a:t>
                </a:r>
                <a:r>
                  <a:rPr lang="en-US" dirty="0"/>
                  <a:t> </a:t>
                </a:r>
                <a:r>
                  <a:rPr lang="en-US" dirty="0" err="1"/>
                  <a:t>khác</a:t>
                </a:r>
                <a:r>
                  <a:rPr lang="en-US" dirty="0"/>
                  <a:t> </a:t>
                </a:r>
                <a:r>
                  <a:rPr lang="en-US" dirty="0" err="1"/>
                  <a:t>sự</a:t>
                </a:r>
                <a:r>
                  <a:rPr lang="en-US" dirty="0"/>
                  <a:t> </a:t>
                </a:r>
                <a:r>
                  <a:rPr lang="en-US" dirty="0" err="1"/>
                  <a:t>tồn</a:t>
                </a:r>
                <a:r>
                  <a:rPr lang="en-US" dirty="0"/>
                  <a:t> </a:t>
                </a:r>
                <a:r>
                  <a:rPr lang="en-US" dirty="0" err="1"/>
                  <a:t>tại</a:t>
                </a:r>
                <a:r>
                  <a:rPr lang="en-US" dirty="0"/>
                  <a:t> </a:t>
                </a:r>
                <a:r>
                  <a:rPr lang="en-US" dirty="0" err="1"/>
                  <a:t>mang</a:t>
                </a:r>
                <a:r>
                  <a:rPr lang="en-US" dirty="0"/>
                  <a:t> </a:t>
                </a:r>
                <a:r>
                  <a:rPr lang="en-US" dirty="0" err="1"/>
                  <a:t>tính</a:t>
                </a:r>
                <a:r>
                  <a:rPr lang="en-US" dirty="0"/>
                  <a:t> </a:t>
                </a:r>
                <a:r>
                  <a:rPr lang="en-US" dirty="0" err="1"/>
                  <a:t>chất</a:t>
                </a:r>
                <a:r>
                  <a:rPr lang="en-US" dirty="0"/>
                  <a:t> </a:t>
                </a:r>
                <a:r>
                  <a:rPr lang="en-US" dirty="0" err="1"/>
                  <a:t>đan</a:t>
                </a:r>
                <a:r>
                  <a:rPr lang="en-US" dirty="0"/>
                  <a:t> </a:t>
                </a:r>
                <a:r>
                  <a:rPr lang="en-US" dirty="0" err="1"/>
                  <a:t>xen</a:t>
                </a:r>
                <a:r>
                  <a:rPr lang="en-US" dirty="0"/>
                  <a:t> </a:t>
                </a:r>
                <a:r>
                  <a:rPr lang="en-US" dirty="0" err="1"/>
                  <a:t>và</a:t>
                </a:r>
                <a:r>
                  <a:rPr lang="en-US" dirty="0"/>
                  <a:t> phi </a:t>
                </a:r>
                <a:r>
                  <a:rPr lang="en-US" dirty="0" err="1"/>
                  <a:t>tuyến</a:t>
                </a:r>
                <a:r>
                  <a:rPr lang="en-US" dirty="0"/>
                  <a:t> </a:t>
                </a:r>
                <a:r>
                  <a:rPr lang="en-US" dirty="0" err="1"/>
                  <a:t>nhưng</a:t>
                </a:r>
                <a:r>
                  <a:rPr lang="en-US" dirty="0"/>
                  <a:t> </a:t>
                </a:r>
                <a:r>
                  <a:rPr lang="en-US" dirty="0" err="1"/>
                  <a:t>học</a:t>
                </a:r>
                <a:r>
                  <a:rPr lang="en-US" dirty="0"/>
                  <a:t> </a:t>
                </a:r>
                <a:r>
                  <a:rPr lang="en-US" dirty="0" err="1"/>
                  <a:t>thuyết</a:t>
                </a:r>
                <a:r>
                  <a:rPr lang="en-US" dirty="0"/>
                  <a:t> </a:t>
                </a:r>
                <a:r>
                  <a:rPr lang="en-US" dirty="0" err="1"/>
                  <a:t>tư</a:t>
                </a:r>
                <a:r>
                  <a:rPr lang="en-US" dirty="0"/>
                  <a:t> </a:t>
                </a:r>
                <a:r>
                  <a:rPr lang="en-US" dirty="0" err="1"/>
                  <a:t>tưởng</a:t>
                </a:r>
                <a:r>
                  <a:rPr lang="en-US" dirty="0"/>
                  <a:t> </a:t>
                </a:r>
                <a:r>
                  <a:rPr lang="en-US" dirty="0" err="1"/>
                  <a:t>cũng</a:t>
                </a:r>
                <a:r>
                  <a:rPr lang="en-US" dirty="0"/>
                  <a:t> </a:t>
                </a:r>
                <a:r>
                  <a:rPr lang="en-US" dirty="0" err="1"/>
                  <a:t>như</a:t>
                </a:r>
                <a:r>
                  <a:rPr lang="en-US" dirty="0"/>
                  <a:t> </a:t>
                </a:r>
                <a:r>
                  <a:rPr lang="en-US" dirty="0" err="1"/>
                  <a:t>chính</a:t>
                </a:r>
                <a:r>
                  <a:rPr lang="en-US" dirty="0"/>
                  <a:t> </a:t>
                </a:r>
                <a:r>
                  <a:rPr lang="en-US" dirty="0" err="1"/>
                  <a:t>sách</a:t>
                </a:r>
                <a:r>
                  <a:rPr lang="en-US" dirty="0"/>
                  <a:t> </a:t>
                </a:r>
                <a:r>
                  <a:rPr lang="en-US" dirty="0" err="1"/>
                  <a:t>xã</a:t>
                </a:r>
                <a:r>
                  <a:rPr lang="en-US" dirty="0"/>
                  <a:t> </a:t>
                </a:r>
                <a:r>
                  <a:rPr lang="en-US" dirty="0" err="1"/>
                  <a:t>hội</a:t>
                </a:r>
                <a:r>
                  <a:rPr lang="en-US" dirty="0"/>
                  <a:t> </a:t>
                </a:r>
                <a:r>
                  <a:rPr lang="en-US" dirty="0" err="1"/>
                  <a:t>cụ</a:t>
                </a:r>
                <a:r>
                  <a:rPr lang="en-US" dirty="0"/>
                  <a:t> </a:t>
                </a:r>
                <a:r>
                  <a:rPr lang="en-US" dirty="0" err="1"/>
                  <a:t>thể</a:t>
                </a:r>
                <a:r>
                  <a:rPr lang="en-US" dirty="0"/>
                  <a:t> </a:t>
                </a:r>
                <a:r>
                  <a:rPr lang="en-US" dirty="0" err="1"/>
                  <a:t>buộc</a:t>
                </a:r>
                <a:r>
                  <a:rPr lang="en-US" dirty="0"/>
                  <a:t> </a:t>
                </a:r>
                <a:r>
                  <a:rPr lang="en-US" dirty="0" err="1"/>
                  <a:t>phải</a:t>
                </a:r>
                <a:r>
                  <a:rPr lang="en-US" dirty="0"/>
                  <a:t> </a:t>
                </a:r>
                <a:r>
                  <a:rPr lang="en-US" dirty="0" err="1"/>
                  <a:t>định</a:t>
                </a:r>
                <a:r>
                  <a:rPr lang="en-US" dirty="0"/>
                  <a:t> </a:t>
                </a:r>
                <a:r>
                  <a:rPr lang="en-US" dirty="0" err="1"/>
                  <a:t>hình</a:t>
                </a:r>
                <a:r>
                  <a:rPr lang="en-US" dirty="0"/>
                  <a:t> </a:t>
                </a:r>
                <a:r>
                  <a:rPr lang="en-US" dirty="0" err="1"/>
                  <a:t>theo</a:t>
                </a:r>
                <a:r>
                  <a:rPr lang="en-US" dirty="0"/>
                  <a:t> </a:t>
                </a:r>
                <a:r>
                  <a:rPr lang="en-US" dirty="0" err="1"/>
                  <a:t>phân</a:t>
                </a:r>
                <a:r>
                  <a:rPr lang="en-US" dirty="0"/>
                  <a:t> </a:t>
                </a:r>
                <a:r>
                  <a:rPr lang="en-US" dirty="0" err="1"/>
                  <a:t>tách</a:t>
                </a:r>
                <a:r>
                  <a:rPr lang="en-US" dirty="0"/>
                  <a:t> – </a:t>
                </a:r>
                <a:r>
                  <a:rPr lang="en-US" dirty="0" err="1"/>
                  <a:t>phân</a:t>
                </a:r>
                <a:r>
                  <a:rPr lang="en-US" dirty="0"/>
                  <a:t> </a:t>
                </a:r>
                <a:r>
                  <a:rPr lang="en-US" dirty="0" err="1"/>
                  <a:t>cực</a:t>
                </a:r>
                <a:r>
                  <a:rPr lang="en-US" dirty="0"/>
                  <a:t>, </a:t>
                </a:r>
                <a:r>
                  <a:rPr lang="en-US" dirty="0" err="1"/>
                  <a:t>nhưng</a:t>
                </a:r>
                <a:r>
                  <a:rPr lang="en-US" dirty="0"/>
                  <a:t> </a:t>
                </a:r>
                <a:r>
                  <a:rPr lang="en-US" dirty="0" err="1"/>
                  <a:t>để</a:t>
                </a:r>
                <a:r>
                  <a:rPr lang="en-US" dirty="0"/>
                  <a:t> </a:t>
                </a:r>
                <a:r>
                  <a:rPr lang="en-US" dirty="0" err="1"/>
                  <a:t>làm</a:t>
                </a:r>
                <a:r>
                  <a:rPr lang="en-US" dirty="0"/>
                  <a:t> </a:t>
                </a:r>
                <a:r>
                  <a:rPr lang="en-US" dirty="0" err="1"/>
                  <a:t>gì</a:t>
                </a:r>
                <a:r>
                  <a:rPr lang="en-US" dirty="0"/>
                  <a:t>? </a:t>
                </a:r>
                <a:r>
                  <a:rPr lang="en-US" dirty="0" err="1"/>
                  <a:t>Thì</a:t>
                </a:r>
                <a:r>
                  <a:rPr lang="en-US" dirty="0"/>
                  <a:t> </a:t>
                </a:r>
                <a:r>
                  <a:rPr lang="en-US" dirty="0" err="1"/>
                  <a:t>là</a:t>
                </a:r>
                <a:r>
                  <a:rPr lang="en-US" dirty="0"/>
                  <a:t> </a:t>
                </a:r>
                <a:r>
                  <a:rPr lang="en-US" dirty="0" err="1"/>
                  <a:t>để</a:t>
                </a:r>
                <a:r>
                  <a:rPr lang="en-US" dirty="0"/>
                  <a:t> </a:t>
                </a:r>
                <a:r>
                  <a:rPr lang="en-US" dirty="0" err="1"/>
                  <a:t>giải</a:t>
                </a:r>
                <a:r>
                  <a:rPr lang="en-US" dirty="0"/>
                  <a:t> </a:t>
                </a:r>
                <a:r>
                  <a:rPr lang="en-US" dirty="0" err="1"/>
                  <a:t>thích</a:t>
                </a:r>
                <a:r>
                  <a:rPr lang="en-US" dirty="0"/>
                  <a:t>, </a:t>
                </a:r>
                <a:r>
                  <a:rPr lang="en-US" dirty="0" err="1"/>
                  <a:t>để</a:t>
                </a:r>
                <a:r>
                  <a:rPr lang="en-US" dirty="0"/>
                  <a:t> </a:t>
                </a:r>
                <a:r>
                  <a:rPr lang="en-US" dirty="0" err="1"/>
                  <a:t>hiện</a:t>
                </a:r>
                <a:r>
                  <a:rPr lang="en-US" dirty="0"/>
                  <a:t> </a:t>
                </a:r>
                <a:r>
                  <a:rPr lang="en-US" dirty="0" err="1"/>
                  <a:t>thực</a:t>
                </a:r>
                <a:r>
                  <a:rPr lang="en-US" dirty="0"/>
                  <a:t> </a:t>
                </a:r>
                <a:r>
                  <a:rPr lang="en-US" dirty="0" err="1"/>
                  <a:t>hóa</a:t>
                </a:r>
                <a:r>
                  <a:rPr lang="en-US" dirty="0"/>
                  <a:t> </a:t>
                </a:r>
                <a:r>
                  <a:rPr lang="en-US" dirty="0" err="1"/>
                  <a:t>và</a:t>
                </a:r>
                <a:r>
                  <a:rPr lang="en-US" dirty="0"/>
                  <a:t> </a:t>
                </a:r>
                <a:r>
                  <a:rPr lang="en-US" dirty="0" err="1"/>
                  <a:t>có</a:t>
                </a:r>
                <a:r>
                  <a:rPr lang="en-US" dirty="0"/>
                  <a:t> </a:t>
                </a:r>
                <a:r>
                  <a:rPr lang="en-US" dirty="0" err="1"/>
                  <a:t>thể</a:t>
                </a:r>
                <a:r>
                  <a:rPr lang="en-US" dirty="0"/>
                  <a:t> </a:t>
                </a:r>
                <a:r>
                  <a:rPr lang="en-US" dirty="0" err="1"/>
                  <a:t>đơn</a:t>
                </a:r>
                <a:r>
                  <a:rPr lang="en-US" dirty="0"/>
                  <a:t> </a:t>
                </a:r>
                <a:r>
                  <a:rPr lang="en-US" dirty="0" err="1"/>
                  <a:t>giản</a:t>
                </a:r>
                <a:r>
                  <a:rPr lang="en-US" dirty="0"/>
                  <a:t> </a:t>
                </a:r>
                <a:r>
                  <a:rPr lang="en-US" dirty="0" err="1"/>
                  <a:t>hơn</a:t>
                </a:r>
                <a:r>
                  <a:rPr lang="en-US" dirty="0"/>
                  <a:t> – </a:t>
                </a:r>
                <a:r>
                  <a:rPr lang="en-US" dirty="0" err="1"/>
                  <a:t>để</a:t>
                </a:r>
                <a:r>
                  <a:rPr lang="en-US" dirty="0"/>
                  <a:t> an </a:t>
                </a:r>
                <a:r>
                  <a:rPr lang="en-US" dirty="0" err="1"/>
                  <a:t>tâm</a:t>
                </a:r>
                <a:r>
                  <a:rPr lang="en-US" dirty="0"/>
                  <a:t> </a:t>
                </a:r>
                <a:r>
                  <a:rPr lang="en-US" dirty="0" err="1"/>
                  <a:t>ru</a:t>
                </a:r>
                <a:r>
                  <a:rPr lang="en-US" dirty="0"/>
                  <a:t> </a:t>
                </a:r>
                <a:r>
                  <a:rPr lang="en-US" dirty="0" err="1"/>
                  <a:t>ngủ</a:t>
                </a:r>
                <a:r>
                  <a:rPr lang="en-US" dirty="0"/>
                  <a:t> </a:t>
                </a:r>
                <a:r>
                  <a:rPr lang="en-US" dirty="0" err="1"/>
                  <a:t>trong</a:t>
                </a:r>
                <a:r>
                  <a:rPr lang="en-US" dirty="0"/>
                  <a:t> </a:t>
                </a:r>
                <a:r>
                  <a:rPr lang="en-US" dirty="0" err="1"/>
                  <a:t>thế</a:t>
                </a:r>
                <a:r>
                  <a:rPr lang="en-US" dirty="0"/>
                  <a:t> </a:t>
                </a:r>
                <a:r>
                  <a:rPr lang="en-US" dirty="0" err="1"/>
                  <a:t>giới</a:t>
                </a:r>
                <a:r>
                  <a:rPr lang="en-US" dirty="0"/>
                  <a:t> </a:t>
                </a:r>
                <a:r>
                  <a:rPr lang="en-US" dirty="0" err="1"/>
                  <a:t>đan</a:t>
                </a:r>
                <a:r>
                  <a:rPr lang="en-US" dirty="0"/>
                  <a:t> </a:t>
                </a:r>
                <a:r>
                  <a:rPr lang="en-US" dirty="0" err="1"/>
                  <a:t>xen</a:t>
                </a:r>
                <a:r>
                  <a:rPr lang="en-US" dirty="0"/>
                  <a:t> </a:t>
                </a:r>
                <a:r>
                  <a:rPr lang="en-US" dirty="0" err="1"/>
                  <a:t>với</a:t>
                </a:r>
                <a:r>
                  <a:rPr lang="en-US" dirty="0"/>
                  <a:t> </a:t>
                </a:r>
                <a:r>
                  <a:rPr lang="en-US" dirty="0" err="1"/>
                  <a:t>những</a:t>
                </a:r>
                <a:r>
                  <a:rPr lang="en-US" dirty="0"/>
                  <a:t> </a:t>
                </a:r>
                <a:r>
                  <a:rPr lang="en-US" dirty="0" err="1"/>
                  <a:t>khoảng</a:t>
                </a:r>
                <a:r>
                  <a:rPr lang="en-US" dirty="0"/>
                  <a:t> </a:t>
                </a:r>
                <a:r>
                  <a:rPr lang="en-US" dirty="0" err="1"/>
                  <a:t>thức</a:t>
                </a:r>
                <a:r>
                  <a:rPr lang="en-US" dirty="0"/>
                  <a:t> </a:t>
                </a:r>
                <a:r>
                  <a:rPr lang="en-US" dirty="0" err="1"/>
                  <a:t>bận</a:t>
                </a:r>
                <a:r>
                  <a:rPr lang="en-US" dirty="0"/>
                  <a:t> </a:t>
                </a:r>
                <a:r>
                  <a:rPr lang="en-US" dirty="0" err="1"/>
                  <a:t>rộn</a:t>
                </a:r>
                <a:r>
                  <a:rPr lang="en-US" dirty="0"/>
                  <a:t>.</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1060" r="-98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611390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Vòng</a:t>
            </a:r>
            <a:r>
              <a:rPr lang="en-US" dirty="0"/>
              <a:t> </a:t>
            </a:r>
            <a:r>
              <a:rPr lang="en-US" dirty="0" err="1"/>
              <a:t>vèo</a:t>
            </a:r>
            <a:r>
              <a:rPr lang="en-US" dirty="0"/>
              <a:t> </a:t>
            </a:r>
            <a:r>
              <a:rPr lang="en-US" dirty="0" err="1"/>
              <a:t>và</a:t>
            </a:r>
            <a:r>
              <a:rPr lang="en-US" dirty="0"/>
              <a:t> </a:t>
            </a:r>
            <a:r>
              <a:rPr lang="en-US" dirty="0" err="1"/>
              <a:t>lắt</a:t>
            </a:r>
            <a:r>
              <a:rPr lang="en-US" dirty="0"/>
              <a:t> </a:t>
            </a:r>
            <a:r>
              <a:rPr lang="en-US" dirty="0" err="1"/>
              <a:t>léo</a:t>
            </a:r>
            <a:endParaRPr lang="en-US" dirty="0"/>
          </a:p>
        </p:txBody>
      </p:sp>
      <p:sp>
        <p:nvSpPr>
          <p:cNvPr id="3" name="Content Placeholder 2"/>
          <p:cNvSpPr>
            <a:spLocks noGrp="1"/>
          </p:cNvSpPr>
          <p:nvPr>
            <p:ph idx="1"/>
          </p:nvPr>
        </p:nvSpPr>
        <p:spPr/>
        <p:txBody>
          <a:bodyPr>
            <a:noAutofit/>
          </a:bodyPr>
          <a:lstStyle/>
          <a:p>
            <a:pPr marL="0" indent="0">
              <a:buNone/>
            </a:pPr>
            <a:r>
              <a:rPr lang="en-US" sz="2300" dirty="0" err="1"/>
              <a:t>Tồn</a:t>
            </a:r>
            <a:r>
              <a:rPr lang="en-US" sz="2300" dirty="0"/>
              <a:t> </a:t>
            </a:r>
            <a:r>
              <a:rPr lang="en-US" sz="2300" dirty="0" err="1"/>
              <a:t>tại</a:t>
            </a:r>
            <a:r>
              <a:rPr lang="en-US" sz="2300" dirty="0"/>
              <a:t> </a:t>
            </a:r>
            <a:r>
              <a:rPr lang="en-US" sz="2300" dirty="0" err="1"/>
              <a:t>biểu</a:t>
            </a:r>
            <a:r>
              <a:rPr lang="en-US" sz="2300" dirty="0"/>
              <a:t> </a:t>
            </a:r>
            <a:r>
              <a:rPr lang="en-US" sz="2300" dirty="0" err="1"/>
              <a:t>diễn</a:t>
            </a:r>
            <a:r>
              <a:rPr lang="en-US" sz="2300" dirty="0"/>
              <a:t> qua tri </a:t>
            </a:r>
            <a:r>
              <a:rPr lang="en-US" sz="2300" dirty="0" err="1"/>
              <a:t>thức</a:t>
            </a:r>
            <a:r>
              <a:rPr lang="en-US" sz="2300" dirty="0"/>
              <a:t> </a:t>
            </a:r>
            <a:r>
              <a:rPr lang="en-US" sz="2300" dirty="0" err="1"/>
              <a:t>và</a:t>
            </a:r>
            <a:r>
              <a:rPr lang="en-US" sz="2300" dirty="0"/>
              <a:t> tri </a:t>
            </a:r>
            <a:r>
              <a:rPr lang="en-US" sz="2300" dirty="0" err="1"/>
              <a:t>thức</a:t>
            </a:r>
            <a:r>
              <a:rPr lang="en-US" sz="2300" dirty="0"/>
              <a:t> </a:t>
            </a:r>
            <a:r>
              <a:rPr lang="en-US" sz="2300" dirty="0" err="1"/>
              <a:t>lần</a:t>
            </a:r>
            <a:r>
              <a:rPr lang="en-US" sz="2300" dirty="0"/>
              <a:t> </a:t>
            </a:r>
            <a:r>
              <a:rPr lang="en-US" sz="2300" dirty="0" err="1"/>
              <a:t>nữa</a:t>
            </a:r>
            <a:r>
              <a:rPr lang="en-US" sz="2300" dirty="0"/>
              <a:t> </a:t>
            </a:r>
            <a:r>
              <a:rPr lang="en-US" sz="2300" dirty="0" err="1"/>
              <a:t>lại</a:t>
            </a:r>
            <a:r>
              <a:rPr lang="en-US" sz="2300" dirty="0"/>
              <a:t> </a:t>
            </a:r>
            <a:r>
              <a:rPr lang="en-US" sz="2300" dirty="0" err="1"/>
              <a:t>là</a:t>
            </a:r>
            <a:r>
              <a:rPr lang="en-US" sz="2300" dirty="0"/>
              <a:t> </a:t>
            </a:r>
            <a:r>
              <a:rPr lang="en-US" sz="2300" dirty="0" err="1"/>
              <a:t>sự</a:t>
            </a:r>
            <a:r>
              <a:rPr lang="en-US" sz="2300" dirty="0"/>
              <a:t> </a:t>
            </a:r>
            <a:r>
              <a:rPr lang="en-US" sz="2300" dirty="0" err="1"/>
              <a:t>diễn</a:t>
            </a:r>
            <a:r>
              <a:rPr lang="en-US" sz="2300" dirty="0"/>
              <a:t> </a:t>
            </a:r>
            <a:r>
              <a:rPr lang="en-US" sz="2300" dirty="0" err="1"/>
              <a:t>dịch</a:t>
            </a:r>
            <a:r>
              <a:rPr lang="en-US" sz="2300" dirty="0"/>
              <a:t> </a:t>
            </a:r>
            <a:r>
              <a:rPr lang="en-US" sz="2300" dirty="0" err="1"/>
              <a:t>theo</a:t>
            </a:r>
            <a:r>
              <a:rPr lang="en-US" sz="2300" dirty="0"/>
              <a:t> </a:t>
            </a:r>
            <a:r>
              <a:rPr lang="en-US" sz="2300" dirty="0" err="1"/>
              <a:t>một</a:t>
            </a:r>
            <a:r>
              <a:rPr lang="en-US" sz="2300" dirty="0"/>
              <a:t> </a:t>
            </a:r>
            <a:r>
              <a:rPr lang="en-US" sz="2300" dirty="0" err="1"/>
              <a:t>chuỗi</a:t>
            </a:r>
            <a:r>
              <a:rPr lang="en-US" sz="2300" dirty="0"/>
              <a:t> </a:t>
            </a:r>
            <a:r>
              <a:rPr lang="en-US" sz="2300" dirty="0" err="1"/>
              <a:t>dài</a:t>
            </a:r>
            <a:r>
              <a:rPr lang="en-US" sz="2300" dirty="0"/>
              <a:t> </a:t>
            </a:r>
            <a:r>
              <a:rPr lang="en-US" sz="2300" dirty="0" err="1"/>
              <a:t>lịch</a:t>
            </a:r>
            <a:r>
              <a:rPr lang="en-US" sz="2300" dirty="0"/>
              <a:t> </a:t>
            </a:r>
            <a:r>
              <a:rPr lang="en-US" sz="2300" dirty="0" err="1"/>
              <a:t>sử</a:t>
            </a:r>
            <a:r>
              <a:rPr lang="en-US" sz="2300" dirty="0"/>
              <a:t>, </a:t>
            </a:r>
            <a:r>
              <a:rPr lang="en-US" sz="2300" dirty="0" err="1"/>
              <a:t>nếu</a:t>
            </a:r>
            <a:r>
              <a:rPr lang="en-US" sz="2300" dirty="0"/>
              <a:t> </a:t>
            </a:r>
            <a:r>
              <a:rPr lang="en-US" sz="2300" dirty="0" err="1"/>
              <a:t>nghiên</a:t>
            </a:r>
            <a:r>
              <a:rPr lang="en-US" sz="2300" dirty="0"/>
              <a:t> </a:t>
            </a:r>
            <a:r>
              <a:rPr lang="en-US" sz="2300" dirty="0" err="1"/>
              <a:t>cứu</a:t>
            </a:r>
            <a:r>
              <a:rPr lang="en-US" sz="2300" dirty="0"/>
              <a:t> </a:t>
            </a:r>
            <a:r>
              <a:rPr lang="en-US" sz="2300" dirty="0" err="1"/>
              <a:t>một</a:t>
            </a:r>
            <a:r>
              <a:rPr lang="en-US" sz="2300" dirty="0"/>
              <a:t> </a:t>
            </a:r>
            <a:r>
              <a:rPr lang="en-US" sz="2300" dirty="0" err="1"/>
              <a:t>lĩnh</a:t>
            </a:r>
            <a:r>
              <a:rPr lang="en-US" sz="2300" dirty="0"/>
              <a:t> </a:t>
            </a:r>
            <a:r>
              <a:rPr lang="en-US" sz="2300" dirty="0" err="1"/>
              <a:t>vực</a:t>
            </a:r>
            <a:r>
              <a:rPr lang="en-US" sz="2300" dirty="0"/>
              <a:t> </a:t>
            </a:r>
            <a:r>
              <a:rPr lang="en-US" sz="2300" dirty="0" err="1"/>
              <a:t>khoa</a:t>
            </a:r>
            <a:r>
              <a:rPr lang="en-US" sz="2300" dirty="0"/>
              <a:t> </a:t>
            </a:r>
            <a:r>
              <a:rPr lang="en-US" sz="2300" dirty="0" err="1"/>
              <a:t>học</a:t>
            </a:r>
            <a:r>
              <a:rPr lang="en-US" sz="2300" dirty="0"/>
              <a:t> </a:t>
            </a:r>
            <a:r>
              <a:rPr lang="en-US" sz="2300" dirty="0" err="1"/>
              <a:t>khác</a:t>
            </a:r>
            <a:r>
              <a:rPr lang="en-US" sz="2300" dirty="0"/>
              <a:t> </a:t>
            </a:r>
            <a:r>
              <a:rPr lang="en-US" sz="2300" dirty="0" err="1"/>
              <a:t>liên</a:t>
            </a:r>
            <a:r>
              <a:rPr lang="en-US" sz="2300" dirty="0"/>
              <a:t> </a:t>
            </a:r>
            <a:r>
              <a:rPr lang="en-US" sz="2300" dirty="0" err="1"/>
              <a:t>quan</a:t>
            </a:r>
            <a:r>
              <a:rPr lang="en-US" sz="2300" dirty="0"/>
              <a:t> </a:t>
            </a:r>
            <a:r>
              <a:rPr lang="en-US" sz="2300" dirty="0" err="1"/>
              <a:t>đến</a:t>
            </a:r>
            <a:r>
              <a:rPr lang="en-US" sz="2300" dirty="0"/>
              <a:t> </a:t>
            </a:r>
            <a:r>
              <a:rPr lang="en-US" sz="2300" dirty="0" err="1"/>
              <a:t>ngôn</a:t>
            </a:r>
            <a:r>
              <a:rPr lang="en-US" sz="2300" dirty="0"/>
              <a:t> </a:t>
            </a:r>
            <a:r>
              <a:rPr lang="en-US" sz="2300" dirty="0" err="1"/>
              <a:t>ngữ</a:t>
            </a:r>
            <a:r>
              <a:rPr lang="en-US" sz="2300" dirty="0"/>
              <a:t> </a:t>
            </a:r>
            <a:r>
              <a:rPr lang="en-US" sz="2300" dirty="0" err="1"/>
              <a:t>học</a:t>
            </a:r>
            <a:r>
              <a:rPr lang="en-US" sz="2300" dirty="0"/>
              <a:t> – </a:t>
            </a:r>
            <a:r>
              <a:rPr lang="en-US" sz="2300" dirty="0" err="1"/>
              <a:t>dịch</a:t>
            </a:r>
            <a:r>
              <a:rPr lang="en-US" sz="2300" dirty="0"/>
              <a:t> </a:t>
            </a:r>
            <a:r>
              <a:rPr lang="en-US" sz="2300" dirty="0" err="1"/>
              <a:t>máy</a:t>
            </a:r>
            <a:r>
              <a:rPr lang="en-US" sz="2300" dirty="0"/>
              <a:t> </a:t>
            </a:r>
            <a:r>
              <a:rPr lang="en-US" sz="2300" dirty="0" err="1"/>
              <a:t>thống</a:t>
            </a:r>
            <a:r>
              <a:rPr lang="en-US" sz="2300" dirty="0"/>
              <a:t> </a:t>
            </a:r>
            <a:r>
              <a:rPr lang="en-US" sz="2300" dirty="0" err="1"/>
              <a:t>kê</a:t>
            </a:r>
            <a:r>
              <a:rPr lang="en-US" sz="2300" dirty="0"/>
              <a:t> (statistical translation machine – STM) </a:t>
            </a:r>
            <a:r>
              <a:rPr lang="en-US" sz="2300" dirty="0" err="1"/>
              <a:t>thì</a:t>
            </a:r>
            <a:r>
              <a:rPr lang="en-US" sz="2300" dirty="0"/>
              <a:t> </a:t>
            </a:r>
            <a:r>
              <a:rPr lang="en-US" sz="2300" dirty="0" err="1"/>
              <a:t>chúng</a:t>
            </a:r>
            <a:r>
              <a:rPr lang="en-US" sz="2300" dirty="0"/>
              <a:t> ta </a:t>
            </a:r>
            <a:r>
              <a:rPr lang="en-US" sz="2300" dirty="0" err="1"/>
              <a:t>sẽ</a:t>
            </a:r>
            <a:r>
              <a:rPr lang="en-US" sz="2300" dirty="0"/>
              <a:t> </a:t>
            </a:r>
            <a:r>
              <a:rPr lang="en-US" sz="2300" dirty="0" err="1"/>
              <a:t>cảm</a:t>
            </a:r>
            <a:r>
              <a:rPr lang="en-US" sz="2300" dirty="0"/>
              <a:t> </a:t>
            </a:r>
            <a:r>
              <a:rPr lang="en-US" sz="2300" dirty="0" err="1"/>
              <a:t>nhận</a:t>
            </a:r>
            <a:r>
              <a:rPr lang="en-US" sz="2300" dirty="0"/>
              <a:t> </a:t>
            </a:r>
            <a:r>
              <a:rPr lang="en-US" sz="2300" dirty="0" err="1"/>
              <a:t>rằng</a:t>
            </a:r>
            <a:r>
              <a:rPr lang="en-US" sz="2300" dirty="0"/>
              <a:t> </a:t>
            </a:r>
            <a:r>
              <a:rPr lang="en-US" sz="2300" dirty="0" err="1"/>
              <a:t>ngữ</a:t>
            </a:r>
            <a:r>
              <a:rPr lang="en-US" sz="2300" dirty="0"/>
              <a:t> </a:t>
            </a:r>
            <a:r>
              <a:rPr lang="en-US" sz="2300" dirty="0" err="1"/>
              <a:t>nghĩa</a:t>
            </a:r>
            <a:r>
              <a:rPr lang="en-US" sz="2300" dirty="0"/>
              <a:t> </a:t>
            </a:r>
            <a:r>
              <a:rPr lang="en-US" sz="2300" dirty="0" err="1"/>
              <a:t>và</a:t>
            </a:r>
            <a:r>
              <a:rPr lang="en-US" sz="2300" dirty="0"/>
              <a:t> </a:t>
            </a:r>
            <a:r>
              <a:rPr lang="en-US" sz="2300" dirty="0" err="1"/>
              <a:t>ngữ</a:t>
            </a:r>
            <a:r>
              <a:rPr lang="en-US" sz="2300" dirty="0"/>
              <a:t> </a:t>
            </a:r>
            <a:r>
              <a:rPr lang="en-US" sz="2300" dirty="0" err="1"/>
              <a:t>pháp</a:t>
            </a:r>
            <a:r>
              <a:rPr lang="en-US" sz="2300" dirty="0"/>
              <a:t> </a:t>
            </a:r>
            <a:r>
              <a:rPr lang="en-US" sz="2300" dirty="0" err="1"/>
              <a:t>có</a:t>
            </a:r>
            <a:r>
              <a:rPr lang="en-US" sz="2300" dirty="0"/>
              <a:t> </a:t>
            </a:r>
            <a:r>
              <a:rPr lang="en-US" sz="2300" dirty="0" err="1"/>
              <a:t>thể</a:t>
            </a:r>
            <a:r>
              <a:rPr lang="en-US" sz="2300" dirty="0"/>
              <a:t> </a:t>
            </a:r>
            <a:r>
              <a:rPr lang="en-US" sz="2300" dirty="0" err="1"/>
              <a:t>không</a:t>
            </a:r>
            <a:r>
              <a:rPr lang="en-US" sz="2300" dirty="0"/>
              <a:t> </a:t>
            </a:r>
            <a:r>
              <a:rPr lang="en-US" sz="2300" dirty="0" err="1"/>
              <a:t>cần</a:t>
            </a:r>
            <a:r>
              <a:rPr lang="en-US" sz="2300" dirty="0"/>
              <a:t> </a:t>
            </a:r>
            <a:r>
              <a:rPr lang="en-US" sz="2300" dirty="0" err="1"/>
              <a:t>được</a:t>
            </a:r>
            <a:r>
              <a:rPr lang="en-US" sz="2300" dirty="0"/>
              <a:t> </a:t>
            </a:r>
            <a:r>
              <a:rPr lang="en-US" sz="2300" dirty="0" err="1"/>
              <a:t>biết</a:t>
            </a:r>
            <a:r>
              <a:rPr lang="en-US" sz="2300" dirty="0"/>
              <a:t> </a:t>
            </a:r>
            <a:r>
              <a:rPr lang="en-US" sz="2300" dirty="0" err="1"/>
              <a:t>đến</a:t>
            </a:r>
            <a:r>
              <a:rPr lang="en-US" sz="2300" dirty="0"/>
              <a:t> </a:t>
            </a:r>
            <a:r>
              <a:rPr lang="en-US" sz="2300" dirty="0" err="1"/>
              <a:t>cụ</a:t>
            </a:r>
            <a:r>
              <a:rPr lang="en-US" sz="2300" dirty="0"/>
              <a:t> </a:t>
            </a:r>
            <a:r>
              <a:rPr lang="en-US" sz="2300" dirty="0" err="1"/>
              <a:t>thể</a:t>
            </a:r>
            <a:r>
              <a:rPr lang="en-US" sz="2300" dirty="0"/>
              <a:t> </a:t>
            </a:r>
            <a:r>
              <a:rPr lang="en-US" sz="2300" dirty="0" err="1"/>
              <a:t>vì</a:t>
            </a:r>
            <a:r>
              <a:rPr lang="en-US" sz="2300" dirty="0"/>
              <a:t> </a:t>
            </a:r>
            <a:r>
              <a:rPr lang="en-US" sz="2300" dirty="0" err="1"/>
              <a:t>nghệ</a:t>
            </a:r>
            <a:r>
              <a:rPr lang="en-US" sz="2300" dirty="0"/>
              <a:t> </a:t>
            </a:r>
            <a:r>
              <a:rPr lang="en-US" sz="2300" dirty="0" err="1"/>
              <a:t>thuật</a:t>
            </a:r>
            <a:r>
              <a:rPr lang="en-US" sz="2300" dirty="0"/>
              <a:t> </a:t>
            </a:r>
            <a:r>
              <a:rPr lang="en-US" sz="2300" dirty="0" err="1"/>
              <a:t>thống</a:t>
            </a:r>
            <a:r>
              <a:rPr lang="en-US" sz="2300" dirty="0"/>
              <a:t> </a:t>
            </a:r>
            <a:r>
              <a:rPr lang="en-US" sz="2300" dirty="0" err="1"/>
              <a:t>kê</a:t>
            </a:r>
            <a:r>
              <a:rPr lang="en-US" sz="2300" dirty="0"/>
              <a:t> </a:t>
            </a:r>
            <a:r>
              <a:rPr lang="en-US" sz="2300" dirty="0" err="1"/>
              <a:t>đặt</a:t>
            </a:r>
            <a:r>
              <a:rPr lang="en-US" sz="2300" dirty="0"/>
              <a:t> </a:t>
            </a:r>
            <a:r>
              <a:rPr lang="en-US" sz="2300" dirty="0" err="1"/>
              <a:t>tương</a:t>
            </a:r>
            <a:r>
              <a:rPr lang="en-US" sz="2300" dirty="0"/>
              <a:t> </a:t>
            </a:r>
            <a:r>
              <a:rPr lang="en-US" sz="2300" dirty="0" err="1"/>
              <a:t>ứng</a:t>
            </a:r>
            <a:r>
              <a:rPr lang="en-US" sz="2300" dirty="0"/>
              <a:t> </a:t>
            </a:r>
            <a:r>
              <a:rPr lang="en-US" sz="2300" dirty="0" err="1"/>
              <a:t>giữa</a:t>
            </a:r>
            <a:r>
              <a:rPr lang="en-US" sz="2300" dirty="0"/>
              <a:t> </a:t>
            </a:r>
            <a:r>
              <a:rPr lang="en-US" sz="2300" dirty="0" err="1"/>
              <a:t>hai</a:t>
            </a:r>
            <a:r>
              <a:rPr lang="en-US" sz="2300" dirty="0"/>
              <a:t> </a:t>
            </a:r>
            <a:r>
              <a:rPr lang="en-US" sz="2300" dirty="0" err="1"/>
              <a:t>ngôn</a:t>
            </a:r>
            <a:r>
              <a:rPr lang="en-US" sz="2300" dirty="0"/>
              <a:t> </a:t>
            </a:r>
            <a:r>
              <a:rPr lang="en-US" sz="2300" dirty="0" err="1"/>
              <a:t>ngữ</a:t>
            </a:r>
            <a:r>
              <a:rPr lang="en-US" sz="2300" dirty="0"/>
              <a:t> </a:t>
            </a:r>
            <a:r>
              <a:rPr lang="en-US" sz="2300" dirty="0" err="1"/>
              <a:t>theo</a:t>
            </a:r>
            <a:r>
              <a:rPr lang="en-US" sz="2300" dirty="0"/>
              <a:t> </a:t>
            </a:r>
            <a:r>
              <a:rPr lang="en-US" sz="2300" dirty="0" err="1"/>
              <a:t>chiều</a:t>
            </a:r>
            <a:r>
              <a:rPr lang="en-US" sz="2300" dirty="0"/>
              <a:t> </a:t>
            </a:r>
            <a:r>
              <a:rPr lang="en-US" sz="2300" dirty="0" err="1"/>
              <a:t>dài</a:t>
            </a:r>
            <a:r>
              <a:rPr lang="en-US" sz="2300" dirty="0"/>
              <a:t> </a:t>
            </a:r>
            <a:r>
              <a:rPr lang="en-US" sz="2300" dirty="0" err="1"/>
              <a:t>lịch</a:t>
            </a:r>
            <a:r>
              <a:rPr lang="en-US" sz="2300" dirty="0"/>
              <a:t> </a:t>
            </a:r>
            <a:r>
              <a:rPr lang="en-US" sz="2300" dirty="0" err="1"/>
              <a:t>sử</a:t>
            </a:r>
            <a:r>
              <a:rPr lang="en-US" sz="2300" dirty="0"/>
              <a:t> </a:t>
            </a:r>
            <a:r>
              <a:rPr lang="en-US" sz="2300" dirty="0" err="1"/>
              <a:t>dữ</a:t>
            </a:r>
            <a:r>
              <a:rPr lang="en-US" sz="2300" dirty="0"/>
              <a:t> </a:t>
            </a:r>
            <a:r>
              <a:rPr lang="en-US" sz="2300" dirty="0" err="1"/>
              <a:t>liệu</a:t>
            </a:r>
            <a:r>
              <a:rPr lang="en-US" sz="2300" dirty="0"/>
              <a:t> </a:t>
            </a:r>
            <a:r>
              <a:rPr lang="en-US" sz="2300" dirty="0" err="1"/>
              <a:t>sẽ</a:t>
            </a:r>
            <a:r>
              <a:rPr lang="en-US" sz="2300" dirty="0"/>
              <a:t> </a:t>
            </a:r>
            <a:r>
              <a:rPr lang="en-US" sz="2300" dirty="0" err="1"/>
              <a:t>ngầm</a:t>
            </a:r>
            <a:r>
              <a:rPr lang="en-US" sz="2300" dirty="0"/>
              <a:t> </a:t>
            </a:r>
            <a:r>
              <a:rPr lang="en-US" sz="2300" dirty="0" err="1"/>
              <a:t>định</a:t>
            </a:r>
            <a:r>
              <a:rPr lang="en-US" sz="2300" dirty="0"/>
              <a:t> </a:t>
            </a:r>
            <a:r>
              <a:rPr lang="en-US" sz="2300" dirty="0" err="1"/>
              <a:t>lên</a:t>
            </a:r>
            <a:r>
              <a:rPr lang="en-US" sz="2300" dirty="0"/>
              <a:t> </a:t>
            </a:r>
            <a:r>
              <a:rPr lang="en-US" sz="2300" dirty="0" err="1"/>
              <a:t>ngữ</a:t>
            </a:r>
            <a:r>
              <a:rPr lang="en-US" sz="2300" dirty="0"/>
              <a:t> </a:t>
            </a:r>
            <a:r>
              <a:rPr lang="en-US" sz="2300" dirty="0" err="1"/>
              <a:t>nghĩa</a:t>
            </a:r>
            <a:r>
              <a:rPr lang="en-US" sz="2300" dirty="0"/>
              <a:t> </a:t>
            </a:r>
            <a:r>
              <a:rPr lang="en-US" sz="2300" dirty="0" err="1"/>
              <a:t>mà</a:t>
            </a:r>
            <a:r>
              <a:rPr lang="en-US" sz="2300" dirty="0"/>
              <a:t> </a:t>
            </a:r>
            <a:r>
              <a:rPr lang="en-US" sz="2300" dirty="0" err="1"/>
              <a:t>không</a:t>
            </a:r>
            <a:r>
              <a:rPr lang="en-US" sz="2300" dirty="0"/>
              <a:t> </a:t>
            </a:r>
            <a:r>
              <a:rPr lang="en-US" sz="2300" dirty="0" err="1"/>
              <a:t>cần</a:t>
            </a:r>
            <a:r>
              <a:rPr lang="en-US" sz="2300" dirty="0"/>
              <a:t> </a:t>
            </a:r>
            <a:r>
              <a:rPr lang="en-US" sz="2300" dirty="0" err="1"/>
              <a:t>biết</a:t>
            </a:r>
            <a:r>
              <a:rPr lang="en-US" sz="2300" dirty="0"/>
              <a:t> </a:t>
            </a:r>
            <a:r>
              <a:rPr lang="en-US" sz="2300" dirty="0" err="1"/>
              <a:t>ngữ</a:t>
            </a:r>
            <a:r>
              <a:rPr lang="en-US" sz="2300" dirty="0"/>
              <a:t> </a:t>
            </a:r>
            <a:r>
              <a:rPr lang="en-US" sz="2300" dirty="0" err="1"/>
              <a:t>nghĩa</a:t>
            </a:r>
            <a:r>
              <a:rPr lang="en-US" sz="2300" dirty="0"/>
              <a:t> </a:t>
            </a:r>
            <a:r>
              <a:rPr lang="en-US" sz="2300" dirty="0" err="1"/>
              <a:t>cũng</a:t>
            </a:r>
            <a:r>
              <a:rPr lang="en-US" sz="2300" dirty="0"/>
              <a:t> </a:t>
            </a:r>
            <a:r>
              <a:rPr lang="en-US" sz="2300" dirty="0" err="1"/>
              <a:t>như</a:t>
            </a:r>
            <a:r>
              <a:rPr lang="en-US" sz="2300" dirty="0"/>
              <a:t> </a:t>
            </a:r>
            <a:r>
              <a:rPr lang="en-US" sz="2300" dirty="0" err="1"/>
              <a:t>ngữ</a:t>
            </a:r>
            <a:r>
              <a:rPr lang="en-US" sz="2300" dirty="0"/>
              <a:t> </a:t>
            </a:r>
            <a:r>
              <a:rPr lang="en-US" sz="2300" dirty="0" err="1"/>
              <a:t>pháp</a:t>
            </a:r>
            <a:r>
              <a:rPr lang="en-US" sz="2300" dirty="0"/>
              <a:t> </a:t>
            </a:r>
            <a:r>
              <a:rPr lang="en-US" sz="2300" dirty="0" err="1"/>
              <a:t>như</a:t>
            </a:r>
            <a:r>
              <a:rPr lang="en-US" sz="2300" dirty="0"/>
              <a:t> </a:t>
            </a:r>
            <a:r>
              <a:rPr lang="en-US" sz="2300" dirty="0" err="1"/>
              <a:t>thế</a:t>
            </a:r>
            <a:r>
              <a:rPr lang="en-US" sz="2300" dirty="0"/>
              <a:t> </a:t>
            </a:r>
            <a:r>
              <a:rPr lang="en-US" sz="2300" dirty="0" err="1"/>
              <a:t>nào</a:t>
            </a:r>
            <a:r>
              <a:rPr lang="en-US" sz="2300" dirty="0"/>
              <a:t>. </a:t>
            </a:r>
            <a:r>
              <a:rPr lang="en-US" sz="2300" dirty="0" err="1"/>
              <a:t>Nói</a:t>
            </a:r>
            <a:r>
              <a:rPr lang="en-US" sz="2300" dirty="0"/>
              <a:t> </a:t>
            </a:r>
            <a:r>
              <a:rPr lang="en-US" sz="2300" dirty="0" err="1"/>
              <a:t>cách</a:t>
            </a:r>
            <a:r>
              <a:rPr lang="en-US" sz="2300" dirty="0"/>
              <a:t> </a:t>
            </a:r>
            <a:r>
              <a:rPr lang="en-US" sz="2300" dirty="0" err="1"/>
              <a:t>khác</a:t>
            </a:r>
            <a:r>
              <a:rPr lang="en-US" sz="2300" dirty="0"/>
              <a:t>, </a:t>
            </a:r>
            <a:r>
              <a:rPr lang="en-US" sz="2300" dirty="0" err="1"/>
              <a:t>thay</a:t>
            </a:r>
            <a:r>
              <a:rPr lang="en-US" sz="2300" dirty="0"/>
              <a:t> </a:t>
            </a:r>
            <a:r>
              <a:rPr lang="en-US" sz="2300" dirty="0" err="1"/>
              <a:t>vì</a:t>
            </a:r>
            <a:r>
              <a:rPr lang="en-US" sz="2300" dirty="0"/>
              <a:t> </a:t>
            </a:r>
            <a:r>
              <a:rPr lang="en-US" sz="2300" dirty="0" err="1"/>
              <a:t>cố</a:t>
            </a:r>
            <a:r>
              <a:rPr lang="en-US" sz="2300" dirty="0"/>
              <a:t> </a:t>
            </a:r>
            <a:r>
              <a:rPr lang="en-US" sz="2300" dirty="0" err="1"/>
              <a:t>gắng</a:t>
            </a:r>
            <a:r>
              <a:rPr lang="en-US" sz="2300" dirty="0"/>
              <a:t> </a:t>
            </a:r>
            <a:r>
              <a:rPr lang="en-US" sz="2300" dirty="0" err="1"/>
              <a:t>mô</a:t>
            </a:r>
            <a:r>
              <a:rPr lang="en-US" sz="2300" dirty="0"/>
              <a:t> </a:t>
            </a:r>
            <a:r>
              <a:rPr lang="en-US" sz="2300" dirty="0" err="1"/>
              <a:t>tả</a:t>
            </a:r>
            <a:r>
              <a:rPr lang="en-US" sz="2300" dirty="0"/>
              <a:t> </a:t>
            </a:r>
            <a:r>
              <a:rPr lang="en-US" sz="2300" dirty="0" err="1"/>
              <a:t>ngữ</a:t>
            </a:r>
            <a:r>
              <a:rPr lang="en-US" sz="2300" dirty="0"/>
              <a:t> </a:t>
            </a:r>
            <a:r>
              <a:rPr lang="en-US" sz="2300" dirty="0" err="1"/>
              <a:t>nghĩa</a:t>
            </a:r>
            <a:r>
              <a:rPr lang="en-US" sz="2300" dirty="0"/>
              <a:t> </a:t>
            </a:r>
            <a:r>
              <a:rPr lang="en-US" sz="2300" dirty="0" err="1"/>
              <a:t>trong</a:t>
            </a:r>
            <a:r>
              <a:rPr lang="en-US" sz="2300" dirty="0"/>
              <a:t> </a:t>
            </a:r>
            <a:r>
              <a:rPr lang="en-US" sz="2300" dirty="0" err="1"/>
              <a:t>vô</a:t>
            </a:r>
            <a:r>
              <a:rPr lang="en-US" sz="2300" dirty="0"/>
              <a:t> </a:t>
            </a:r>
            <a:r>
              <a:rPr lang="en-US" sz="2300" dirty="0" err="1"/>
              <a:t>vọng</a:t>
            </a:r>
            <a:r>
              <a:rPr lang="en-US" sz="2300" dirty="0"/>
              <a:t>, </a:t>
            </a:r>
            <a:r>
              <a:rPr lang="en-US" sz="2300" dirty="0" err="1"/>
              <a:t>hãy</a:t>
            </a:r>
            <a:r>
              <a:rPr lang="en-US" sz="2300" dirty="0"/>
              <a:t> </a:t>
            </a:r>
            <a:r>
              <a:rPr lang="en-US" sz="2300" dirty="0" err="1"/>
              <a:t>biết</a:t>
            </a:r>
            <a:r>
              <a:rPr lang="en-US" sz="2300" dirty="0"/>
              <a:t> </a:t>
            </a:r>
            <a:r>
              <a:rPr lang="en-US" sz="2300" dirty="0" err="1"/>
              <a:t>sự</a:t>
            </a:r>
            <a:r>
              <a:rPr lang="en-US" sz="2300" dirty="0"/>
              <a:t> </a:t>
            </a:r>
            <a:r>
              <a:rPr lang="en-US" sz="2300" dirty="0" err="1"/>
              <a:t>tồn</a:t>
            </a:r>
            <a:r>
              <a:rPr lang="en-US" sz="2300" dirty="0"/>
              <a:t> </a:t>
            </a:r>
            <a:r>
              <a:rPr lang="en-US" sz="2300" dirty="0" err="1"/>
              <a:t>tại</a:t>
            </a:r>
            <a:r>
              <a:rPr lang="en-US" sz="2300" dirty="0"/>
              <a:t> </a:t>
            </a:r>
            <a:r>
              <a:rPr lang="en-US" sz="2300" dirty="0" err="1"/>
              <a:t>tương</a:t>
            </a:r>
            <a:r>
              <a:rPr lang="en-US" sz="2300" dirty="0"/>
              <a:t> </a:t>
            </a:r>
            <a:r>
              <a:rPr lang="en-US" sz="2300" dirty="0" err="1"/>
              <a:t>giao</a:t>
            </a:r>
            <a:r>
              <a:rPr lang="en-US" sz="2300" dirty="0"/>
              <a:t> </a:t>
            </a:r>
            <a:r>
              <a:rPr lang="en-US" sz="2300" dirty="0" err="1"/>
              <a:t>thì</a:t>
            </a:r>
            <a:r>
              <a:rPr lang="en-US" sz="2300" dirty="0"/>
              <a:t> </a:t>
            </a:r>
            <a:r>
              <a:rPr lang="en-US" sz="2300" dirty="0" err="1"/>
              <a:t>sẽ</a:t>
            </a:r>
            <a:r>
              <a:rPr lang="en-US" sz="2300" dirty="0"/>
              <a:t> </a:t>
            </a:r>
            <a:r>
              <a:rPr lang="en-US" sz="2300" dirty="0" err="1"/>
              <a:t>có</a:t>
            </a:r>
            <a:r>
              <a:rPr lang="en-US" sz="2300" dirty="0"/>
              <a:t> </a:t>
            </a:r>
            <a:r>
              <a:rPr lang="en-US" sz="2300" dirty="0" err="1"/>
              <a:t>thể</a:t>
            </a:r>
            <a:r>
              <a:rPr lang="en-US" sz="2300" dirty="0"/>
              <a:t> </a:t>
            </a:r>
            <a:r>
              <a:rPr lang="en-US" sz="2300" dirty="0" err="1"/>
              <a:t>biểu</a:t>
            </a:r>
            <a:r>
              <a:rPr lang="en-US" sz="2300" dirty="0"/>
              <a:t> </a:t>
            </a:r>
            <a:r>
              <a:rPr lang="en-US" sz="2300" dirty="0" err="1"/>
              <a:t>diễn</a:t>
            </a:r>
            <a:r>
              <a:rPr lang="en-US" sz="2300" dirty="0"/>
              <a:t> </a:t>
            </a:r>
            <a:r>
              <a:rPr lang="en-US" sz="2300" dirty="0" err="1"/>
              <a:t>gián</a:t>
            </a:r>
            <a:r>
              <a:rPr lang="en-US" sz="2300" dirty="0"/>
              <a:t> </a:t>
            </a:r>
            <a:r>
              <a:rPr lang="en-US" sz="2300" dirty="0" err="1"/>
              <a:t>tiếp</a:t>
            </a:r>
            <a:r>
              <a:rPr lang="en-US" sz="2300" dirty="0"/>
              <a:t> </a:t>
            </a:r>
            <a:r>
              <a:rPr lang="en-US" sz="2300" dirty="0" err="1"/>
              <a:t>trở</a:t>
            </a:r>
            <a:r>
              <a:rPr lang="en-US" sz="2300" dirty="0"/>
              <a:t> </a:t>
            </a:r>
            <a:r>
              <a:rPr lang="en-US" sz="2300" dirty="0" err="1"/>
              <a:t>lại</a:t>
            </a:r>
            <a:r>
              <a:rPr lang="en-US" sz="2300" dirty="0"/>
              <a:t> </a:t>
            </a:r>
            <a:r>
              <a:rPr lang="en-US" sz="2300" dirty="0" err="1"/>
              <a:t>ngữ</a:t>
            </a:r>
            <a:r>
              <a:rPr lang="en-US" sz="2300" dirty="0"/>
              <a:t> </a:t>
            </a:r>
            <a:r>
              <a:rPr lang="en-US" sz="2300" dirty="0" err="1"/>
              <a:t>nghĩa</a:t>
            </a:r>
            <a:r>
              <a:rPr lang="en-US" sz="2300" dirty="0"/>
              <a:t>, </a:t>
            </a:r>
            <a:r>
              <a:rPr lang="en-US" sz="2300" dirty="0" err="1"/>
              <a:t>nên</a:t>
            </a:r>
            <a:r>
              <a:rPr lang="en-US" sz="2300" dirty="0"/>
              <a:t> </a:t>
            </a:r>
            <a:r>
              <a:rPr lang="en-US" sz="2300" dirty="0" err="1"/>
              <a:t>cần</a:t>
            </a:r>
            <a:r>
              <a:rPr lang="en-US" sz="2300" dirty="0"/>
              <a:t> </a:t>
            </a:r>
            <a:r>
              <a:rPr lang="en-US" sz="2300" dirty="0" err="1"/>
              <a:t>cẩn</a:t>
            </a:r>
            <a:r>
              <a:rPr lang="en-US" sz="2300" dirty="0"/>
              <a:t> </a:t>
            </a:r>
            <a:r>
              <a:rPr lang="en-US" sz="2300" dirty="0" err="1"/>
              <a:t>thận</a:t>
            </a:r>
            <a:r>
              <a:rPr lang="en-US" sz="2300" dirty="0"/>
              <a:t> </a:t>
            </a:r>
            <a:r>
              <a:rPr lang="en-US" sz="2300" dirty="0" err="1"/>
              <a:t>với</a:t>
            </a:r>
            <a:r>
              <a:rPr lang="en-US" sz="2300" dirty="0"/>
              <a:t> </a:t>
            </a:r>
            <a:r>
              <a:rPr lang="en-US" sz="2300" dirty="0" err="1"/>
              <a:t>sự</a:t>
            </a:r>
            <a:r>
              <a:rPr lang="en-US" sz="2300" dirty="0"/>
              <a:t> </a:t>
            </a:r>
            <a:r>
              <a:rPr lang="en-US" sz="2300" dirty="0" err="1"/>
              <a:t>lừa</a:t>
            </a:r>
            <a:r>
              <a:rPr lang="en-US" sz="2300" dirty="0"/>
              <a:t> </a:t>
            </a:r>
            <a:r>
              <a:rPr lang="en-US" sz="2300" dirty="0" err="1"/>
              <a:t>gạt</a:t>
            </a:r>
            <a:r>
              <a:rPr lang="en-US" sz="2300" dirty="0"/>
              <a:t> </a:t>
            </a:r>
            <a:r>
              <a:rPr lang="en-US" sz="2300" dirty="0" err="1"/>
              <a:t>của</a:t>
            </a:r>
            <a:r>
              <a:rPr lang="en-US" sz="2300" dirty="0"/>
              <a:t> </a:t>
            </a:r>
            <a:r>
              <a:rPr lang="en-US" sz="2300" dirty="0" err="1"/>
              <a:t>cảm</a:t>
            </a:r>
            <a:r>
              <a:rPr lang="en-US" sz="2300" dirty="0"/>
              <a:t> </a:t>
            </a:r>
            <a:r>
              <a:rPr lang="en-US" sz="2300" dirty="0" err="1"/>
              <a:t>giác</a:t>
            </a:r>
            <a:r>
              <a:rPr lang="en-US" sz="2300" dirty="0"/>
              <a:t> </a:t>
            </a:r>
            <a:r>
              <a:rPr lang="en-US" sz="2300" dirty="0" err="1"/>
              <a:t>rằng</a:t>
            </a:r>
            <a:r>
              <a:rPr lang="en-US" sz="2300" dirty="0"/>
              <a:t> </a:t>
            </a:r>
            <a:r>
              <a:rPr lang="en-US" sz="2300" dirty="0" err="1"/>
              <a:t>mô</a:t>
            </a:r>
            <a:r>
              <a:rPr lang="en-US" sz="2300" dirty="0"/>
              <a:t> </a:t>
            </a:r>
            <a:r>
              <a:rPr lang="en-US" sz="2300" dirty="0" err="1"/>
              <a:t>tả</a:t>
            </a:r>
            <a:r>
              <a:rPr lang="en-US" sz="2300" dirty="0"/>
              <a:t> </a:t>
            </a:r>
            <a:r>
              <a:rPr lang="en-US" sz="2300" dirty="0" err="1"/>
              <a:t>ngữ</a:t>
            </a:r>
            <a:r>
              <a:rPr lang="en-US" sz="2300" dirty="0"/>
              <a:t> </a:t>
            </a:r>
            <a:r>
              <a:rPr lang="en-US" sz="2300" dirty="0" err="1"/>
              <a:t>nghĩa</a:t>
            </a:r>
            <a:r>
              <a:rPr lang="en-US" sz="2300" dirty="0"/>
              <a:t> </a:t>
            </a:r>
            <a:r>
              <a:rPr lang="en-US" sz="2300" dirty="0" err="1"/>
              <a:t>phức</a:t>
            </a:r>
            <a:r>
              <a:rPr lang="en-US" sz="2300" dirty="0"/>
              <a:t> </a:t>
            </a:r>
            <a:r>
              <a:rPr lang="en-US" sz="2300" dirty="0" err="1"/>
              <a:t>tạp</a:t>
            </a:r>
            <a:r>
              <a:rPr lang="en-US" sz="2300" dirty="0"/>
              <a:t> </a:t>
            </a:r>
            <a:r>
              <a:rPr lang="en-US" sz="2300" dirty="0" err="1"/>
              <a:t>hơn</a:t>
            </a:r>
            <a:r>
              <a:rPr lang="en-US" sz="2300" dirty="0"/>
              <a:t> </a:t>
            </a:r>
            <a:r>
              <a:rPr lang="en-US" sz="2300" dirty="0" err="1"/>
              <a:t>tồn</a:t>
            </a:r>
            <a:r>
              <a:rPr lang="en-US" sz="2300" dirty="0"/>
              <a:t> </a:t>
            </a:r>
            <a:r>
              <a:rPr lang="en-US" sz="2300" dirty="0" err="1"/>
              <a:t>tại</a:t>
            </a:r>
            <a:r>
              <a:rPr lang="en-US" sz="2300" dirty="0"/>
              <a:t> </a:t>
            </a:r>
            <a:r>
              <a:rPr lang="en-US" sz="2300" dirty="0" err="1"/>
              <a:t>tương</a:t>
            </a:r>
            <a:r>
              <a:rPr lang="en-US" sz="2300" dirty="0"/>
              <a:t> </a:t>
            </a:r>
            <a:r>
              <a:rPr lang="en-US" sz="2300" dirty="0" err="1"/>
              <a:t>giao</a:t>
            </a:r>
            <a:r>
              <a:rPr lang="en-US" sz="2300" dirty="0"/>
              <a:t>. </a:t>
            </a:r>
            <a:r>
              <a:rPr lang="en-US" sz="2300" dirty="0" err="1"/>
              <a:t>Điều</a:t>
            </a:r>
            <a:r>
              <a:rPr lang="en-US" sz="2300" dirty="0"/>
              <a:t> </a:t>
            </a:r>
            <a:r>
              <a:rPr lang="en-US" sz="2300" dirty="0" err="1"/>
              <a:t>này</a:t>
            </a:r>
            <a:r>
              <a:rPr lang="en-US" sz="2300" dirty="0"/>
              <a:t> </a:t>
            </a:r>
            <a:r>
              <a:rPr lang="en-US" sz="2300" dirty="0" err="1"/>
              <a:t>ám</a:t>
            </a:r>
            <a:r>
              <a:rPr lang="en-US" sz="2300" dirty="0"/>
              <a:t> </a:t>
            </a:r>
            <a:r>
              <a:rPr lang="en-US" sz="2300" dirty="0" err="1"/>
              <a:t>chỉ</a:t>
            </a:r>
            <a:r>
              <a:rPr lang="en-US" sz="2300" dirty="0"/>
              <a:t> </a:t>
            </a:r>
            <a:r>
              <a:rPr lang="en-US" sz="2300" dirty="0" err="1"/>
              <a:t>sự</a:t>
            </a:r>
            <a:r>
              <a:rPr lang="en-US" sz="2300" dirty="0"/>
              <a:t> </a:t>
            </a:r>
            <a:r>
              <a:rPr lang="en-US" sz="2300" dirty="0" err="1"/>
              <a:t>tồn</a:t>
            </a:r>
            <a:r>
              <a:rPr lang="en-US" sz="2300" dirty="0"/>
              <a:t> </a:t>
            </a:r>
            <a:r>
              <a:rPr lang="en-US" sz="2300" dirty="0" err="1"/>
              <a:t>tại</a:t>
            </a:r>
            <a:r>
              <a:rPr lang="en-US" sz="2300" dirty="0"/>
              <a:t> </a:t>
            </a:r>
            <a:r>
              <a:rPr lang="en-US" sz="2300" dirty="0" err="1"/>
              <a:t>trong</a:t>
            </a:r>
            <a:r>
              <a:rPr lang="en-US" sz="2300" dirty="0"/>
              <a:t> </a:t>
            </a:r>
            <a:r>
              <a:rPr lang="en-US" sz="2300" dirty="0" err="1"/>
              <a:t>mối</a:t>
            </a:r>
            <a:r>
              <a:rPr lang="en-US" sz="2300" dirty="0"/>
              <a:t> </a:t>
            </a:r>
            <a:r>
              <a:rPr lang="en-US" sz="2300" dirty="0" err="1"/>
              <a:t>tương</a:t>
            </a:r>
            <a:r>
              <a:rPr lang="en-US" sz="2300" dirty="0"/>
              <a:t> </a:t>
            </a:r>
            <a:r>
              <a:rPr lang="en-US" sz="2300" dirty="0" err="1"/>
              <a:t>giao</a:t>
            </a:r>
            <a:r>
              <a:rPr lang="en-US" sz="2300" dirty="0"/>
              <a:t> </a:t>
            </a:r>
            <a:r>
              <a:rPr lang="en-US" sz="2300" dirty="0" err="1"/>
              <a:t>mang</a:t>
            </a:r>
            <a:r>
              <a:rPr lang="en-US" sz="2300" dirty="0"/>
              <a:t> ý </a:t>
            </a:r>
            <a:r>
              <a:rPr lang="en-US" sz="2300" dirty="0" err="1"/>
              <a:t>nghĩa</a:t>
            </a:r>
            <a:r>
              <a:rPr lang="en-US" sz="2300" dirty="0"/>
              <a:t> </a:t>
            </a:r>
            <a:r>
              <a:rPr lang="en-US" sz="2300" dirty="0" err="1"/>
              <a:t>siêu</a:t>
            </a:r>
            <a:r>
              <a:rPr lang="en-US" sz="2300" dirty="0"/>
              <a:t> </a:t>
            </a:r>
            <a:r>
              <a:rPr lang="en-US" sz="2300" dirty="0" err="1"/>
              <a:t>việt</a:t>
            </a:r>
            <a:r>
              <a:rPr lang="en-US" sz="2300" dirty="0"/>
              <a:t> </a:t>
            </a:r>
            <a:r>
              <a:rPr lang="en-US" sz="2300" dirty="0" err="1"/>
              <a:t>hơn</a:t>
            </a:r>
            <a:r>
              <a:rPr lang="en-US" sz="2300" dirty="0"/>
              <a:t> </a:t>
            </a:r>
            <a:r>
              <a:rPr lang="en-US" sz="2300" dirty="0" err="1"/>
              <a:t>ngữ</a:t>
            </a:r>
            <a:r>
              <a:rPr lang="en-US" sz="2300" dirty="0"/>
              <a:t> </a:t>
            </a:r>
            <a:r>
              <a:rPr lang="en-US" sz="2300" dirty="0" err="1"/>
              <a:t>nghĩa</a:t>
            </a:r>
            <a:r>
              <a:rPr lang="en-US" sz="2300" dirty="0"/>
              <a:t> do </a:t>
            </a:r>
            <a:r>
              <a:rPr lang="en-US" sz="2300" dirty="0" err="1"/>
              <a:t>chính</a:t>
            </a:r>
            <a:r>
              <a:rPr lang="en-US" sz="2300" dirty="0"/>
              <a:t> con </a:t>
            </a:r>
            <a:r>
              <a:rPr lang="en-US" sz="2300" dirty="0" err="1"/>
              <a:t>người</a:t>
            </a:r>
            <a:r>
              <a:rPr lang="en-US" sz="2300" dirty="0"/>
              <a:t> </a:t>
            </a:r>
            <a:r>
              <a:rPr lang="en-US" sz="2300" dirty="0" err="1"/>
              <a:t>tạo</a:t>
            </a:r>
            <a:r>
              <a:rPr lang="en-US" sz="2300" dirty="0"/>
              <a:t> </a:t>
            </a:r>
            <a:r>
              <a:rPr lang="en-US" sz="2300" dirty="0" err="1"/>
              <a:t>ra</a:t>
            </a:r>
            <a:r>
              <a:rPr lang="en-US" sz="2300" dirty="0"/>
              <a:t> hay do </a:t>
            </a:r>
            <a:r>
              <a:rPr lang="en-US" sz="2300" dirty="0" err="1"/>
              <a:t>chính</a:t>
            </a:r>
            <a:r>
              <a:rPr lang="en-US" sz="2300" dirty="0"/>
              <a:t> con </a:t>
            </a:r>
            <a:r>
              <a:rPr lang="en-US" sz="2300" dirty="0" err="1"/>
              <a:t>người</a:t>
            </a:r>
            <a:r>
              <a:rPr lang="en-US" sz="2300" dirty="0"/>
              <a:t> </a:t>
            </a:r>
            <a:r>
              <a:rPr lang="en-US" sz="2300" dirty="0" err="1"/>
              <a:t>biểu</a:t>
            </a:r>
            <a:r>
              <a:rPr lang="en-US" sz="2300" dirty="0"/>
              <a:t> </a:t>
            </a:r>
            <a:r>
              <a:rPr lang="en-US" sz="2300" dirty="0" err="1"/>
              <a:t>diễn</a:t>
            </a:r>
            <a:r>
              <a:rPr lang="en-US" sz="2300" dirty="0"/>
              <a:t>, </a:t>
            </a:r>
            <a:r>
              <a:rPr lang="en-US" sz="2300" dirty="0" err="1"/>
              <a:t>hoặc</a:t>
            </a:r>
            <a:r>
              <a:rPr lang="en-US" sz="2300" dirty="0"/>
              <a:t> </a:t>
            </a:r>
            <a:r>
              <a:rPr lang="en-US" sz="2300" dirty="0" err="1"/>
              <a:t>nói</a:t>
            </a:r>
            <a:r>
              <a:rPr lang="en-US" sz="2300" dirty="0"/>
              <a:t> </a:t>
            </a:r>
            <a:r>
              <a:rPr lang="en-US" sz="2300" dirty="0" err="1"/>
              <a:t>cách</a:t>
            </a:r>
            <a:r>
              <a:rPr lang="en-US" sz="2300" dirty="0"/>
              <a:t> </a:t>
            </a:r>
            <a:r>
              <a:rPr lang="en-US" sz="2300" dirty="0" err="1"/>
              <a:t>khác</a:t>
            </a:r>
            <a:r>
              <a:rPr lang="en-US" sz="2300" dirty="0"/>
              <a:t>, </a:t>
            </a:r>
            <a:r>
              <a:rPr lang="en-US" sz="2300" dirty="0" err="1"/>
              <a:t>không</a:t>
            </a:r>
            <a:r>
              <a:rPr lang="en-US" sz="2300" dirty="0"/>
              <a:t> </a:t>
            </a:r>
            <a:r>
              <a:rPr lang="en-US" sz="2300" dirty="0" err="1"/>
              <a:t>hoàn</a:t>
            </a:r>
            <a:r>
              <a:rPr lang="en-US" sz="2300" dirty="0"/>
              <a:t> </a:t>
            </a:r>
            <a:r>
              <a:rPr lang="en-US" sz="2300" dirty="0" err="1"/>
              <a:t>toàn</a:t>
            </a:r>
            <a:r>
              <a:rPr lang="en-US" sz="2300" dirty="0"/>
              <a:t> </a:t>
            </a:r>
            <a:r>
              <a:rPr lang="en-US" sz="2300" dirty="0" err="1"/>
              <a:t>hẳn</a:t>
            </a:r>
            <a:r>
              <a:rPr lang="en-US" sz="2300" dirty="0"/>
              <a:t> </a:t>
            </a:r>
            <a:r>
              <a:rPr lang="en-US" sz="2300" dirty="0" err="1"/>
              <a:t>rằng</a:t>
            </a:r>
            <a:r>
              <a:rPr lang="en-US" sz="2300" dirty="0"/>
              <a:t> ý </a:t>
            </a:r>
            <a:r>
              <a:rPr lang="en-US" sz="2300" dirty="0" err="1"/>
              <a:t>niệm</a:t>
            </a:r>
            <a:r>
              <a:rPr lang="en-US" sz="2300" dirty="0"/>
              <a:t> </a:t>
            </a:r>
            <a:r>
              <a:rPr lang="en-US" sz="2300" dirty="0" err="1"/>
              <a:t>tạo</a:t>
            </a:r>
            <a:r>
              <a:rPr lang="en-US" sz="2300" dirty="0"/>
              <a:t> </a:t>
            </a:r>
            <a:r>
              <a:rPr lang="en-US" sz="2300" dirty="0" err="1"/>
              <a:t>thành</a:t>
            </a:r>
            <a:r>
              <a:rPr lang="en-US" sz="2300" dirty="0"/>
              <a:t> </a:t>
            </a:r>
            <a:r>
              <a:rPr lang="en-US" sz="2300" dirty="0" err="1"/>
              <a:t>thế</a:t>
            </a:r>
            <a:r>
              <a:rPr lang="en-US" sz="2300" dirty="0"/>
              <a:t> </a:t>
            </a:r>
            <a:r>
              <a:rPr lang="en-US" sz="2300" dirty="0" err="1"/>
              <a:t>giới</a:t>
            </a:r>
            <a:r>
              <a:rPr lang="en-US" sz="2300" dirty="0"/>
              <a:t> </a:t>
            </a:r>
            <a:r>
              <a:rPr lang="en-US" sz="2300" dirty="0" err="1"/>
              <a:t>mà</a:t>
            </a:r>
            <a:r>
              <a:rPr lang="en-US" sz="2300" dirty="0"/>
              <a:t> ý </a:t>
            </a:r>
            <a:r>
              <a:rPr lang="en-US" sz="2300" dirty="0" err="1"/>
              <a:t>niệm</a:t>
            </a:r>
            <a:r>
              <a:rPr lang="en-US" sz="2300" dirty="0"/>
              <a:t> </a:t>
            </a:r>
            <a:r>
              <a:rPr lang="en-US" sz="2300" dirty="0" err="1"/>
              <a:t>có</a:t>
            </a:r>
            <a:r>
              <a:rPr lang="en-US" sz="2300" dirty="0"/>
              <a:t> </a:t>
            </a:r>
            <a:r>
              <a:rPr lang="en-US" sz="2300" dirty="0" err="1"/>
              <a:t>nguồn</a:t>
            </a:r>
            <a:r>
              <a:rPr lang="en-US" sz="2300" dirty="0"/>
              <a:t> </a:t>
            </a:r>
            <a:r>
              <a:rPr lang="en-US" sz="2300" dirty="0" err="1"/>
              <a:t>gốc</a:t>
            </a:r>
            <a:r>
              <a:rPr lang="en-US" sz="2300" dirty="0"/>
              <a:t> </a:t>
            </a:r>
            <a:r>
              <a:rPr lang="en-US" sz="2300" dirty="0" err="1"/>
              <a:t>siêu</a:t>
            </a:r>
            <a:r>
              <a:rPr lang="en-US" sz="2300" dirty="0"/>
              <a:t> </a:t>
            </a:r>
            <a:r>
              <a:rPr lang="en-US" sz="2300" dirty="0" err="1"/>
              <a:t>việt</a:t>
            </a:r>
            <a:r>
              <a:rPr lang="en-US" sz="2300" dirty="0"/>
              <a:t> </a:t>
            </a:r>
            <a:r>
              <a:rPr lang="en-US" sz="2300" dirty="0" err="1"/>
              <a:t>bằng</a:t>
            </a:r>
            <a:r>
              <a:rPr lang="en-US" sz="2300" dirty="0"/>
              <a:t> </a:t>
            </a:r>
            <a:r>
              <a:rPr lang="en-US" sz="2300" dirty="0" err="1"/>
              <a:t>sự</a:t>
            </a:r>
            <a:r>
              <a:rPr lang="en-US" sz="2300" dirty="0"/>
              <a:t> </a:t>
            </a:r>
            <a:r>
              <a:rPr lang="en-US" sz="2300" dirty="0" err="1"/>
              <a:t>tồn</a:t>
            </a:r>
            <a:r>
              <a:rPr lang="en-US" sz="2300" dirty="0"/>
              <a:t> </a:t>
            </a:r>
            <a:r>
              <a:rPr lang="en-US" sz="2300" dirty="0" err="1"/>
              <a:t>tại</a:t>
            </a:r>
            <a:r>
              <a:rPr lang="en-US" sz="2300" dirty="0"/>
              <a:t> </a:t>
            </a:r>
            <a:r>
              <a:rPr lang="en-US" sz="2300" dirty="0" err="1"/>
              <a:t>tương</a:t>
            </a:r>
            <a:r>
              <a:rPr lang="en-US" sz="2300" dirty="0"/>
              <a:t> </a:t>
            </a:r>
            <a:r>
              <a:rPr lang="en-US" sz="2300" dirty="0" err="1"/>
              <a:t>giao</a:t>
            </a:r>
            <a:r>
              <a:rPr lang="en-US" sz="2300" dirty="0"/>
              <a:t> </a:t>
            </a:r>
            <a:r>
              <a:rPr lang="en-US" sz="2300" dirty="0" err="1"/>
              <a:t>tạo</a:t>
            </a:r>
            <a:r>
              <a:rPr lang="en-US" sz="2300" dirty="0"/>
              <a:t> </a:t>
            </a:r>
            <a:r>
              <a:rPr lang="en-US" sz="2300" dirty="0" err="1"/>
              <a:t>thành</a:t>
            </a:r>
            <a:r>
              <a:rPr lang="en-US" sz="2300" dirty="0"/>
              <a:t> </a:t>
            </a:r>
            <a:r>
              <a:rPr lang="en-US" sz="2300" dirty="0" err="1"/>
              <a:t>thế</a:t>
            </a:r>
            <a:r>
              <a:rPr lang="en-US" sz="2300" dirty="0"/>
              <a:t> </a:t>
            </a:r>
            <a:r>
              <a:rPr lang="en-US" sz="2300" dirty="0" err="1"/>
              <a:t>giới</a:t>
            </a:r>
            <a:r>
              <a:rPr lang="en-US" sz="2300" dirty="0"/>
              <a:t> </a:t>
            </a:r>
            <a:r>
              <a:rPr lang="en-US" sz="2300" dirty="0" err="1"/>
              <a:t>mà</a:t>
            </a:r>
            <a:r>
              <a:rPr lang="en-US" sz="2300" dirty="0"/>
              <a:t> con </a:t>
            </a:r>
            <a:r>
              <a:rPr lang="en-US" sz="2300" dirty="0" err="1"/>
              <a:t>người</a:t>
            </a:r>
            <a:r>
              <a:rPr lang="en-US" sz="2300" dirty="0"/>
              <a:t> men </a:t>
            </a:r>
            <a:r>
              <a:rPr lang="en-US" sz="2300" dirty="0" err="1"/>
              <a:t>chân</a:t>
            </a:r>
            <a:r>
              <a:rPr lang="en-US" sz="2300" dirty="0"/>
              <a:t> </a:t>
            </a:r>
            <a:r>
              <a:rPr lang="en-US" sz="2300" dirty="0" err="1"/>
              <a:t>tạo</a:t>
            </a:r>
            <a:r>
              <a:rPr lang="en-US" sz="2300" dirty="0"/>
              <a:t> </a:t>
            </a:r>
            <a:r>
              <a:rPr lang="en-US" sz="2300" dirty="0" err="1"/>
              <a:t>ra</a:t>
            </a:r>
            <a:r>
              <a:rPr lang="en-US" sz="2300" dirty="0"/>
              <a:t> </a:t>
            </a:r>
            <a:r>
              <a:rPr lang="en-US" sz="2300" dirty="0" err="1"/>
              <a:t>những</a:t>
            </a:r>
            <a:r>
              <a:rPr lang="en-US" sz="2300" dirty="0"/>
              <a:t> ý </a:t>
            </a:r>
            <a:r>
              <a:rPr lang="en-US" sz="2300" dirty="0" err="1"/>
              <a:t>niệm</a:t>
            </a:r>
            <a:r>
              <a:rPr lang="en-US" sz="2300" dirty="0"/>
              <a:t> </a:t>
            </a:r>
            <a:r>
              <a:rPr lang="en-US" sz="2300" dirty="0" err="1"/>
              <a:t>theo</a:t>
            </a:r>
            <a:r>
              <a:rPr lang="en-US" sz="2300" dirty="0"/>
              <a:t> </a:t>
            </a:r>
            <a:r>
              <a:rPr lang="en-US" sz="2300" dirty="0" err="1"/>
              <a:t>một</a:t>
            </a:r>
            <a:r>
              <a:rPr lang="en-US" sz="2300" dirty="0"/>
              <a:t> </a:t>
            </a:r>
            <a:r>
              <a:rPr lang="en-US" sz="2300" dirty="0" err="1"/>
              <a:t>cực</a:t>
            </a:r>
            <a:r>
              <a:rPr lang="en-US" sz="2300" dirty="0"/>
              <a:t> </a:t>
            </a:r>
            <a:r>
              <a:rPr lang="en-US" sz="2300" dirty="0" err="1"/>
              <a:t>cũng</a:t>
            </a:r>
            <a:r>
              <a:rPr lang="en-US" sz="2300" dirty="0"/>
              <a:t> </a:t>
            </a:r>
            <a:r>
              <a:rPr lang="en-US" sz="2300" dirty="0" err="1"/>
              <a:t>như</a:t>
            </a:r>
            <a:r>
              <a:rPr lang="en-US" sz="2300" dirty="0"/>
              <a:t> </a:t>
            </a:r>
            <a:r>
              <a:rPr lang="en-US" sz="2300" dirty="0" err="1"/>
              <a:t>sáng</a:t>
            </a:r>
            <a:r>
              <a:rPr lang="en-US" sz="2300" dirty="0"/>
              <a:t> </a:t>
            </a:r>
            <a:r>
              <a:rPr lang="en-US" sz="2300" dirty="0" err="1"/>
              <a:t>lập</a:t>
            </a:r>
            <a:r>
              <a:rPr lang="en-US" sz="2300" dirty="0"/>
              <a:t> </a:t>
            </a:r>
            <a:r>
              <a:rPr lang="en-US" sz="2300" dirty="0" err="1"/>
              <a:t>một</a:t>
            </a:r>
            <a:r>
              <a:rPr lang="en-US" sz="2300" dirty="0"/>
              <a:t> ý </a:t>
            </a:r>
            <a:r>
              <a:rPr lang="en-US" sz="2300" dirty="0" err="1"/>
              <a:t>niệm</a:t>
            </a:r>
            <a:r>
              <a:rPr lang="en-US" sz="2300" dirty="0"/>
              <a:t> </a:t>
            </a:r>
            <a:r>
              <a:rPr lang="en-US" sz="2300" dirty="0" err="1"/>
              <a:t>rằng</a:t>
            </a:r>
            <a:r>
              <a:rPr lang="en-US" sz="2300" dirty="0"/>
              <a:t> </a:t>
            </a:r>
            <a:r>
              <a:rPr lang="en-US" sz="2300" dirty="0" err="1"/>
              <a:t>các</a:t>
            </a:r>
            <a:r>
              <a:rPr lang="en-US" sz="2300" dirty="0"/>
              <a:t> ý </a:t>
            </a:r>
            <a:r>
              <a:rPr lang="en-US" sz="2300" dirty="0" err="1"/>
              <a:t>niệm</a:t>
            </a:r>
            <a:r>
              <a:rPr lang="en-US" sz="2300" dirty="0"/>
              <a:t> </a:t>
            </a:r>
            <a:r>
              <a:rPr lang="en-US" sz="2300" dirty="0" err="1"/>
              <a:t>tạo</a:t>
            </a:r>
            <a:r>
              <a:rPr lang="en-US" sz="2300" dirty="0"/>
              <a:t> </a:t>
            </a:r>
            <a:r>
              <a:rPr lang="en-US" sz="2300" dirty="0" err="1"/>
              <a:t>thành</a:t>
            </a:r>
            <a:r>
              <a:rPr lang="en-US" sz="2300" dirty="0"/>
              <a:t> </a:t>
            </a:r>
            <a:r>
              <a:rPr lang="en-US" sz="2300" dirty="0" err="1"/>
              <a:t>thế</a:t>
            </a:r>
            <a:r>
              <a:rPr lang="en-US" sz="2300" dirty="0"/>
              <a:t> </a:t>
            </a:r>
            <a:r>
              <a:rPr lang="en-US" sz="2300" dirty="0" err="1"/>
              <a:t>giới</a:t>
            </a:r>
            <a:r>
              <a:rPr lang="en-US" sz="2300" dirty="0"/>
              <a:t> </a:t>
            </a:r>
            <a:r>
              <a:rPr lang="en-US" sz="2300" dirty="0" err="1"/>
              <a:t>theo</a:t>
            </a:r>
            <a:r>
              <a:rPr lang="en-US" sz="2300" dirty="0"/>
              <a:t> </a:t>
            </a:r>
            <a:r>
              <a:rPr lang="en-US" sz="2300" dirty="0" err="1"/>
              <a:t>cực</a:t>
            </a:r>
            <a:r>
              <a:rPr lang="en-US" sz="2300" dirty="0"/>
              <a:t> </a:t>
            </a:r>
            <a:r>
              <a:rPr lang="en-US" sz="2300" dirty="0" err="1"/>
              <a:t>khác</a:t>
            </a:r>
            <a:r>
              <a:rPr lang="en-US" sz="2300" dirty="0"/>
              <a:t>.</a:t>
            </a:r>
            <a:endParaRPr lang="en-US" sz="23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3665922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Vòng</a:t>
            </a:r>
            <a:r>
              <a:rPr lang="en-US" dirty="0"/>
              <a:t> </a:t>
            </a:r>
            <a:r>
              <a:rPr lang="en-US" dirty="0" err="1"/>
              <a:t>vèo</a:t>
            </a:r>
            <a:r>
              <a:rPr lang="en-US" dirty="0"/>
              <a:t> </a:t>
            </a:r>
            <a:r>
              <a:rPr lang="en-US" dirty="0" err="1"/>
              <a:t>và</a:t>
            </a:r>
            <a:r>
              <a:rPr lang="en-US" dirty="0"/>
              <a:t> </a:t>
            </a:r>
            <a:r>
              <a:rPr lang="en-US" dirty="0" err="1"/>
              <a:t>lắt</a:t>
            </a:r>
            <a:r>
              <a:rPr lang="en-US" dirty="0"/>
              <a:t> </a:t>
            </a:r>
            <a:r>
              <a:rPr lang="en-US" dirty="0" err="1"/>
              <a:t>léo</a:t>
            </a:r>
            <a:endParaRPr lang="en-US" dirty="0"/>
          </a:p>
        </p:txBody>
      </p:sp>
      <p:sp>
        <p:nvSpPr>
          <p:cNvPr id="3" name="Content Placeholder 2"/>
          <p:cNvSpPr>
            <a:spLocks noGrp="1"/>
          </p:cNvSpPr>
          <p:nvPr>
            <p:ph idx="1"/>
          </p:nvPr>
        </p:nvSpPr>
        <p:spPr>
          <a:xfrm>
            <a:off x="497840" y="914399"/>
            <a:ext cx="11206480" cy="5176066"/>
          </a:xfrm>
        </p:spPr>
        <p:txBody>
          <a:bodyPr>
            <a:noAutofit/>
          </a:bodyPr>
          <a:lstStyle/>
          <a:p>
            <a:pPr marL="0" indent="0">
              <a:buNone/>
            </a:pPr>
            <a:r>
              <a:rPr lang="en-US" sz="2300" dirty="0" err="1"/>
              <a:t>Ngoài</a:t>
            </a:r>
            <a:r>
              <a:rPr lang="en-US" sz="2300" dirty="0"/>
              <a:t> </a:t>
            </a:r>
            <a:r>
              <a:rPr lang="en-US" sz="2300" dirty="0" err="1"/>
              <a:t>ra</a:t>
            </a:r>
            <a:r>
              <a:rPr lang="en-US" sz="2300" dirty="0"/>
              <a:t> ý </a:t>
            </a:r>
            <a:r>
              <a:rPr lang="en-US" sz="2300" dirty="0" err="1"/>
              <a:t>niệm</a:t>
            </a:r>
            <a:r>
              <a:rPr lang="en-US" sz="2300" dirty="0"/>
              <a:t> </a:t>
            </a:r>
            <a:r>
              <a:rPr lang="en-US" sz="2300" dirty="0" err="1"/>
              <a:t>phái</a:t>
            </a:r>
            <a:r>
              <a:rPr lang="en-US" sz="2300" dirty="0"/>
              <a:t> </a:t>
            </a:r>
            <a:r>
              <a:rPr lang="en-US" sz="2300" dirty="0" err="1"/>
              <a:t>sinh</a:t>
            </a:r>
            <a:r>
              <a:rPr lang="en-US" sz="2300" dirty="0"/>
              <a:t> </a:t>
            </a:r>
            <a:r>
              <a:rPr lang="en-US" sz="2300" dirty="0" err="1"/>
              <a:t>có</a:t>
            </a:r>
            <a:r>
              <a:rPr lang="en-US" sz="2300" dirty="0"/>
              <a:t> </a:t>
            </a:r>
            <a:r>
              <a:rPr lang="en-US" sz="2300" dirty="0" err="1"/>
              <a:t>thể</a:t>
            </a:r>
            <a:r>
              <a:rPr lang="en-US" sz="2300" dirty="0"/>
              <a:t> </a:t>
            </a:r>
            <a:r>
              <a:rPr lang="en-US" sz="2300" dirty="0" err="1"/>
              <a:t>quan</a:t>
            </a:r>
            <a:r>
              <a:rPr lang="en-US" sz="2300" dirty="0"/>
              <a:t> </a:t>
            </a:r>
            <a:r>
              <a:rPr lang="en-US" sz="2300" dirty="0" err="1"/>
              <a:t>nhập</a:t>
            </a:r>
            <a:r>
              <a:rPr lang="en-US" sz="2300" dirty="0"/>
              <a:t> </a:t>
            </a:r>
            <a:r>
              <a:rPr lang="en-US" sz="2300" dirty="0" err="1"/>
              <a:t>lại</a:t>
            </a:r>
            <a:r>
              <a:rPr lang="en-US" sz="2300" dirty="0"/>
              <a:t> </a:t>
            </a:r>
            <a:r>
              <a:rPr lang="en-US" sz="2300" dirty="0" err="1"/>
              <a:t>tồn</a:t>
            </a:r>
            <a:r>
              <a:rPr lang="en-US" sz="2300" dirty="0"/>
              <a:t> </a:t>
            </a:r>
            <a:r>
              <a:rPr lang="en-US" sz="2300" dirty="0" err="1"/>
              <a:t>tại</a:t>
            </a:r>
            <a:r>
              <a:rPr lang="en-US" sz="2300" dirty="0"/>
              <a:t> </a:t>
            </a:r>
            <a:r>
              <a:rPr lang="en-US" sz="2300" dirty="0" err="1"/>
              <a:t>tương</a:t>
            </a:r>
            <a:r>
              <a:rPr lang="en-US" sz="2300" dirty="0"/>
              <a:t> </a:t>
            </a:r>
            <a:r>
              <a:rPr lang="en-US" sz="2300" dirty="0" err="1"/>
              <a:t>giao</a:t>
            </a:r>
            <a:r>
              <a:rPr lang="en-US" sz="2300" dirty="0"/>
              <a:t>, </a:t>
            </a:r>
            <a:r>
              <a:rPr lang="en-US" sz="2300" dirty="0" err="1"/>
              <a:t>ví</a:t>
            </a:r>
            <a:r>
              <a:rPr lang="en-US" sz="2300" dirty="0"/>
              <a:t> </a:t>
            </a:r>
            <a:r>
              <a:rPr lang="en-US" sz="2300" dirty="0" err="1"/>
              <a:t>dụ</a:t>
            </a:r>
            <a:r>
              <a:rPr lang="en-US" sz="2300" dirty="0"/>
              <a:t> </a:t>
            </a:r>
            <a:r>
              <a:rPr lang="en-US" sz="2300" dirty="0" err="1"/>
              <a:t>một</a:t>
            </a:r>
            <a:r>
              <a:rPr lang="en-US" sz="2300" dirty="0"/>
              <a:t> </a:t>
            </a:r>
            <a:r>
              <a:rPr lang="en-US" sz="2300" dirty="0" err="1"/>
              <a:t>người</a:t>
            </a:r>
            <a:r>
              <a:rPr lang="en-US" sz="2300" dirty="0"/>
              <a:t> </a:t>
            </a:r>
            <a:r>
              <a:rPr lang="en-US" sz="2300" dirty="0" err="1"/>
              <a:t>đột</a:t>
            </a:r>
            <a:r>
              <a:rPr lang="en-US" sz="2300" dirty="0"/>
              <a:t> </a:t>
            </a:r>
            <a:r>
              <a:rPr lang="en-US" sz="2300" dirty="0" err="1"/>
              <a:t>nhiên</a:t>
            </a:r>
            <a:r>
              <a:rPr lang="en-US" sz="2300" dirty="0"/>
              <a:t> </a:t>
            </a:r>
            <a:r>
              <a:rPr lang="en-US" sz="2300" dirty="0" err="1"/>
              <a:t>phát</a:t>
            </a:r>
            <a:r>
              <a:rPr lang="en-US" sz="2300" dirty="0"/>
              <a:t> </a:t>
            </a:r>
            <a:r>
              <a:rPr lang="en-US" sz="2300" dirty="0" err="1"/>
              <a:t>sinh</a:t>
            </a:r>
            <a:r>
              <a:rPr lang="en-US" sz="2300" dirty="0"/>
              <a:t> </a:t>
            </a:r>
            <a:r>
              <a:rPr lang="en-US" sz="2300" dirty="0" err="1"/>
              <a:t>vĩnh</a:t>
            </a:r>
            <a:r>
              <a:rPr lang="en-US" sz="2300" dirty="0"/>
              <a:t> </a:t>
            </a:r>
            <a:r>
              <a:rPr lang="en-US" sz="2300" dirty="0" err="1"/>
              <a:t>viễn</a:t>
            </a:r>
            <a:r>
              <a:rPr lang="en-US" sz="2300" dirty="0"/>
              <a:t> ý </a:t>
            </a:r>
            <a:r>
              <a:rPr lang="en-US" sz="2300" dirty="0" err="1"/>
              <a:t>niệm</a:t>
            </a:r>
            <a:r>
              <a:rPr lang="en-US" sz="2300" dirty="0"/>
              <a:t> “</a:t>
            </a:r>
            <a:r>
              <a:rPr lang="en-US" sz="2300" dirty="0" err="1"/>
              <a:t>mặt</a:t>
            </a:r>
            <a:r>
              <a:rPr lang="en-US" sz="2300" dirty="0"/>
              <a:t> </a:t>
            </a:r>
            <a:r>
              <a:rPr lang="en-US" sz="2300" dirty="0" err="1"/>
              <a:t>trời</a:t>
            </a:r>
            <a:r>
              <a:rPr lang="en-US" sz="2300" dirty="0"/>
              <a:t> </a:t>
            </a:r>
            <a:r>
              <a:rPr lang="en-US" sz="2300" dirty="0" err="1"/>
              <a:t>mọc</a:t>
            </a:r>
            <a:r>
              <a:rPr lang="en-US" sz="2300" dirty="0"/>
              <a:t> ở </a:t>
            </a:r>
            <a:r>
              <a:rPr lang="en-US" sz="2300" dirty="0" err="1"/>
              <a:t>hướng</a:t>
            </a:r>
            <a:r>
              <a:rPr lang="en-US" sz="2300" dirty="0"/>
              <a:t> </a:t>
            </a:r>
            <a:r>
              <a:rPr lang="en-US" sz="2300" dirty="0" err="1"/>
              <a:t>tây</a:t>
            </a:r>
            <a:r>
              <a:rPr lang="en-US" sz="2300" dirty="0"/>
              <a:t>” </a:t>
            </a:r>
            <a:r>
              <a:rPr lang="en-US" sz="2300" dirty="0" err="1"/>
              <a:t>vào</a:t>
            </a:r>
            <a:r>
              <a:rPr lang="en-US" sz="2300" dirty="0"/>
              <a:t> </a:t>
            </a:r>
            <a:r>
              <a:rPr lang="en-US" sz="2300" dirty="0" err="1"/>
              <a:t>một</a:t>
            </a:r>
            <a:r>
              <a:rPr lang="en-US" sz="2300" dirty="0"/>
              <a:t> </a:t>
            </a:r>
            <a:r>
              <a:rPr lang="en-US" sz="2300" dirty="0" err="1"/>
              <a:t>thời</a:t>
            </a:r>
            <a:r>
              <a:rPr lang="en-US" sz="2300" dirty="0"/>
              <a:t> </a:t>
            </a:r>
            <a:r>
              <a:rPr lang="en-US" sz="2300" dirty="0" err="1"/>
              <a:t>điểm</a:t>
            </a:r>
            <a:r>
              <a:rPr lang="en-US" sz="2300" dirty="0"/>
              <a:t> </a:t>
            </a:r>
            <a:r>
              <a:rPr lang="en-US" sz="2300" dirty="0" err="1"/>
              <a:t>nào</a:t>
            </a:r>
            <a:r>
              <a:rPr lang="en-US" sz="2300" dirty="0"/>
              <a:t> </a:t>
            </a:r>
            <a:r>
              <a:rPr lang="en-US" sz="2300" dirty="0" err="1"/>
              <a:t>đó</a:t>
            </a:r>
            <a:r>
              <a:rPr lang="en-US" sz="2300" dirty="0"/>
              <a:t> </a:t>
            </a:r>
            <a:r>
              <a:rPr lang="en-US" sz="2300" dirty="0" err="1"/>
              <a:t>sẽ</a:t>
            </a:r>
            <a:r>
              <a:rPr lang="en-US" sz="2300" dirty="0"/>
              <a:t> </a:t>
            </a:r>
            <a:r>
              <a:rPr lang="en-US" sz="2300" dirty="0" err="1"/>
              <a:t>tạo</a:t>
            </a:r>
            <a:r>
              <a:rPr lang="en-US" sz="2300" dirty="0"/>
              <a:t> </a:t>
            </a:r>
            <a:r>
              <a:rPr lang="en-US" sz="2300" dirty="0" err="1"/>
              <a:t>ra</a:t>
            </a:r>
            <a:r>
              <a:rPr lang="en-US" sz="2300" dirty="0"/>
              <a:t> </a:t>
            </a:r>
            <a:r>
              <a:rPr lang="en-US" sz="2300" dirty="0" err="1"/>
              <a:t>bằng</a:t>
            </a:r>
            <a:r>
              <a:rPr lang="en-US" sz="2300" dirty="0"/>
              <a:t> </a:t>
            </a:r>
            <a:r>
              <a:rPr lang="en-US" sz="2300" dirty="0" err="1"/>
              <a:t>sinh</a:t>
            </a:r>
            <a:r>
              <a:rPr lang="en-US" sz="2300" dirty="0"/>
              <a:t> </a:t>
            </a:r>
            <a:r>
              <a:rPr lang="en-US" sz="2300" dirty="0" err="1"/>
              <a:t>sản</a:t>
            </a:r>
            <a:r>
              <a:rPr lang="en-US" sz="2300" dirty="0"/>
              <a:t> </a:t>
            </a:r>
            <a:r>
              <a:rPr lang="en-US" sz="2300" dirty="0" err="1"/>
              <a:t>và</a:t>
            </a:r>
            <a:r>
              <a:rPr lang="en-US" sz="2300" dirty="0"/>
              <a:t> </a:t>
            </a:r>
            <a:r>
              <a:rPr lang="en-US" sz="2300" dirty="0" err="1"/>
              <a:t>giáo</a:t>
            </a:r>
            <a:r>
              <a:rPr lang="en-US" sz="2300" dirty="0"/>
              <a:t> </a:t>
            </a:r>
            <a:r>
              <a:rPr lang="en-US" sz="2300" dirty="0" err="1"/>
              <a:t>dục</a:t>
            </a:r>
            <a:r>
              <a:rPr lang="en-US" sz="2300" dirty="0"/>
              <a:t> </a:t>
            </a:r>
            <a:r>
              <a:rPr lang="en-US" sz="2300" dirty="0" err="1"/>
              <a:t>những</a:t>
            </a:r>
            <a:r>
              <a:rPr lang="en-US" sz="2300" dirty="0"/>
              <a:t> </a:t>
            </a:r>
            <a:r>
              <a:rPr lang="en-US" sz="2300" dirty="0" err="1"/>
              <a:t>bản</a:t>
            </a:r>
            <a:r>
              <a:rPr lang="en-US" sz="2300" dirty="0"/>
              <a:t> </a:t>
            </a:r>
            <a:r>
              <a:rPr lang="en-US" sz="2300" dirty="0" err="1"/>
              <a:t>thể</a:t>
            </a:r>
            <a:r>
              <a:rPr lang="en-US" sz="2300" dirty="0"/>
              <a:t> con </a:t>
            </a:r>
            <a:r>
              <a:rPr lang="en-US" sz="2300" dirty="0" err="1"/>
              <a:t>cháu</a:t>
            </a:r>
            <a:r>
              <a:rPr lang="en-US" sz="2300" dirty="0"/>
              <a:t> </a:t>
            </a:r>
            <a:r>
              <a:rPr lang="en-US" sz="2300" dirty="0" err="1"/>
              <a:t>tích</a:t>
            </a:r>
            <a:r>
              <a:rPr lang="en-US" sz="2300" dirty="0"/>
              <a:t> </a:t>
            </a:r>
            <a:r>
              <a:rPr lang="en-US" sz="2300" dirty="0" err="1"/>
              <a:t>hợp</a:t>
            </a:r>
            <a:r>
              <a:rPr lang="en-US" sz="2300" dirty="0"/>
              <a:t> ý </a:t>
            </a:r>
            <a:r>
              <a:rPr lang="en-US" sz="2300" dirty="0" err="1"/>
              <a:t>niệm</a:t>
            </a:r>
            <a:r>
              <a:rPr lang="en-US" sz="2300" dirty="0"/>
              <a:t> </a:t>
            </a:r>
            <a:r>
              <a:rPr lang="en-US" sz="2300" dirty="0" err="1"/>
              <a:t>mặt</a:t>
            </a:r>
            <a:r>
              <a:rPr lang="en-US" sz="2300" dirty="0"/>
              <a:t> </a:t>
            </a:r>
            <a:r>
              <a:rPr lang="en-US" sz="2300" dirty="0" err="1"/>
              <a:t>trời</a:t>
            </a:r>
            <a:r>
              <a:rPr lang="en-US" sz="2300" dirty="0"/>
              <a:t> </a:t>
            </a:r>
            <a:r>
              <a:rPr lang="en-US" sz="2300" dirty="0" err="1"/>
              <a:t>mọc</a:t>
            </a:r>
            <a:r>
              <a:rPr lang="en-US" sz="2300" dirty="0"/>
              <a:t> ở </a:t>
            </a:r>
            <a:r>
              <a:rPr lang="en-US" sz="2300" dirty="0" err="1"/>
              <a:t>hướng</a:t>
            </a:r>
            <a:r>
              <a:rPr lang="en-US" sz="2300" dirty="0"/>
              <a:t> </a:t>
            </a:r>
            <a:r>
              <a:rPr lang="en-US" sz="2300" dirty="0" err="1"/>
              <a:t>tây</a:t>
            </a:r>
            <a:r>
              <a:rPr lang="en-US" sz="2300" dirty="0"/>
              <a:t> </a:t>
            </a:r>
            <a:r>
              <a:rPr lang="en-US" sz="2300" dirty="0" err="1"/>
              <a:t>vào</a:t>
            </a:r>
            <a:r>
              <a:rPr lang="en-US" sz="2300" dirty="0"/>
              <a:t> </a:t>
            </a:r>
            <a:r>
              <a:rPr lang="en-US" sz="2300" dirty="0" err="1"/>
              <a:t>chúng</a:t>
            </a:r>
            <a:r>
              <a:rPr lang="en-US" sz="2300" dirty="0"/>
              <a:t> (</a:t>
            </a:r>
            <a:r>
              <a:rPr lang="en-US" sz="2300" dirty="0" err="1"/>
              <a:t>chúng</a:t>
            </a:r>
            <a:r>
              <a:rPr lang="en-US" sz="2300" dirty="0"/>
              <a:t> tin </a:t>
            </a:r>
            <a:r>
              <a:rPr lang="en-US" sz="2300" dirty="0" err="1"/>
              <a:t>vậy</a:t>
            </a:r>
            <a:r>
              <a:rPr lang="en-US" sz="2300" dirty="0"/>
              <a:t>) </a:t>
            </a:r>
            <a:r>
              <a:rPr lang="en-US" sz="2300" dirty="0" err="1"/>
              <a:t>và</a:t>
            </a:r>
            <a:r>
              <a:rPr lang="en-US" sz="2300" dirty="0"/>
              <a:t> </a:t>
            </a:r>
            <a:r>
              <a:rPr lang="en-US" sz="2300" dirty="0" err="1"/>
              <a:t>ảnh</a:t>
            </a:r>
            <a:r>
              <a:rPr lang="en-US" sz="2300" dirty="0"/>
              <a:t> </a:t>
            </a:r>
            <a:r>
              <a:rPr lang="en-US" sz="2300" dirty="0" err="1"/>
              <a:t>hưởng</a:t>
            </a:r>
            <a:r>
              <a:rPr lang="en-US" sz="2300" dirty="0"/>
              <a:t> </a:t>
            </a:r>
            <a:r>
              <a:rPr lang="en-US" sz="2300" dirty="0" err="1"/>
              <a:t>lên</a:t>
            </a:r>
            <a:r>
              <a:rPr lang="en-US" sz="2300" dirty="0"/>
              <a:t> </a:t>
            </a:r>
            <a:r>
              <a:rPr lang="en-US" sz="2300" dirty="0" err="1"/>
              <a:t>vô</a:t>
            </a:r>
            <a:r>
              <a:rPr lang="en-US" sz="2300" dirty="0"/>
              <a:t> </a:t>
            </a:r>
            <a:r>
              <a:rPr lang="en-US" sz="2300" dirty="0" err="1"/>
              <a:t>số</a:t>
            </a:r>
            <a:r>
              <a:rPr lang="en-US" sz="2300" dirty="0"/>
              <a:t> </a:t>
            </a:r>
            <a:r>
              <a:rPr lang="en-US" sz="2300" dirty="0" err="1"/>
              <a:t>biến</a:t>
            </a:r>
            <a:r>
              <a:rPr lang="en-US" sz="2300" dirty="0"/>
              <a:t> </a:t>
            </a:r>
            <a:r>
              <a:rPr lang="en-US" sz="2300" dirty="0" err="1"/>
              <a:t>dịch</a:t>
            </a:r>
            <a:r>
              <a:rPr lang="en-US" sz="2300" dirty="0"/>
              <a:t> </a:t>
            </a:r>
            <a:r>
              <a:rPr lang="en-US" sz="2300" dirty="0" err="1"/>
              <a:t>trong</a:t>
            </a:r>
            <a:r>
              <a:rPr lang="en-US" sz="2300" dirty="0"/>
              <a:t> </a:t>
            </a:r>
            <a:r>
              <a:rPr lang="en-US" sz="2300" dirty="0" err="1"/>
              <a:t>tồn</a:t>
            </a:r>
            <a:r>
              <a:rPr lang="en-US" sz="2300" dirty="0"/>
              <a:t> </a:t>
            </a:r>
            <a:r>
              <a:rPr lang="en-US" sz="2300" dirty="0" err="1"/>
              <a:t>tại</a:t>
            </a:r>
            <a:r>
              <a:rPr lang="en-US" sz="2300" dirty="0"/>
              <a:t> </a:t>
            </a:r>
            <a:r>
              <a:rPr lang="en-US" sz="2300" dirty="0" err="1"/>
              <a:t>mà</a:t>
            </a:r>
            <a:r>
              <a:rPr lang="en-US" sz="2300" dirty="0"/>
              <a:t> </a:t>
            </a:r>
            <a:r>
              <a:rPr lang="en-US" sz="2300" dirty="0" err="1"/>
              <a:t>hệ</a:t>
            </a:r>
            <a:r>
              <a:rPr lang="en-US" sz="2300" dirty="0"/>
              <a:t> </a:t>
            </a:r>
            <a:r>
              <a:rPr lang="en-US" sz="2300" dirty="0" err="1"/>
              <a:t>quả</a:t>
            </a:r>
            <a:r>
              <a:rPr lang="en-US" sz="2300" dirty="0"/>
              <a:t> </a:t>
            </a:r>
            <a:r>
              <a:rPr lang="en-US" sz="2300" dirty="0" err="1"/>
              <a:t>không</a:t>
            </a:r>
            <a:r>
              <a:rPr lang="en-US" sz="2300" dirty="0"/>
              <a:t> </a:t>
            </a:r>
            <a:r>
              <a:rPr lang="en-US" sz="2300" dirty="0" err="1"/>
              <a:t>sao</a:t>
            </a:r>
            <a:r>
              <a:rPr lang="en-US" sz="2300" dirty="0"/>
              <a:t> </a:t>
            </a:r>
            <a:r>
              <a:rPr lang="en-US" sz="2300" dirty="0" err="1"/>
              <a:t>lường</a:t>
            </a:r>
            <a:r>
              <a:rPr lang="en-US" sz="2300" dirty="0"/>
              <a:t> </a:t>
            </a:r>
            <a:r>
              <a:rPr lang="en-US" sz="2300" dirty="0" err="1"/>
              <a:t>được</a:t>
            </a:r>
            <a:r>
              <a:rPr lang="en-US" sz="2300" dirty="0"/>
              <a:t> </a:t>
            </a:r>
            <a:r>
              <a:rPr lang="en-US" sz="2300" dirty="0" err="1"/>
              <a:t>bằng</a:t>
            </a:r>
            <a:r>
              <a:rPr lang="en-US" sz="2300" dirty="0"/>
              <a:t> </a:t>
            </a:r>
            <a:r>
              <a:rPr lang="en-US" sz="2300" dirty="0" err="1"/>
              <a:t>ngữ</a:t>
            </a:r>
            <a:r>
              <a:rPr lang="en-US" sz="2300" dirty="0"/>
              <a:t> </a:t>
            </a:r>
            <a:r>
              <a:rPr lang="en-US" sz="2300" dirty="0" err="1"/>
              <a:t>nghĩa</a:t>
            </a:r>
            <a:r>
              <a:rPr lang="en-US" sz="2300" dirty="0"/>
              <a:t> </a:t>
            </a:r>
            <a:r>
              <a:rPr lang="en-US" sz="2300" dirty="0" err="1"/>
              <a:t>mô</a:t>
            </a:r>
            <a:r>
              <a:rPr lang="en-US" sz="2300" dirty="0"/>
              <a:t> </a:t>
            </a:r>
            <a:r>
              <a:rPr lang="en-US" sz="2300" dirty="0" err="1"/>
              <a:t>tả</a:t>
            </a:r>
            <a:r>
              <a:rPr lang="en-US" sz="2300" dirty="0"/>
              <a:t>. </a:t>
            </a:r>
            <a:r>
              <a:rPr lang="en-US" sz="2300" dirty="0" err="1"/>
              <a:t>Vậy</a:t>
            </a:r>
            <a:r>
              <a:rPr lang="en-US" sz="2300" dirty="0"/>
              <a:t> </a:t>
            </a:r>
            <a:r>
              <a:rPr lang="en-US" sz="2300" dirty="0" err="1"/>
              <a:t>tồn</a:t>
            </a:r>
            <a:r>
              <a:rPr lang="en-US" sz="2300" dirty="0"/>
              <a:t> </a:t>
            </a:r>
            <a:r>
              <a:rPr lang="en-US" sz="2300" dirty="0" err="1"/>
              <a:t>tại</a:t>
            </a:r>
            <a:r>
              <a:rPr lang="en-US" sz="2300" dirty="0"/>
              <a:t> </a:t>
            </a:r>
            <a:r>
              <a:rPr lang="en-US" sz="2300" dirty="0" err="1"/>
              <a:t>là</a:t>
            </a:r>
            <a:r>
              <a:rPr lang="en-US" sz="2300" dirty="0"/>
              <a:t> </a:t>
            </a:r>
            <a:r>
              <a:rPr lang="en-US" sz="2300" dirty="0" err="1"/>
              <a:t>gì</a:t>
            </a:r>
            <a:r>
              <a:rPr lang="en-US" sz="2300" dirty="0"/>
              <a:t>? </a:t>
            </a:r>
            <a:r>
              <a:rPr lang="en-US" sz="2300" dirty="0" err="1"/>
              <a:t>Một</a:t>
            </a:r>
            <a:r>
              <a:rPr lang="en-US" sz="2300" dirty="0"/>
              <a:t> </a:t>
            </a:r>
            <a:r>
              <a:rPr lang="en-US" sz="2300" dirty="0" err="1"/>
              <a:t>câu</a:t>
            </a:r>
            <a:r>
              <a:rPr lang="en-US" sz="2300" dirty="0"/>
              <a:t> </a:t>
            </a:r>
            <a:r>
              <a:rPr lang="en-US" sz="2300" dirty="0" err="1"/>
              <a:t>hỏi</a:t>
            </a:r>
            <a:r>
              <a:rPr lang="en-US" sz="2300" dirty="0"/>
              <a:t> </a:t>
            </a:r>
            <a:r>
              <a:rPr lang="en-US" sz="2300" dirty="0" err="1"/>
              <a:t>cực</a:t>
            </a:r>
            <a:r>
              <a:rPr lang="en-US" sz="2300" dirty="0"/>
              <a:t> </a:t>
            </a:r>
            <a:r>
              <a:rPr lang="en-US" sz="2300" dirty="0" err="1"/>
              <a:t>kỳ</a:t>
            </a:r>
            <a:r>
              <a:rPr lang="en-US" sz="2300" dirty="0"/>
              <a:t> </a:t>
            </a:r>
            <a:r>
              <a:rPr lang="en-US" sz="2300" dirty="0" err="1"/>
              <a:t>khó</a:t>
            </a:r>
            <a:r>
              <a:rPr lang="en-US" sz="2300" dirty="0"/>
              <a:t> </a:t>
            </a:r>
            <a:r>
              <a:rPr lang="en-US" sz="2300" dirty="0" err="1"/>
              <a:t>giải</a:t>
            </a:r>
            <a:r>
              <a:rPr lang="en-US" sz="2300" dirty="0"/>
              <a:t> </a:t>
            </a:r>
            <a:r>
              <a:rPr lang="en-US" sz="2300" dirty="0" err="1"/>
              <a:t>đáp</a:t>
            </a:r>
            <a:r>
              <a:rPr lang="en-US" sz="2300" dirty="0"/>
              <a:t> </a:t>
            </a:r>
            <a:r>
              <a:rPr lang="en-US" sz="2300" dirty="0" err="1"/>
              <a:t>nên</a:t>
            </a:r>
            <a:r>
              <a:rPr lang="en-US" sz="2300" dirty="0"/>
              <a:t> </a:t>
            </a:r>
            <a:r>
              <a:rPr lang="en-US" sz="2300" dirty="0" err="1"/>
              <a:t>người</a:t>
            </a:r>
            <a:r>
              <a:rPr lang="en-US" sz="2300" dirty="0"/>
              <a:t> </a:t>
            </a:r>
            <a:r>
              <a:rPr lang="en-US" sz="2300" dirty="0" err="1"/>
              <a:t>đọc</a:t>
            </a:r>
            <a:r>
              <a:rPr lang="en-US" sz="2300" dirty="0"/>
              <a:t> </a:t>
            </a:r>
            <a:r>
              <a:rPr lang="en-US" sz="2300" dirty="0" err="1"/>
              <a:t>hãy</a:t>
            </a:r>
            <a:r>
              <a:rPr lang="en-US" sz="2300" dirty="0"/>
              <a:t> </a:t>
            </a:r>
            <a:r>
              <a:rPr lang="en-US" sz="2300" dirty="0" err="1"/>
              <a:t>tham</a:t>
            </a:r>
            <a:r>
              <a:rPr lang="en-US" sz="2300" dirty="0"/>
              <a:t> </a:t>
            </a:r>
            <a:r>
              <a:rPr lang="en-US" sz="2300" dirty="0" err="1"/>
              <a:t>chiếu</a:t>
            </a:r>
            <a:r>
              <a:rPr lang="en-US" sz="2300" dirty="0"/>
              <a:t> </a:t>
            </a:r>
            <a:r>
              <a:rPr lang="en-US" sz="2300" dirty="0" err="1"/>
              <a:t>một</a:t>
            </a:r>
            <a:r>
              <a:rPr lang="en-US" sz="2300" dirty="0"/>
              <a:t> </a:t>
            </a:r>
            <a:r>
              <a:rPr lang="en-US" sz="2300" dirty="0" err="1"/>
              <a:t>luận</a:t>
            </a:r>
            <a:r>
              <a:rPr lang="en-US" sz="2300" dirty="0"/>
              <a:t> </a:t>
            </a:r>
            <a:r>
              <a:rPr lang="en-US" sz="2300" dirty="0" err="1"/>
              <a:t>điểm</a:t>
            </a:r>
            <a:r>
              <a:rPr lang="en-US" sz="2300" dirty="0"/>
              <a:t> </a:t>
            </a:r>
            <a:r>
              <a:rPr lang="en-US" sz="2300" dirty="0" err="1"/>
              <a:t>của</a:t>
            </a:r>
            <a:r>
              <a:rPr lang="en-US" sz="2300" dirty="0"/>
              <a:t> </a:t>
            </a:r>
            <a:r>
              <a:rPr lang="en-US" sz="2300" dirty="0" err="1"/>
              <a:t>vật</a:t>
            </a:r>
            <a:r>
              <a:rPr lang="en-US" sz="2300" dirty="0"/>
              <a:t> </a:t>
            </a:r>
            <a:r>
              <a:rPr lang="en-US" sz="2300" dirty="0" err="1"/>
              <a:t>lý</a:t>
            </a:r>
            <a:r>
              <a:rPr lang="en-US" sz="2300" dirty="0"/>
              <a:t> </a:t>
            </a:r>
            <a:r>
              <a:rPr lang="en-US" sz="2300" dirty="0" err="1"/>
              <a:t>học</a:t>
            </a:r>
            <a:r>
              <a:rPr lang="en-US" sz="2300" dirty="0"/>
              <a:t> – </a:t>
            </a:r>
            <a:r>
              <a:rPr lang="en-US" sz="2300" dirty="0" err="1"/>
              <a:t>vật</a:t>
            </a:r>
            <a:r>
              <a:rPr lang="en-US" sz="2300" dirty="0"/>
              <a:t> </a:t>
            </a:r>
            <a:r>
              <a:rPr lang="en-US" sz="2300" dirty="0" err="1"/>
              <a:t>chất</a:t>
            </a:r>
            <a:r>
              <a:rPr lang="en-US" sz="2300" dirty="0"/>
              <a:t> </a:t>
            </a:r>
            <a:r>
              <a:rPr lang="en-US" sz="2300" dirty="0" err="1"/>
              <a:t>là</a:t>
            </a:r>
            <a:r>
              <a:rPr lang="en-US" sz="2300" dirty="0"/>
              <a:t> </a:t>
            </a:r>
            <a:r>
              <a:rPr lang="en-US" sz="2300" dirty="0" err="1"/>
              <a:t>điểm</a:t>
            </a:r>
            <a:r>
              <a:rPr lang="en-US" sz="2300" dirty="0"/>
              <a:t> </a:t>
            </a:r>
            <a:r>
              <a:rPr lang="en-US" sz="2300" dirty="0" err="1"/>
              <a:t>kỳ</a:t>
            </a:r>
            <a:r>
              <a:rPr lang="en-US" sz="2300" dirty="0"/>
              <a:t> </a:t>
            </a:r>
            <a:r>
              <a:rPr lang="en-US" sz="2300" dirty="0" err="1"/>
              <a:t>dị</a:t>
            </a:r>
            <a:r>
              <a:rPr lang="en-US" sz="2300" dirty="0"/>
              <a:t> </a:t>
            </a:r>
            <a:r>
              <a:rPr lang="en-US" sz="2300" dirty="0" err="1"/>
              <a:t>của</a:t>
            </a:r>
            <a:r>
              <a:rPr lang="en-US" sz="2300" dirty="0"/>
              <a:t> </a:t>
            </a:r>
            <a:r>
              <a:rPr lang="en-US" sz="2300" dirty="0" err="1"/>
              <a:t>trường</a:t>
            </a:r>
            <a:r>
              <a:rPr lang="en-US" sz="2300" dirty="0"/>
              <a:t> </a:t>
            </a:r>
            <a:r>
              <a:rPr lang="en-US" sz="2300" dirty="0" err="1"/>
              <a:t>hoặc</a:t>
            </a:r>
            <a:r>
              <a:rPr lang="en-US" sz="2300" dirty="0"/>
              <a:t> </a:t>
            </a:r>
            <a:r>
              <a:rPr lang="en-US" sz="2300" dirty="0" err="1"/>
              <a:t>theo</a:t>
            </a:r>
            <a:r>
              <a:rPr lang="en-US" sz="2300" dirty="0"/>
              <a:t> </a:t>
            </a:r>
            <a:r>
              <a:rPr lang="en-US" sz="2300" dirty="0" err="1"/>
              <a:t>công</a:t>
            </a:r>
            <a:r>
              <a:rPr lang="en-US" sz="2300" dirty="0"/>
              <a:t> </a:t>
            </a:r>
            <a:r>
              <a:rPr lang="en-US" sz="2300" dirty="0" err="1"/>
              <a:t>thức</a:t>
            </a:r>
            <a:r>
              <a:rPr lang="en-US" sz="2300" dirty="0"/>
              <a:t> </a:t>
            </a:r>
            <a:r>
              <a:rPr lang="en-US" sz="2300" dirty="0" err="1"/>
              <a:t>nổi</a:t>
            </a:r>
            <a:r>
              <a:rPr lang="en-US" sz="2300" dirty="0"/>
              <a:t> </a:t>
            </a:r>
            <a:r>
              <a:rPr lang="en-US" sz="2300" dirty="0" err="1"/>
              <a:t>tiếng</a:t>
            </a:r>
            <a:r>
              <a:rPr lang="en-US" sz="2300" dirty="0"/>
              <a:t> </a:t>
            </a:r>
            <a:r>
              <a:rPr lang="en-US" sz="2300" dirty="0" err="1"/>
              <a:t>của</a:t>
            </a:r>
            <a:r>
              <a:rPr lang="en-US" sz="2300" dirty="0"/>
              <a:t> Einstein </a:t>
            </a:r>
            <a:r>
              <a:rPr lang="en-US" sz="2300" dirty="0" err="1"/>
              <a:t>nơi</a:t>
            </a:r>
            <a:r>
              <a:rPr lang="en-US" sz="2300" dirty="0"/>
              <a:t> </a:t>
            </a:r>
            <a:r>
              <a:rPr lang="en-US" sz="2300" dirty="0" err="1"/>
              <a:t>khối</a:t>
            </a:r>
            <a:r>
              <a:rPr lang="en-US" sz="2300" dirty="0"/>
              <a:t> </a:t>
            </a:r>
            <a:r>
              <a:rPr lang="en-US" sz="2300" dirty="0" err="1"/>
              <a:t>lượng</a:t>
            </a:r>
            <a:r>
              <a:rPr lang="en-US" sz="2300" dirty="0"/>
              <a:t> - </a:t>
            </a:r>
            <a:r>
              <a:rPr lang="en-US" sz="2300" dirty="0" err="1"/>
              <a:t>vật</a:t>
            </a:r>
            <a:r>
              <a:rPr lang="en-US" sz="2300" dirty="0"/>
              <a:t> </a:t>
            </a:r>
            <a:r>
              <a:rPr lang="en-US" sz="2300" dirty="0" err="1"/>
              <a:t>chất</a:t>
            </a:r>
            <a:r>
              <a:rPr lang="en-US" sz="2300" dirty="0"/>
              <a:t> </a:t>
            </a:r>
            <a:r>
              <a:rPr lang="en-US" sz="2300" dirty="0" err="1"/>
              <a:t>theo</a:t>
            </a:r>
            <a:r>
              <a:rPr lang="en-US" sz="2300" dirty="0"/>
              <a:t> </a:t>
            </a:r>
            <a:r>
              <a:rPr lang="en-US" sz="2300" dirty="0" err="1"/>
              <a:t>nghĩa</a:t>
            </a:r>
            <a:r>
              <a:rPr lang="en-US" sz="2300" dirty="0"/>
              <a:t> </a:t>
            </a:r>
            <a:r>
              <a:rPr lang="en-US" sz="2300" dirty="0" err="1"/>
              <a:t>thông</a:t>
            </a:r>
            <a:r>
              <a:rPr lang="en-US" sz="2300" dirty="0"/>
              <a:t> </a:t>
            </a:r>
            <a:r>
              <a:rPr lang="en-US" sz="2300" dirty="0" err="1"/>
              <a:t>thường</a:t>
            </a:r>
            <a:r>
              <a:rPr lang="en-US" sz="2300" dirty="0"/>
              <a:t> </a:t>
            </a:r>
            <a:r>
              <a:rPr lang="en-US" sz="2300" dirty="0" err="1"/>
              <a:t>và</a:t>
            </a:r>
            <a:r>
              <a:rPr lang="en-US" sz="2300" dirty="0"/>
              <a:t> </a:t>
            </a:r>
            <a:r>
              <a:rPr lang="en-US" sz="2300" dirty="0" err="1"/>
              <a:t>năng</a:t>
            </a:r>
            <a:r>
              <a:rPr lang="en-US" sz="2300" dirty="0"/>
              <a:t> </a:t>
            </a:r>
            <a:r>
              <a:rPr lang="en-US" sz="2300" dirty="0" err="1"/>
              <a:t>lượng</a:t>
            </a:r>
            <a:r>
              <a:rPr lang="en-US" sz="2300" dirty="0"/>
              <a:t> </a:t>
            </a:r>
            <a:r>
              <a:rPr lang="en-US" sz="2300" dirty="0" err="1"/>
              <a:t>hoán</a:t>
            </a:r>
            <a:r>
              <a:rPr lang="en-US" sz="2300" dirty="0"/>
              <a:t> </a:t>
            </a:r>
            <a:r>
              <a:rPr lang="en-US" sz="2300" dirty="0" err="1"/>
              <a:t>đổi</a:t>
            </a:r>
            <a:r>
              <a:rPr lang="en-US" sz="2300" dirty="0"/>
              <a:t> </a:t>
            </a:r>
            <a:r>
              <a:rPr lang="en-US" sz="2300" dirty="0" err="1"/>
              <a:t>cho</a:t>
            </a:r>
            <a:r>
              <a:rPr lang="en-US" sz="2300" dirty="0"/>
              <a:t> </a:t>
            </a:r>
            <a:r>
              <a:rPr lang="en-US" sz="2300" dirty="0" err="1"/>
              <a:t>nhau</a:t>
            </a:r>
            <a:r>
              <a:rPr lang="en-US" sz="2300" dirty="0"/>
              <a:t> (</a:t>
            </a:r>
            <a:r>
              <a:rPr lang="en-US" sz="2300" dirty="0" err="1"/>
              <a:t>tương</a:t>
            </a:r>
            <a:r>
              <a:rPr lang="en-US" sz="2300" dirty="0"/>
              <a:t> </a:t>
            </a:r>
            <a:r>
              <a:rPr lang="en-US" sz="2300" dirty="0" err="1"/>
              <a:t>giao</a:t>
            </a:r>
            <a:r>
              <a:rPr lang="en-US" sz="2300" dirty="0"/>
              <a:t>) </a:t>
            </a:r>
            <a:r>
              <a:rPr lang="en-US" sz="2300" dirty="0" err="1"/>
              <a:t>và</a:t>
            </a:r>
            <a:r>
              <a:rPr lang="en-US" sz="2300" dirty="0"/>
              <a:t> </a:t>
            </a:r>
            <a:r>
              <a:rPr lang="en-US" sz="2300" dirty="0" err="1"/>
              <a:t>năng</a:t>
            </a:r>
            <a:r>
              <a:rPr lang="en-US" sz="2300" dirty="0"/>
              <a:t> </a:t>
            </a:r>
            <a:r>
              <a:rPr lang="en-US" sz="2300" dirty="0" err="1"/>
              <a:t>lượng</a:t>
            </a:r>
            <a:r>
              <a:rPr lang="en-US" sz="2300" dirty="0"/>
              <a:t> </a:t>
            </a:r>
            <a:r>
              <a:rPr lang="en-US" sz="2300" dirty="0" err="1"/>
              <a:t>với</a:t>
            </a:r>
            <a:r>
              <a:rPr lang="en-US" sz="2300" dirty="0"/>
              <a:t> photon </a:t>
            </a:r>
            <a:r>
              <a:rPr lang="en-US" sz="2300" dirty="0" err="1"/>
              <a:t>khối</a:t>
            </a:r>
            <a:r>
              <a:rPr lang="en-US" sz="2300" dirty="0"/>
              <a:t> </a:t>
            </a:r>
            <a:r>
              <a:rPr lang="en-US" sz="2300" dirty="0" err="1"/>
              <a:t>lượng</a:t>
            </a:r>
            <a:r>
              <a:rPr lang="en-US" sz="2300" dirty="0"/>
              <a:t> 0 </a:t>
            </a:r>
            <a:r>
              <a:rPr lang="en-US" sz="2300" dirty="0" err="1"/>
              <a:t>không</a:t>
            </a:r>
            <a:r>
              <a:rPr lang="en-US" sz="2300" dirty="0"/>
              <a:t> </a:t>
            </a:r>
            <a:r>
              <a:rPr lang="en-US" sz="2300" dirty="0" err="1"/>
              <a:t>phải</a:t>
            </a:r>
            <a:r>
              <a:rPr lang="en-US" sz="2300" dirty="0"/>
              <a:t> </a:t>
            </a:r>
            <a:r>
              <a:rPr lang="en-US" sz="2300" dirty="0" err="1"/>
              <a:t>vật</a:t>
            </a:r>
            <a:r>
              <a:rPr lang="en-US" sz="2300" dirty="0"/>
              <a:t> </a:t>
            </a:r>
            <a:r>
              <a:rPr lang="en-US" sz="2300" dirty="0" err="1"/>
              <a:t>chất</a:t>
            </a:r>
            <a:r>
              <a:rPr lang="en-US" sz="2300" dirty="0"/>
              <a:t> </a:t>
            </a:r>
            <a:r>
              <a:rPr lang="en-US" sz="2300" dirty="0" err="1"/>
              <a:t>cầm</a:t>
            </a:r>
            <a:r>
              <a:rPr lang="en-US" sz="2300" dirty="0"/>
              <a:t> </a:t>
            </a:r>
            <a:r>
              <a:rPr lang="en-US" sz="2300" dirty="0" err="1"/>
              <a:t>nắm</a:t>
            </a:r>
            <a:r>
              <a:rPr lang="en-US" sz="2300" dirty="0"/>
              <a:t> </a:t>
            </a:r>
            <a:r>
              <a:rPr lang="en-US" sz="2300" dirty="0" err="1"/>
              <a:t>được</a:t>
            </a:r>
            <a:r>
              <a:rPr lang="en-US" sz="2300" dirty="0"/>
              <a:t> </a:t>
            </a:r>
            <a:r>
              <a:rPr lang="en-US" sz="2300" dirty="0" err="1"/>
              <a:t>nhưng</a:t>
            </a:r>
            <a:r>
              <a:rPr lang="en-US" sz="2300" dirty="0"/>
              <a:t> </a:t>
            </a:r>
            <a:r>
              <a:rPr lang="en-US" sz="2300" dirty="0" err="1"/>
              <a:t>chắc</a:t>
            </a:r>
            <a:r>
              <a:rPr lang="en-US" sz="2300" dirty="0"/>
              <a:t> </a:t>
            </a:r>
            <a:r>
              <a:rPr lang="en-US" sz="2300" dirty="0" err="1"/>
              <a:t>chắn</a:t>
            </a:r>
            <a:r>
              <a:rPr lang="en-US" sz="2300" dirty="0"/>
              <a:t> </a:t>
            </a:r>
            <a:r>
              <a:rPr lang="en-US" sz="2300" dirty="0" err="1"/>
              <a:t>tồn</a:t>
            </a:r>
            <a:r>
              <a:rPr lang="en-US" sz="2300" dirty="0"/>
              <a:t> </a:t>
            </a:r>
            <a:r>
              <a:rPr lang="en-US" sz="2300" dirty="0" err="1"/>
              <a:t>tại</a:t>
            </a:r>
            <a:r>
              <a:rPr lang="en-US" sz="2300" dirty="0"/>
              <a:t> </a:t>
            </a:r>
            <a:r>
              <a:rPr lang="en-US" sz="2300" dirty="0" err="1"/>
              <a:t>đối</a:t>
            </a:r>
            <a:r>
              <a:rPr lang="en-US" sz="2300" dirty="0"/>
              <a:t> </a:t>
            </a:r>
            <a:r>
              <a:rPr lang="en-US" sz="2300" dirty="0" err="1"/>
              <a:t>với</a:t>
            </a:r>
            <a:r>
              <a:rPr lang="en-US" sz="2300" dirty="0"/>
              <a:t> con </a:t>
            </a:r>
            <a:r>
              <a:rPr lang="en-US" sz="2300" dirty="0" err="1"/>
              <a:t>người</a:t>
            </a:r>
            <a:r>
              <a:rPr lang="en-US" sz="2300" dirty="0"/>
              <a:t> </a:t>
            </a:r>
            <a:r>
              <a:rPr lang="en-US" sz="2300" dirty="0" err="1"/>
              <a:t>như</a:t>
            </a:r>
            <a:r>
              <a:rPr lang="en-US" sz="2300" dirty="0"/>
              <a:t> </a:t>
            </a:r>
            <a:r>
              <a:rPr lang="en-US" sz="2300" dirty="0" err="1"/>
              <a:t>những</a:t>
            </a:r>
            <a:r>
              <a:rPr lang="en-US" sz="2300" dirty="0"/>
              <a:t> ý </a:t>
            </a:r>
            <a:r>
              <a:rPr lang="en-US" sz="2300" dirty="0" err="1"/>
              <a:t>niệm</a:t>
            </a:r>
            <a:r>
              <a:rPr lang="en-US" sz="2300" dirty="0"/>
              <a:t>. </a:t>
            </a:r>
            <a:r>
              <a:rPr lang="en-US" sz="2300" dirty="0" err="1"/>
              <a:t>Tồn</a:t>
            </a:r>
            <a:r>
              <a:rPr lang="en-US" sz="2300" dirty="0"/>
              <a:t> </a:t>
            </a:r>
            <a:r>
              <a:rPr lang="en-US" sz="2300" dirty="0" err="1"/>
              <a:t>tại</a:t>
            </a:r>
            <a:r>
              <a:rPr lang="en-US" sz="2300" dirty="0"/>
              <a:t> </a:t>
            </a:r>
            <a:r>
              <a:rPr lang="en-US" sz="2300" dirty="0" err="1"/>
              <a:t>và</a:t>
            </a:r>
            <a:r>
              <a:rPr lang="en-US" sz="2300" dirty="0"/>
              <a:t> </a:t>
            </a:r>
            <a:r>
              <a:rPr lang="en-US" sz="2300" dirty="0" err="1"/>
              <a:t>tồn</a:t>
            </a:r>
            <a:r>
              <a:rPr lang="en-US" sz="2300" dirty="0"/>
              <a:t> </a:t>
            </a:r>
            <a:r>
              <a:rPr lang="en-US" sz="2300" dirty="0" err="1"/>
              <a:t>tại</a:t>
            </a:r>
            <a:r>
              <a:rPr lang="en-US" sz="2300" dirty="0"/>
              <a:t> </a:t>
            </a:r>
            <a:r>
              <a:rPr lang="en-US" sz="2300" dirty="0" err="1"/>
              <a:t>đối</a:t>
            </a:r>
            <a:r>
              <a:rPr lang="en-US" sz="2300" dirty="0"/>
              <a:t> </a:t>
            </a:r>
            <a:r>
              <a:rPr lang="en-US" sz="2300" dirty="0" err="1"/>
              <a:t>với</a:t>
            </a:r>
            <a:r>
              <a:rPr lang="en-US" sz="2300" dirty="0"/>
              <a:t> con </a:t>
            </a:r>
            <a:r>
              <a:rPr lang="en-US" sz="2300" dirty="0" err="1"/>
              <a:t>người</a:t>
            </a:r>
            <a:r>
              <a:rPr lang="en-US" sz="2300" dirty="0"/>
              <a:t> </a:t>
            </a:r>
            <a:r>
              <a:rPr lang="en-US" sz="2300" dirty="0" err="1"/>
              <a:t>có</a:t>
            </a:r>
            <a:r>
              <a:rPr lang="en-US" sz="2300" dirty="0"/>
              <a:t> </a:t>
            </a:r>
            <a:r>
              <a:rPr lang="en-US" sz="2300" dirty="0" err="1"/>
              <a:t>thể</a:t>
            </a:r>
            <a:r>
              <a:rPr lang="en-US" sz="2300" dirty="0"/>
              <a:t> </a:t>
            </a:r>
            <a:r>
              <a:rPr lang="en-US" sz="2300" dirty="0" err="1"/>
              <a:t>khác</a:t>
            </a:r>
            <a:r>
              <a:rPr lang="en-US" sz="2300" dirty="0"/>
              <a:t> </a:t>
            </a:r>
            <a:r>
              <a:rPr lang="en-US" sz="2300" dirty="0" err="1"/>
              <a:t>nhau</a:t>
            </a:r>
            <a:r>
              <a:rPr lang="en-US" sz="2300" dirty="0"/>
              <a:t> </a:t>
            </a:r>
            <a:r>
              <a:rPr lang="en-US" sz="2300" dirty="0" err="1"/>
              <a:t>và</a:t>
            </a:r>
            <a:r>
              <a:rPr lang="en-US" sz="2300" dirty="0"/>
              <a:t> </a:t>
            </a:r>
            <a:r>
              <a:rPr lang="en-US" sz="2300" dirty="0" err="1"/>
              <a:t>khác</a:t>
            </a:r>
            <a:r>
              <a:rPr lang="en-US" sz="2300" dirty="0"/>
              <a:t> </a:t>
            </a:r>
            <a:r>
              <a:rPr lang="en-US" sz="2300" dirty="0" err="1"/>
              <a:t>nhau</a:t>
            </a:r>
            <a:r>
              <a:rPr lang="en-US" sz="2300" dirty="0"/>
              <a:t> </a:t>
            </a:r>
            <a:r>
              <a:rPr lang="en-US" sz="2300" dirty="0" err="1"/>
              <a:t>như</a:t>
            </a:r>
            <a:r>
              <a:rPr lang="en-US" sz="2300" dirty="0"/>
              <a:t> </a:t>
            </a:r>
            <a:r>
              <a:rPr lang="en-US" sz="2300" dirty="0" err="1"/>
              <a:t>thế</a:t>
            </a:r>
            <a:r>
              <a:rPr lang="en-US" sz="2300" dirty="0"/>
              <a:t> </a:t>
            </a:r>
            <a:r>
              <a:rPr lang="en-US" sz="2300" dirty="0" err="1"/>
              <a:t>nào</a:t>
            </a:r>
            <a:r>
              <a:rPr lang="en-US" sz="2300" dirty="0"/>
              <a:t>? </a:t>
            </a:r>
            <a:r>
              <a:rPr lang="en-US" sz="2300" dirty="0" err="1"/>
              <a:t>Hẳn</a:t>
            </a:r>
            <a:r>
              <a:rPr lang="en-US" sz="2300" dirty="0"/>
              <a:t> </a:t>
            </a:r>
            <a:r>
              <a:rPr lang="en-US" sz="2300" dirty="0" err="1"/>
              <a:t>nhiên</a:t>
            </a:r>
            <a:r>
              <a:rPr lang="en-US" sz="2300" dirty="0"/>
              <a:t> </a:t>
            </a:r>
            <a:r>
              <a:rPr lang="en-US" sz="2300" dirty="0" err="1"/>
              <a:t>tồn</a:t>
            </a:r>
            <a:r>
              <a:rPr lang="en-US" sz="2300" dirty="0"/>
              <a:t> </a:t>
            </a:r>
            <a:r>
              <a:rPr lang="en-US" sz="2300" dirty="0" err="1"/>
              <a:t>tại</a:t>
            </a:r>
            <a:r>
              <a:rPr lang="en-US" sz="2300" dirty="0"/>
              <a:t> </a:t>
            </a:r>
            <a:r>
              <a:rPr lang="en-US" sz="2300" dirty="0" err="1"/>
              <a:t>hai</a:t>
            </a:r>
            <a:r>
              <a:rPr lang="en-US" sz="2300" dirty="0"/>
              <a:t> </a:t>
            </a:r>
            <a:r>
              <a:rPr lang="en-US" sz="2300" dirty="0" err="1"/>
              <a:t>sự</a:t>
            </a:r>
            <a:r>
              <a:rPr lang="en-US" sz="2300" dirty="0"/>
              <a:t> </a:t>
            </a:r>
            <a:r>
              <a:rPr lang="en-US" sz="2300" dirty="0" err="1"/>
              <a:t>tồn</a:t>
            </a:r>
            <a:r>
              <a:rPr lang="en-US" sz="2300" dirty="0"/>
              <a:t> </a:t>
            </a:r>
            <a:r>
              <a:rPr lang="en-US" sz="2300" dirty="0" err="1"/>
              <a:t>tại</a:t>
            </a:r>
            <a:r>
              <a:rPr lang="en-US" sz="2300" dirty="0"/>
              <a:t> </a:t>
            </a:r>
            <a:r>
              <a:rPr lang="en-US" sz="2300" dirty="0" err="1"/>
              <a:t>và</a:t>
            </a:r>
            <a:r>
              <a:rPr lang="en-US" sz="2300" dirty="0"/>
              <a:t> </a:t>
            </a:r>
            <a:r>
              <a:rPr lang="en-US" sz="2300" dirty="0" err="1"/>
              <a:t>chúng</a:t>
            </a:r>
            <a:r>
              <a:rPr lang="en-US" sz="2300" dirty="0"/>
              <a:t> </a:t>
            </a:r>
            <a:r>
              <a:rPr lang="en-US" sz="2300" dirty="0" err="1"/>
              <a:t>có</a:t>
            </a:r>
            <a:r>
              <a:rPr lang="en-US" sz="2300" dirty="0"/>
              <a:t> </a:t>
            </a:r>
            <a:r>
              <a:rPr lang="en-US" sz="2300" dirty="0" err="1"/>
              <a:t>thể</a:t>
            </a:r>
            <a:r>
              <a:rPr lang="en-US" sz="2300" dirty="0"/>
              <a:t> </a:t>
            </a:r>
            <a:r>
              <a:rPr lang="en-US" sz="2300" dirty="0" err="1"/>
              <a:t>hợp</a:t>
            </a:r>
            <a:r>
              <a:rPr lang="en-US" sz="2300" dirty="0"/>
              <a:t> </a:t>
            </a:r>
            <a:r>
              <a:rPr lang="en-US" sz="2300" dirty="0" err="1"/>
              <a:t>thành</a:t>
            </a:r>
            <a:r>
              <a:rPr lang="en-US" sz="2300" dirty="0"/>
              <a:t> </a:t>
            </a:r>
            <a:r>
              <a:rPr lang="en-US" sz="2300" dirty="0" err="1"/>
              <a:t>một</a:t>
            </a:r>
            <a:r>
              <a:rPr lang="en-US" sz="2300" dirty="0"/>
              <a:t>, ý </a:t>
            </a:r>
            <a:r>
              <a:rPr lang="en-US" sz="2300" dirty="0" err="1"/>
              <a:t>niệm</a:t>
            </a:r>
            <a:r>
              <a:rPr lang="en-US" sz="2300" dirty="0"/>
              <a:t> </a:t>
            </a:r>
            <a:r>
              <a:rPr lang="en-US" sz="2300" dirty="0" err="1"/>
              <a:t>như</a:t>
            </a:r>
            <a:r>
              <a:rPr lang="en-US" sz="2300" dirty="0"/>
              <a:t> </a:t>
            </a:r>
            <a:r>
              <a:rPr lang="en-US" sz="2300" dirty="0" err="1"/>
              <a:t>giả</a:t>
            </a:r>
            <a:r>
              <a:rPr lang="en-US" sz="2300" dirty="0"/>
              <a:t> </a:t>
            </a:r>
            <a:r>
              <a:rPr lang="en-US" sz="2300" dirty="0" err="1"/>
              <a:t>tướng</a:t>
            </a:r>
            <a:r>
              <a:rPr lang="en-US" sz="2300" dirty="0"/>
              <a:t> </a:t>
            </a:r>
            <a:r>
              <a:rPr lang="en-US" sz="2300" dirty="0" err="1"/>
              <a:t>tương</a:t>
            </a:r>
            <a:r>
              <a:rPr lang="en-US" sz="2300" dirty="0"/>
              <a:t> </a:t>
            </a:r>
            <a:r>
              <a:rPr lang="en-US" sz="2300" dirty="0" err="1"/>
              <a:t>giao</a:t>
            </a:r>
            <a:r>
              <a:rPr lang="en-US" sz="2300" dirty="0"/>
              <a:t> </a:t>
            </a:r>
            <a:r>
              <a:rPr lang="en-US" sz="2300" dirty="0" err="1"/>
              <a:t>tựu</a:t>
            </a:r>
            <a:r>
              <a:rPr lang="en-US" sz="2300" dirty="0"/>
              <a:t> </a:t>
            </a:r>
            <a:r>
              <a:rPr lang="en-US" sz="2300" dirty="0" err="1"/>
              <a:t>thành</a:t>
            </a:r>
            <a:r>
              <a:rPr lang="en-US" sz="2300" dirty="0"/>
              <a:t> </a:t>
            </a:r>
            <a:r>
              <a:rPr lang="en-US" sz="2300" dirty="0" err="1"/>
              <a:t>thế</a:t>
            </a:r>
            <a:r>
              <a:rPr lang="en-US" sz="2300" dirty="0"/>
              <a:t> </a:t>
            </a:r>
            <a:r>
              <a:rPr lang="en-US" sz="2300" dirty="0" err="1"/>
              <a:t>giới</a:t>
            </a:r>
            <a:r>
              <a:rPr lang="en-US" sz="2300" dirty="0"/>
              <a:t> </a:t>
            </a:r>
            <a:r>
              <a:rPr lang="en-US" sz="2300" dirty="0" err="1"/>
              <a:t>như</a:t>
            </a:r>
            <a:r>
              <a:rPr lang="en-US" sz="2300" dirty="0"/>
              <a:t> </a:t>
            </a:r>
            <a:r>
              <a:rPr lang="en-US" sz="2300" dirty="0" err="1"/>
              <a:t>nhiều</a:t>
            </a:r>
            <a:r>
              <a:rPr lang="en-US" sz="2300" dirty="0"/>
              <a:t> </a:t>
            </a:r>
            <a:r>
              <a:rPr lang="en-US" sz="2300" dirty="0" err="1"/>
              <a:t>gợn</a:t>
            </a:r>
            <a:r>
              <a:rPr lang="en-US" sz="2300" dirty="0"/>
              <a:t> </a:t>
            </a:r>
            <a:r>
              <a:rPr lang="en-US" sz="2300" dirty="0" err="1"/>
              <a:t>sóng</a:t>
            </a:r>
            <a:r>
              <a:rPr lang="en-US" sz="2300" dirty="0"/>
              <a:t>. </a:t>
            </a:r>
            <a:r>
              <a:rPr lang="en-US" sz="2300" dirty="0" err="1"/>
              <a:t>Người</a:t>
            </a:r>
            <a:r>
              <a:rPr lang="en-US" sz="2300" dirty="0"/>
              <a:t> </a:t>
            </a:r>
            <a:r>
              <a:rPr lang="en-US" sz="2300" dirty="0" err="1"/>
              <a:t>đọc</a:t>
            </a:r>
            <a:r>
              <a:rPr lang="en-US" sz="2300" dirty="0"/>
              <a:t> </a:t>
            </a:r>
            <a:r>
              <a:rPr lang="en-US" sz="2300" dirty="0" err="1"/>
              <a:t>vui</a:t>
            </a:r>
            <a:r>
              <a:rPr lang="en-US" sz="2300" dirty="0"/>
              <a:t> </a:t>
            </a:r>
            <a:r>
              <a:rPr lang="en-US" sz="2300" dirty="0" err="1"/>
              <a:t>lòng</a:t>
            </a:r>
            <a:r>
              <a:rPr lang="en-US" sz="2300" dirty="0"/>
              <a:t> </a:t>
            </a:r>
            <a:r>
              <a:rPr lang="en-US" sz="2300" dirty="0" err="1"/>
              <a:t>tham</a:t>
            </a:r>
            <a:r>
              <a:rPr lang="en-US" sz="2300" dirty="0"/>
              <a:t> </a:t>
            </a:r>
            <a:r>
              <a:rPr lang="en-US" sz="2300" dirty="0" err="1"/>
              <a:t>khảo</a:t>
            </a:r>
            <a:r>
              <a:rPr lang="en-US" sz="2300" dirty="0"/>
              <a:t> </a:t>
            </a:r>
            <a:r>
              <a:rPr lang="en-US" sz="2300" dirty="0" err="1"/>
              <a:t>thêm</a:t>
            </a:r>
            <a:r>
              <a:rPr lang="en-US" sz="2300" dirty="0"/>
              <a:t> </a:t>
            </a:r>
            <a:r>
              <a:rPr lang="en-US" sz="2300" dirty="0" err="1"/>
              <a:t>hai</a:t>
            </a:r>
            <a:r>
              <a:rPr lang="en-US" sz="2300" dirty="0"/>
              <a:t> </a:t>
            </a:r>
            <a:r>
              <a:rPr lang="en-US" sz="2300" dirty="0" err="1"/>
              <a:t>bài</a:t>
            </a:r>
            <a:r>
              <a:rPr lang="en-US" sz="2300" dirty="0"/>
              <a:t> </a:t>
            </a:r>
            <a:r>
              <a:rPr lang="en-US" sz="2300" dirty="0" err="1"/>
              <a:t>nghiên</a:t>
            </a:r>
            <a:r>
              <a:rPr lang="en-US" sz="2300" dirty="0"/>
              <a:t> </a:t>
            </a:r>
            <a:r>
              <a:rPr lang="en-US" sz="2300" dirty="0" err="1"/>
              <a:t>cứu</a:t>
            </a:r>
            <a:r>
              <a:rPr lang="en-US" sz="2300" dirty="0"/>
              <a:t> “</a:t>
            </a:r>
            <a:r>
              <a:rPr lang="en-US" sz="2300" dirty="0" err="1"/>
              <a:t>Trí</a:t>
            </a:r>
            <a:r>
              <a:rPr lang="en-US" sz="2300" dirty="0"/>
              <a:t> </a:t>
            </a:r>
            <a:r>
              <a:rPr lang="en-US" sz="2300" dirty="0" err="1"/>
              <a:t>tuệ</a:t>
            </a:r>
            <a:r>
              <a:rPr lang="en-US" sz="2300" dirty="0"/>
              <a:t> </a:t>
            </a:r>
            <a:r>
              <a:rPr lang="en-US" sz="2300" dirty="0" err="1"/>
              <a:t>luận</a:t>
            </a:r>
            <a:r>
              <a:rPr lang="en-US" sz="2300" dirty="0"/>
              <a:t>” (https://osf.io/y3upr) </a:t>
            </a:r>
            <a:r>
              <a:rPr lang="en-US" sz="2300" dirty="0" err="1"/>
              <a:t>và</a:t>
            </a:r>
            <a:r>
              <a:rPr lang="en-US" sz="2300" dirty="0"/>
              <a:t> “</a:t>
            </a:r>
            <a:r>
              <a:rPr lang="en-US" sz="2300" dirty="0" err="1"/>
              <a:t>Tàng</a:t>
            </a:r>
            <a:r>
              <a:rPr lang="en-US" sz="2300" dirty="0"/>
              <a:t> </a:t>
            </a:r>
            <a:r>
              <a:rPr lang="en-US" sz="2300" dirty="0" err="1"/>
              <a:t>thức</a:t>
            </a:r>
            <a:r>
              <a:rPr lang="en-US" sz="2300" dirty="0"/>
              <a:t> </a:t>
            </a:r>
            <a:r>
              <a:rPr lang="en-US" sz="2300" dirty="0" err="1"/>
              <a:t>và</a:t>
            </a:r>
            <a:r>
              <a:rPr lang="en-US" sz="2300" dirty="0"/>
              <a:t> </a:t>
            </a:r>
            <a:r>
              <a:rPr lang="en-US" sz="2300" dirty="0" err="1"/>
              <a:t>phân</a:t>
            </a:r>
            <a:r>
              <a:rPr lang="en-US" sz="2300" dirty="0"/>
              <a:t> </a:t>
            </a:r>
            <a:r>
              <a:rPr lang="en-US" sz="2300" dirty="0" err="1"/>
              <a:t>tâm</a:t>
            </a:r>
            <a:r>
              <a:rPr lang="en-US" sz="2300" dirty="0"/>
              <a:t> </a:t>
            </a:r>
            <a:r>
              <a:rPr lang="en-US" sz="2300" dirty="0" err="1"/>
              <a:t>học</a:t>
            </a:r>
            <a:r>
              <a:rPr lang="en-US" sz="2300" dirty="0"/>
              <a:t>” (www.researchgate.net/publication/345774161_Tang_thuc_va_phan_tam_hoc).</a:t>
            </a:r>
            <a:endParaRPr lang="en-US" sz="23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338448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Vòng</a:t>
            </a:r>
            <a:r>
              <a:rPr lang="en-US" dirty="0"/>
              <a:t> </a:t>
            </a:r>
            <a:r>
              <a:rPr lang="en-US" dirty="0" err="1"/>
              <a:t>vèo</a:t>
            </a:r>
            <a:r>
              <a:rPr lang="en-US" dirty="0"/>
              <a:t> </a:t>
            </a:r>
            <a:r>
              <a:rPr lang="en-US" dirty="0" err="1"/>
              <a:t>và</a:t>
            </a:r>
            <a:r>
              <a:rPr lang="en-US" dirty="0"/>
              <a:t> </a:t>
            </a:r>
            <a:r>
              <a:rPr lang="en-US" dirty="0" err="1"/>
              <a:t>lắt</a:t>
            </a:r>
            <a:r>
              <a:rPr lang="en-US" dirty="0"/>
              <a:t> </a:t>
            </a:r>
            <a:r>
              <a:rPr lang="en-US" dirty="0" err="1"/>
              <a:t>léo</a:t>
            </a:r>
            <a:endParaRPr lang="en-US" dirty="0"/>
          </a:p>
        </p:txBody>
      </p:sp>
      <p:sp>
        <p:nvSpPr>
          <p:cNvPr id="3" name="Content Placeholder 2"/>
          <p:cNvSpPr>
            <a:spLocks noGrp="1"/>
          </p:cNvSpPr>
          <p:nvPr>
            <p:ph idx="1"/>
          </p:nvPr>
        </p:nvSpPr>
        <p:spPr/>
        <p:txBody>
          <a:bodyPr>
            <a:normAutofit/>
          </a:bodyPr>
          <a:lstStyle/>
          <a:p>
            <a:pPr marL="0" indent="0">
              <a:buNone/>
            </a:pPr>
            <a:r>
              <a:rPr lang="en-US" sz="2500" dirty="0" err="1"/>
              <a:t>Lịch</a:t>
            </a:r>
            <a:r>
              <a:rPr lang="en-US" sz="2500" dirty="0"/>
              <a:t> </a:t>
            </a:r>
            <a:r>
              <a:rPr lang="en-US" sz="2500" dirty="0" err="1"/>
              <a:t>sử</a:t>
            </a:r>
            <a:r>
              <a:rPr lang="en-US" sz="2500" dirty="0"/>
              <a:t> </a:t>
            </a:r>
            <a:r>
              <a:rPr lang="en-US" sz="2500" dirty="0" err="1"/>
              <a:t>theo</a:t>
            </a:r>
            <a:r>
              <a:rPr lang="en-US" sz="2500" dirty="0"/>
              <a:t> </a:t>
            </a:r>
            <a:r>
              <a:rPr lang="en-US" sz="2500" dirty="0" err="1"/>
              <a:t>nghĩa</a:t>
            </a:r>
            <a:r>
              <a:rPr lang="en-US" sz="2500" dirty="0"/>
              <a:t> </a:t>
            </a:r>
            <a:r>
              <a:rPr lang="en-US" sz="2500" dirty="0" err="1"/>
              <a:t>rộng</a:t>
            </a:r>
            <a:r>
              <a:rPr lang="en-US" sz="2500" dirty="0"/>
              <a:t> </a:t>
            </a:r>
            <a:r>
              <a:rPr lang="en-US" sz="2500" dirty="0" err="1"/>
              <a:t>là</a:t>
            </a:r>
            <a:r>
              <a:rPr lang="en-US" sz="2500" dirty="0"/>
              <a:t> </a:t>
            </a:r>
            <a:r>
              <a:rPr lang="en-US" sz="2500" dirty="0" err="1"/>
              <a:t>chuỗi</a:t>
            </a:r>
            <a:r>
              <a:rPr lang="en-US" sz="2500" dirty="0"/>
              <a:t> </a:t>
            </a:r>
            <a:r>
              <a:rPr lang="en-US" sz="2500" dirty="0" err="1"/>
              <a:t>hình</a:t>
            </a:r>
            <a:r>
              <a:rPr lang="en-US" sz="2500" dirty="0"/>
              <a:t> </a:t>
            </a:r>
            <a:r>
              <a:rPr lang="en-US" sz="2500" dirty="0" err="1"/>
              <a:t>thái</a:t>
            </a:r>
            <a:r>
              <a:rPr lang="en-US" sz="2500" dirty="0"/>
              <a:t> </a:t>
            </a:r>
            <a:r>
              <a:rPr lang="en-US" sz="2500" dirty="0" err="1"/>
              <a:t>sự</a:t>
            </a:r>
            <a:r>
              <a:rPr lang="en-US" sz="2500" dirty="0"/>
              <a:t> </a:t>
            </a:r>
            <a:r>
              <a:rPr lang="en-US" sz="2500" dirty="0" err="1"/>
              <a:t>kiện</a:t>
            </a:r>
            <a:r>
              <a:rPr lang="en-US" sz="2500" dirty="0"/>
              <a:t> </a:t>
            </a:r>
            <a:r>
              <a:rPr lang="en-US" sz="2500" dirty="0" err="1"/>
              <a:t>diễn</a:t>
            </a:r>
            <a:r>
              <a:rPr lang="en-US" sz="2500" dirty="0"/>
              <a:t> </a:t>
            </a:r>
            <a:r>
              <a:rPr lang="en-US" sz="2500" dirty="0" err="1"/>
              <a:t>biến</a:t>
            </a:r>
            <a:r>
              <a:rPr lang="en-US" sz="2500" dirty="0"/>
              <a:t> </a:t>
            </a:r>
            <a:r>
              <a:rPr lang="en-US" sz="2500" dirty="0" err="1"/>
              <a:t>trong</a:t>
            </a:r>
            <a:r>
              <a:rPr lang="en-US" sz="2500" dirty="0"/>
              <a:t> hay </a:t>
            </a:r>
            <a:r>
              <a:rPr lang="en-US" sz="2500" dirty="0" err="1"/>
              <a:t>chính</a:t>
            </a:r>
            <a:r>
              <a:rPr lang="en-US" sz="2500" dirty="0"/>
              <a:t> </a:t>
            </a:r>
            <a:r>
              <a:rPr lang="en-US" sz="2500" dirty="0" err="1"/>
              <a:t>là</a:t>
            </a:r>
            <a:r>
              <a:rPr lang="en-US" sz="2500" dirty="0"/>
              <a:t> </a:t>
            </a:r>
            <a:r>
              <a:rPr lang="en-US" sz="2500" dirty="0" err="1"/>
              <a:t>nền</a:t>
            </a:r>
            <a:r>
              <a:rPr lang="en-US" sz="2500" dirty="0"/>
              <a:t> </a:t>
            </a:r>
            <a:r>
              <a:rPr lang="en-US" sz="2500" dirty="0" err="1"/>
              <a:t>văn</a:t>
            </a:r>
            <a:r>
              <a:rPr lang="en-US" sz="2500" dirty="0"/>
              <a:t> minh </a:t>
            </a:r>
            <a:r>
              <a:rPr lang="en-US" sz="2500" dirty="0" err="1"/>
              <a:t>loài</a:t>
            </a:r>
            <a:r>
              <a:rPr lang="en-US" sz="2500" dirty="0"/>
              <a:t> </a:t>
            </a:r>
            <a:r>
              <a:rPr lang="en-US" sz="2500" dirty="0" err="1"/>
              <a:t>người</a:t>
            </a:r>
            <a:r>
              <a:rPr lang="en-US" sz="2500" dirty="0"/>
              <a:t>, </a:t>
            </a:r>
            <a:r>
              <a:rPr lang="en-US" sz="2500" dirty="0" err="1"/>
              <a:t>được</a:t>
            </a:r>
            <a:r>
              <a:rPr lang="en-US" sz="2500" dirty="0"/>
              <a:t> </a:t>
            </a:r>
            <a:r>
              <a:rPr lang="en-US" sz="2500" dirty="0" err="1"/>
              <a:t>lặp</a:t>
            </a:r>
            <a:r>
              <a:rPr lang="en-US" sz="2500" dirty="0"/>
              <a:t> </a:t>
            </a:r>
            <a:r>
              <a:rPr lang="en-US" sz="2500" dirty="0" err="1"/>
              <a:t>lại</a:t>
            </a:r>
            <a:r>
              <a:rPr lang="en-US" sz="2500" dirty="0"/>
              <a:t>, </a:t>
            </a:r>
            <a:r>
              <a:rPr lang="en-US" sz="2500" dirty="0" err="1"/>
              <a:t>lặp</a:t>
            </a:r>
            <a:r>
              <a:rPr lang="en-US" sz="2500" dirty="0"/>
              <a:t> </a:t>
            </a:r>
            <a:r>
              <a:rPr lang="en-US" sz="2500" dirty="0" err="1"/>
              <a:t>lại</a:t>
            </a:r>
            <a:r>
              <a:rPr lang="en-US" sz="2500" dirty="0"/>
              <a:t> </a:t>
            </a:r>
            <a:r>
              <a:rPr lang="en-US" sz="2500" dirty="0" err="1"/>
              <a:t>có</a:t>
            </a:r>
            <a:r>
              <a:rPr lang="en-US" sz="2500" dirty="0"/>
              <a:t> </a:t>
            </a:r>
            <a:r>
              <a:rPr lang="en-US" sz="2500" dirty="0" err="1"/>
              <a:t>tiến</a:t>
            </a:r>
            <a:r>
              <a:rPr lang="en-US" sz="2500" dirty="0"/>
              <a:t> </a:t>
            </a:r>
            <a:r>
              <a:rPr lang="en-US" sz="2500" dirty="0" err="1"/>
              <a:t>triển</a:t>
            </a:r>
            <a:r>
              <a:rPr lang="en-US" sz="2500" dirty="0"/>
              <a:t> </a:t>
            </a:r>
            <a:r>
              <a:rPr lang="en-US" sz="2500" dirty="0" err="1"/>
              <a:t>theo</a:t>
            </a:r>
            <a:r>
              <a:rPr lang="en-US" sz="2500" dirty="0"/>
              <a:t> </a:t>
            </a:r>
            <a:r>
              <a:rPr lang="en-US" sz="2500" dirty="0" err="1"/>
              <a:t>hình</a:t>
            </a:r>
            <a:r>
              <a:rPr lang="en-US" sz="2500" dirty="0"/>
              <a:t> </a:t>
            </a:r>
            <a:r>
              <a:rPr lang="en-US" sz="2500" dirty="0" err="1"/>
              <a:t>xoắn</a:t>
            </a:r>
            <a:r>
              <a:rPr lang="en-US" sz="2500" dirty="0"/>
              <a:t> </a:t>
            </a:r>
            <a:r>
              <a:rPr lang="en-US" sz="2500" dirty="0" err="1"/>
              <a:t>ốc</a:t>
            </a:r>
            <a:r>
              <a:rPr lang="en-US" sz="2500" dirty="0"/>
              <a:t>, </a:t>
            </a:r>
            <a:r>
              <a:rPr lang="en-US" sz="2500" dirty="0" err="1"/>
              <a:t>đột</a:t>
            </a:r>
            <a:r>
              <a:rPr lang="en-US" sz="2500" dirty="0"/>
              <a:t> </a:t>
            </a:r>
            <a:r>
              <a:rPr lang="en-US" sz="2500" dirty="0" err="1"/>
              <a:t>biến</a:t>
            </a:r>
            <a:r>
              <a:rPr lang="en-US" sz="2500" dirty="0"/>
              <a:t>, hay </a:t>
            </a:r>
            <a:r>
              <a:rPr lang="en-US" sz="2500" dirty="0" err="1"/>
              <a:t>ảo</a:t>
            </a:r>
            <a:r>
              <a:rPr lang="en-US" sz="2500" dirty="0"/>
              <a:t> </a:t>
            </a:r>
            <a:r>
              <a:rPr lang="en-US" sz="2500" dirty="0" err="1"/>
              <a:t>giác</a:t>
            </a:r>
            <a:r>
              <a:rPr lang="en-US" sz="2500" dirty="0"/>
              <a:t>? </a:t>
            </a:r>
            <a:r>
              <a:rPr lang="en-US" sz="2500" dirty="0" err="1"/>
              <a:t>Tất</a:t>
            </a:r>
            <a:r>
              <a:rPr lang="en-US" sz="2500" dirty="0"/>
              <a:t> </a:t>
            </a:r>
            <a:r>
              <a:rPr lang="en-US" sz="2500" dirty="0" err="1"/>
              <a:t>cả</a:t>
            </a:r>
            <a:r>
              <a:rPr lang="en-US" sz="2500" dirty="0"/>
              <a:t> </a:t>
            </a:r>
            <a:r>
              <a:rPr lang="en-US" sz="2500" dirty="0" err="1"/>
              <a:t>đều</a:t>
            </a:r>
            <a:r>
              <a:rPr lang="en-US" sz="2500" dirty="0"/>
              <a:t> </a:t>
            </a:r>
            <a:r>
              <a:rPr lang="en-US" sz="2500" dirty="0" err="1"/>
              <a:t>đúng</a:t>
            </a:r>
            <a:r>
              <a:rPr lang="en-US" sz="2500" dirty="0"/>
              <a:t> </a:t>
            </a:r>
            <a:r>
              <a:rPr lang="en-US" sz="2500" dirty="0" err="1"/>
              <a:t>với</a:t>
            </a:r>
            <a:r>
              <a:rPr lang="en-US" sz="2500" dirty="0"/>
              <a:t> </a:t>
            </a:r>
            <a:r>
              <a:rPr lang="en-US" sz="2500" dirty="0" err="1"/>
              <a:t>sự</a:t>
            </a:r>
            <a:r>
              <a:rPr lang="en-US" sz="2500" dirty="0"/>
              <a:t> </a:t>
            </a:r>
            <a:r>
              <a:rPr lang="en-US" sz="2500" dirty="0" err="1"/>
              <a:t>trộn</a:t>
            </a:r>
            <a:r>
              <a:rPr lang="en-US" sz="2500" dirty="0"/>
              <a:t> </a:t>
            </a:r>
            <a:r>
              <a:rPr lang="en-US" sz="2500" dirty="0" err="1"/>
              <a:t>lẫn</a:t>
            </a:r>
            <a:r>
              <a:rPr lang="en-US" sz="2500" dirty="0"/>
              <a:t> </a:t>
            </a:r>
            <a:r>
              <a:rPr lang="en-US" sz="2500" dirty="0" err="1"/>
              <a:t>các</a:t>
            </a:r>
            <a:r>
              <a:rPr lang="en-US" sz="2500" dirty="0"/>
              <a:t> </a:t>
            </a:r>
            <a:r>
              <a:rPr lang="en-US" sz="2500" dirty="0" err="1"/>
              <a:t>sự</a:t>
            </a:r>
            <a:r>
              <a:rPr lang="en-US" sz="2500" dirty="0"/>
              <a:t> </a:t>
            </a:r>
            <a:r>
              <a:rPr lang="en-US" sz="2500" dirty="0" err="1"/>
              <a:t>kiện</a:t>
            </a:r>
            <a:r>
              <a:rPr lang="en-US" sz="2500" dirty="0"/>
              <a:t> </a:t>
            </a:r>
            <a:r>
              <a:rPr lang="en-US" sz="2500" dirty="0" err="1"/>
              <a:t>có</a:t>
            </a:r>
            <a:r>
              <a:rPr lang="en-US" sz="2500" dirty="0"/>
              <a:t> con </a:t>
            </a:r>
            <a:r>
              <a:rPr lang="en-US" sz="2500" dirty="0" err="1"/>
              <a:t>người</a:t>
            </a:r>
            <a:r>
              <a:rPr lang="en-US" sz="2500" dirty="0"/>
              <a:t> </a:t>
            </a:r>
            <a:r>
              <a:rPr lang="en-US" sz="2500" dirty="0" err="1"/>
              <a:t>tham</a:t>
            </a:r>
            <a:r>
              <a:rPr lang="en-US" sz="2500" dirty="0"/>
              <a:t> </a:t>
            </a:r>
            <a:r>
              <a:rPr lang="en-US" sz="2500" dirty="0" err="1"/>
              <a:t>gia</a:t>
            </a:r>
            <a:r>
              <a:rPr lang="en-US" sz="2500" dirty="0"/>
              <a:t> </a:t>
            </a:r>
            <a:r>
              <a:rPr lang="en-US" sz="2500" dirty="0" err="1"/>
              <a:t>và</a:t>
            </a:r>
            <a:r>
              <a:rPr lang="en-US" sz="2500" dirty="0"/>
              <a:t> </a:t>
            </a:r>
            <a:r>
              <a:rPr lang="en-US" sz="2500" dirty="0" err="1"/>
              <a:t>được</a:t>
            </a:r>
            <a:r>
              <a:rPr lang="en-US" sz="2500" dirty="0"/>
              <a:t> con </a:t>
            </a:r>
            <a:r>
              <a:rPr lang="en-US" sz="2500" dirty="0" err="1"/>
              <a:t>người</a:t>
            </a:r>
            <a:r>
              <a:rPr lang="en-US" sz="2500" dirty="0"/>
              <a:t> </a:t>
            </a:r>
            <a:r>
              <a:rPr lang="en-US" sz="2500" dirty="0" err="1"/>
              <a:t>đánh</a:t>
            </a:r>
            <a:r>
              <a:rPr lang="en-US" sz="2500" dirty="0"/>
              <a:t> </a:t>
            </a:r>
            <a:r>
              <a:rPr lang="en-US" sz="2500" dirty="0" err="1"/>
              <a:t>giá</a:t>
            </a:r>
            <a:r>
              <a:rPr lang="en-US" sz="2500" dirty="0"/>
              <a:t> / </a:t>
            </a:r>
            <a:r>
              <a:rPr lang="en-US" sz="2500" dirty="0" err="1"/>
              <a:t>nhìn</a:t>
            </a:r>
            <a:r>
              <a:rPr lang="en-US" sz="2500" dirty="0"/>
              <a:t> </a:t>
            </a:r>
            <a:r>
              <a:rPr lang="en-US" sz="2500" dirty="0" err="1"/>
              <a:t>nhận</a:t>
            </a:r>
            <a:r>
              <a:rPr lang="en-US" sz="2500" dirty="0"/>
              <a:t> </a:t>
            </a:r>
            <a:r>
              <a:rPr lang="en-US" sz="2500" dirty="0" err="1"/>
              <a:t>như</a:t>
            </a:r>
            <a:r>
              <a:rPr lang="en-US" sz="2500" dirty="0"/>
              <a:t> </a:t>
            </a:r>
            <a:r>
              <a:rPr lang="en-US" sz="2500" dirty="0" err="1"/>
              <a:t>một</a:t>
            </a:r>
            <a:r>
              <a:rPr lang="en-US" sz="2500" dirty="0"/>
              <a:t> ý </a:t>
            </a:r>
            <a:r>
              <a:rPr lang="en-US" sz="2500" dirty="0" err="1"/>
              <a:t>niệm</a:t>
            </a:r>
            <a:r>
              <a:rPr lang="en-US" sz="2500" dirty="0"/>
              <a:t> </a:t>
            </a:r>
            <a:r>
              <a:rPr lang="en-US" sz="2500" dirty="0" err="1"/>
              <a:t>lịch</a:t>
            </a:r>
            <a:r>
              <a:rPr lang="en-US" sz="2500" dirty="0"/>
              <a:t> </a:t>
            </a:r>
            <a:r>
              <a:rPr lang="en-US" sz="2500" dirty="0" err="1"/>
              <a:t>sử</a:t>
            </a:r>
            <a:r>
              <a:rPr lang="en-US" sz="2500" dirty="0"/>
              <a:t>, </a:t>
            </a:r>
            <a:r>
              <a:rPr lang="en-US" sz="2500" dirty="0" err="1"/>
              <a:t>tất</a:t>
            </a:r>
            <a:r>
              <a:rPr lang="en-US" sz="2500" dirty="0"/>
              <a:t> </a:t>
            </a:r>
            <a:r>
              <a:rPr lang="en-US" sz="2500" dirty="0" err="1"/>
              <a:t>cả</a:t>
            </a:r>
            <a:r>
              <a:rPr lang="en-US" sz="2500" dirty="0"/>
              <a:t> </a:t>
            </a:r>
            <a:r>
              <a:rPr lang="en-US" sz="2500" dirty="0" err="1"/>
              <a:t>bủa</a:t>
            </a:r>
            <a:r>
              <a:rPr lang="en-US" sz="2500" dirty="0"/>
              <a:t> </a:t>
            </a:r>
            <a:r>
              <a:rPr lang="en-US" sz="2500" dirty="0" err="1"/>
              <a:t>vây</a:t>
            </a:r>
            <a:r>
              <a:rPr lang="en-US" sz="2500" dirty="0"/>
              <a:t> con </a:t>
            </a:r>
            <a:r>
              <a:rPr lang="en-US" sz="2500" dirty="0" err="1"/>
              <a:t>người</a:t>
            </a:r>
            <a:r>
              <a:rPr lang="en-US" sz="2500" dirty="0"/>
              <a:t> </a:t>
            </a:r>
            <a:r>
              <a:rPr lang="en-US" sz="2500" dirty="0" err="1"/>
              <a:t>trong</a:t>
            </a:r>
            <a:r>
              <a:rPr lang="en-US" sz="2500" dirty="0"/>
              <a:t> </a:t>
            </a:r>
            <a:r>
              <a:rPr lang="en-US" sz="2500" dirty="0" err="1"/>
              <a:t>một</a:t>
            </a:r>
            <a:r>
              <a:rPr lang="en-US" sz="2500" dirty="0"/>
              <a:t> </a:t>
            </a:r>
            <a:r>
              <a:rPr lang="en-US" sz="2500" dirty="0" err="1"/>
              <a:t>tấm</a:t>
            </a:r>
            <a:r>
              <a:rPr lang="en-US" sz="2500" dirty="0"/>
              <a:t> </a:t>
            </a:r>
            <a:r>
              <a:rPr lang="en-US" sz="2500" dirty="0" err="1"/>
              <a:t>lưới</a:t>
            </a:r>
            <a:r>
              <a:rPr lang="en-US" sz="2500" dirty="0"/>
              <a:t> </a:t>
            </a:r>
            <a:r>
              <a:rPr lang="en-US" sz="2500" dirty="0" err="1"/>
              <a:t>mà</a:t>
            </a:r>
            <a:r>
              <a:rPr lang="en-US" sz="2500" dirty="0"/>
              <a:t> con </a:t>
            </a:r>
            <a:r>
              <a:rPr lang="en-US" sz="2500" dirty="0" err="1"/>
              <a:t>người</a:t>
            </a:r>
            <a:r>
              <a:rPr lang="en-US" sz="2500" dirty="0"/>
              <a:t> </a:t>
            </a:r>
            <a:r>
              <a:rPr lang="en-US" sz="2500" dirty="0" err="1"/>
              <a:t>tiêu</a:t>
            </a:r>
            <a:r>
              <a:rPr lang="en-US" sz="2500" dirty="0"/>
              <a:t> </a:t>
            </a:r>
            <a:r>
              <a:rPr lang="en-US" sz="2500" dirty="0" err="1"/>
              <a:t>biểu</a:t>
            </a:r>
            <a:r>
              <a:rPr lang="en-US" sz="2500" dirty="0"/>
              <a:t> </a:t>
            </a:r>
            <a:r>
              <a:rPr lang="en-US" sz="2500" dirty="0" err="1"/>
              <a:t>với</a:t>
            </a:r>
            <a:r>
              <a:rPr lang="en-US" sz="2500" dirty="0"/>
              <a:t> </a:t>
            </a:r>
            <a:r>
              <a:rPr lang="en-US" sz="2500" dirty="0" err="1"/>
              <a:t>những</a:t>
            </a:r>
            <a:r>
              <a:rPr lang="en-US" sz="2500" dirty="0"/>
              <a:t> </a:t>
            </a:r>
            <a:r>
              <a:rPr lang="en-US" sz="2500" dirty="0" err="1"/>
              <a:t>vĩ</a:t>
            </a:r>
            <a:r>
              <a:rPr lang="en-US" sz="2500" dirty="0"/>
              <a:t> </a:t>
            </a:r>
            <a:r>
              <a:rPr lang="en-US" sz="2500" dirty="0" err="1"/>
              <a:t>nhân</a:t>
            </a:r>
            <a:r>
              <a:rPr lang="en-US" sz="2500" dirty="0"/>
              <a:t> </a:t>
            </a:r>
            <a:r>
              <a:rPr lang="en-US" sz="2500" dirty="0" err="1"/>
              <a:t>thỉnh</a:t>
            </a:r>
            <a:r>
              <a:rPr lang="en-US" sz="2500" dirty="0"/>
              <a:t> </a:t>
            </a:r>
            <a:r>
              <a:rPr lang="en-US" sz="2500" dirty="0" err="1"/>
              <a:t>thoảng</a:t>
            </a:r>
            <a:r>
              <a:rPr lang="en-US" sz="2500" dirty="0"/>
              <a:t> </a:t>
            </a:r>
            <a:r>
              <a:rPr lang="en-US" sz="2500" dirty="0" err="1"/>
              <a:t>nhìn</a:t>
            </a:r>
            <a:r>
              <a:rPr lang="en-US" sz="2500" dirty="0"/>
              <a:t> qua </a:t>
            </a:r>
            <a:r>
              <a:rPr lang="en-US" sz="2500" dirty="0" err="1"/>
              <a:t>mắt</a:t>
            </a:r>
            <a:r>
              <a:rPr lang="en-US" sz="2500" dirty="0"/>
              <a:t> </a:t>
            </a:r>
            <a:r>
              <a:rPr lang="en-US" sz="2500" dirty="0" err="1"/>
              <a:t>lưới</a:t>
            </a:r>
            <a:r>
              <a:rPr lang="en-US" sz="2500" dirty="0"/>
              <a:t>. </a:t>
            </a:r>
            <a:r>
              <a:rPr lang="en-US" sz="2500" dirty="0" err="1"/>
              <a:t>Chẳng</a:t>
            </a:r>
            <a:r>
              <a:rPr lang="en-US" sz="2500" dirty="0"/>
              <a:t> </a:t>
            </a:r>
            <a:r>
              <a:rPr lang="en-US" sz="2500" dirty="0" err="1"/>
              <a:t>hạn</a:t>
            </a:r>
            <a:r>
              <a:rPr lang="en-US" sz="2500" dirty="0"/>
              <a:t> Hegel </a:t>
            </a:r>
            <a:r>
              <a:rPr lang="en-US" sz="2500" dirty="0" err="1"/>
              <a:t>đề</a:t>
            </a:r>
            <a:r>
              <a:rPr lang="en-US" sz="2500" dirty="0"/>
              <a:t> </a:t>
            </a:r>
            <a:r>
              <a:rPr lang="en-US" sz="2500" dirty="0" err="1"/>
              <a:t>ra</a:t>
            </a:r>
            <a:r>
              <a:rPr lang="en-US" sz="2500" dirty="0"/>
              <a:t> </a:t>
            </a:r>
            <a:r>
              <a:rPr lang="en-US" sz="2500" dirty="0" err="1"/>
              <a:t>pháp</a:t>
            </a:r>
            <a:r>
              <a:rPr lang="en-US" sz="2500" dirty="0"/>
              <a:t> </a:t>
            </a:r>
            <a:r>
              <a:rPr lang="en-US" sz="2500" dirty="0" err="1"/>
              <a:t>quyền</a:t>
            </a:r>
            <a:r>
              <a:rPr lang="en-US" sz="2500" dirty="0"/>
              <a:t> </a:t>
            </a:r>
            <a:r>
              <a:rPr lang="en-US" sz="2500" dirty="0" err="1"/>
              <a:t>trừu</a:t>
            </a:r>
            <a:r>
              <a:rPr lang="en-US" sz="2500" dirty="0"/>
              <a:t> </a:t>
            </a:r>
            <a:r>
              <a:rPr lang="en-US" sz="2500" dirty="0" err="1"/>
              <a:t>tượng</a:t>
            </a:r>
            <a:r>
              <a:rPr lang="en-US" sz="2500" dirty="0"/>
              <a:t> (</a:t>
            </a:r>
            <a:r>
              <a:rPr lang="en-US" sz="2500" dirty="0" err="1"/>
              <a:t>pháp</a:t>
            </a:r>
            <a:r>
              <a:rPr lang="en-US" sz="2500" dirty="0"/>
              <a:t> </a:t>
            </a:r>
            <a:r>
              <a:rPr lang="en-US" sz="2500" dirty="0" err="1"/>
              <a:t>quyền</a:t>
            </a:r>
            <a:r>
              <a:rPr lang="en-US" sz="2500" dirty="0"/>
              <a:t> </a:t>
            </a:r>
            <a:r>
              <a:rPr lang="en-US" sz="2500" dirty="0" err="1"/>
              <a:t>lý</a:t>
            </a:r>
            <a:r>
              <a:rPr lang="en-US" sz="2500" dirty="0"/>
              <a:t> </a:t>
            </a:r>
            <a:r>
              <a:rPr lang="en-US" sz="2500" dirty="0" err="1"/>
              <a:t>tính</a:t>
            </a:r>
            <a:r>
              <a:rPr lang="en-US" sz="2500" dirty="0"/>
              <a:t>) </a:t>
            </a:r>
            <a:r>
              <a:rPr lang="en-US" sz="2500" dirty="0" err="1"/>
              <a:t>dẫn</a:t>
            </a:r>
            <a:r>
              <a:rPr lang="en-US" sz="2500" dirty="0"/>
              <a:t> </a:t>
            </a:r>
            <a:r>
              <a:rPr lang="en-US" sz="2500" dirty="0" err="1"/>
              <a:t>xuất</a:t>
            </a:r>
            <a:r>
              <a:rPr lang="en-US" sz="2500" dirty="0"/>
              <a:t> </a:t>
            </a:r>
            <a:r>
              <a:rPr lang="en-US" sz="2500" dirty="0" err="1"/>
              <a:t>từ</a:t>
            </a:r>
            <a:r>
              <a:rPr lang="en-US" sz="2500" dirty="0"/>
              <a:t> </a:t>
            </a:r>
            <a:r>
              <a:rPr lang="en-US" sz="2500" dirty="0" err="1"/>
              <a:t>pháp</a:t>
            </a:r>
            <a:r>
              <a:rPr lang="en-US" sz="2500" dirty="0"/>
              <a:t> </a:t>
            </a:r>
            <a:r>
              <a:rPr lang="en-US" sz="2500" dirty="0" err="1"/>
              <a:t>quyền</a:t>
            </a:r>
            <a:r>
              <a:rPr lang="en-US" sz="2500" dirty="0"/>
              <a:t> </a:t>
            </a:r>
            <a:r>
              <a:rPr lang="en-US" sz="2500" dirty="0" err="1"/>
              <a:t>tự</a:t>
            </a:r>
            <a:r>
              <a:rPr lang="en-US" sz="2500" dirty="0"/>
              <a:t> </a:t>
            </a:r>
            <a:r>
              <a:rPr lang="en-US" sz="2500" dirty="0" err="1"/>
              <a:t>nhiên</a:t>
            </a:r>
            <a:r>
              <a:rPr lang="en-US" sz="2500" dirty="0"/>
              <a:t> </a:t>
            </a:r>
            <a:r>
              <a:rPr lang="en-US" sz="2500" dirty="0" err="1"/>
              <a:t>sao</a:t>
            </a:r>
            <a:r>
              <a:rPr lang="en-US" sz="2500" dirty="0"/>
              <a:t> </a:t>
            </a:r>
            <a:r>
              <a:rPr lang="en-US" sz="2500" dirty="0" err="1"/>
              <a:t>cho</a:t>
            </a:r>
            <a:r>
              <a:rPr lang="en-US" sz="2500" dirty="0"/>
              <a:t> </a:t>
            </a:r>
            <a:r>
              <a:rPr lang="en-US" sz="2500" dirty="0" err="1"/>
              <a:t>những</a:t>
            </a:r>
            <a:r>
              <a:rPr lang="en-US" sz="2500" dirty="0"/>
              <a:t> </a:t>
            </a:r>
            <a:r>
              <a:rPr lang="en-US" sz="2500" dirty="0" err="1"/>
              <a:t>gì</a:t>
            </a:r>
            <a:r>
              <a:rPr lang="en-US" sz="2500" dirty="0"/>
              <a:t> </a:t>
            </a:r>
            <a:r>
              <a:rPr lang="en-US" sz="2500" dirty="0" err="1"/>
              <a:t>phù</a:t>
            </a:r>
            <a:r>
              <a:rPr lang="en-US" sz="2500" dirty="0"/>
              <a:t> </a:t>
            </a:r>
            <a:r>
              <a:rPr lang="en-US" sz="2500" dirty="0" err="1"/>
              <a:t>hợp</a:t>
            </a:r>
            <a:r>
              <a:rPr lang="en-US" sz="2500" dirty="0"/>
              <a:t> </a:t>
            </a:r>
            <a:r>
              <a:rPr lang="en-US" sz="2500" dirty="0" err="1"/>
              <a:t>với</a:t>
            </a:r>
            <a:r>
              <a:rPr lang="en-US" sz="2500" dirty="0"/>
              <a:t> </a:t>
            </a:r>
            <a:r>
              <a:rPr lang="en-US" sz="2500" dirty="0" err="1"/>
              <a:t>tự</a:t>
            </a:r>
            <a:r>
              <a:rPr lang="en-US" sz="2500" dirty="0"/>
              <a:t> </a:t>
            </a:r>
            <a:r>
              <a:rPr lang="en-US" sz="2500" dirty="0" err="1"/>
              <a:t>nhiên</a:t>
            </a:r>
            <a:r>
              <a:rPr lang="en-US" sz="2500" dirty="0"/>
              <a:t> (</a:t>
            </a:r>
            <a:r>
              <a:rPr lang="en-US" sz="2500" dirty="0" err="1"/>
              <a:t>tồn</a:t>
            </a:r>
            <a:r>
              <a:rPr lang="en-US" sz="2500" dirty="0"/>
              <a:t> </a:t>
            </a:r>
            <a:r>
              <a:rPr lang="en-US" sz="2500" dirty="0" err="1"/>
              <a:t>tại</a:t>
            </a:r>
            <a:r>
              <a:rPr lang="en-US" sz="2500" dirty="0"/>
              <a:t>) </a:t>
            </a:r>
            <a:r>
              <a:rPr lang="en-US" sz="2500" dirty="0" err="1"/>
              <a:t>thì</a:t>
            </a:r>
            <a:r>
              <a:rPr lang="en-US" sz="2500" dirty="0"/>
              <a:t> </a:t>
            </a:r>
            <a:r>
              <a:rPr lang="en-US" sz="2500" dirty="0" err="1"/>
              <a:t>hợp</a:t>
            </a:r>
            <a:r>
              <a:rPr lang="en-US" sz="2500" dirty="0"/>
              <a:t> </a:t>
            </a:r>
            <a:r>
              <a:rPr lang="en-US" sz="2500" dirty="0" err="1"/>
              <a:t>lý</a:t>
            </a:r>
            <a:r>
              <a:rPr lang="en-US" sz="2500" dirty="0"/>
              <a:t> </a:t>
            </a:r>
            <a:r>
              <a:rPr lang="en-US" sz="2500" dirty="0" err="1"/>
              <a:t>trở</a:t>
            </a:r>
            <a:r>
              <a:rPr lang="en-US" sz="2500" dirty="0"/>
              <a:t> </a:t>
            </a:r>
            <a:r>
              <a:rPr lang="en-US" sz="2500" dirty="0" err="1"/>
              <a:t>thành</a:t>
            </a:r>
            <a:r>
              <a:rPr lang="en-US" sz="2500" dirty="0"/>
              <a:t> </a:t>
            </a:r>
            <a:r>
              <a:rPr lang="en-US" sz="2500" dirty="0" err="1"/>
              <a:t>đạo</a:t>
            </a:r>
            <a:r>
              <a:rPr lang="en-US" sz="2500" dirty="0"/>
              <a:t> </a:t>
            </a:r>
            <a:r>
              <a:rPr lang="en-US" sz="2500" dirty="0" err="1"/>
              <a:t>đức</a:t>
            </a:r>
            <a:r>
              <a:rPr lang="en-US" sz="2500" dirty="0"/>
              <a:t> </a:t>
            </a:r>
            <a:r>
              <a:rPr lang="en-US" sz="2500" dirty="0" err="1"/>
              <a:t>và</a:t>
            </a:r>
            <a:r>
              <a:rPr lang="en-US" sz="2500" dirty="0"/>
              <a:t> </a:t>
            </a:r>
            <a:r>
              <a:rPr lang="en-US" sz="2500" dirty="0" err="1"/>
              <a:t>thành</a:t>
            </a:r>
            <a:r>
              <a:rPr lang="en-US" sz="2500" dirty="0"/>
              <a:t> </a:t>
            </a:r>
            <a:r>
              <a:rPr lang="en-US" sz="2500" dirty="0" err="1"/>
              <a:t>luật</a:t>
            </a:r>
            <a:r>
              <a:rPr lang="en-US" sz="2500" dirty="0"/>
              <a:t>, </a:t>
            </a:r>
            <a:r>
              <a:rPr lang="en-US" sz="2500" dirty="0" err="1"/>
              <a:t>vì</a:t>
            </a:r>
            <a:r>
              <a:rPr lang="en-US" sz="2500" dirty="0"/>
              <a:t> </a:t>
            </a:r>
            <a:r>
              <a:rPr lang="en-US" sz="2500" dirty="0" err="1"/>
              <a:t>vậy</a:t>
            </a:r>
            <a:r>
              <a:rPr lang="en-US" sz="2500" dirty="0"/>
              <a:t> </a:t>
            </a:r>
            <a:r>
              <a:rPr lang="en-US" sz="2500" dirty="0" err="1"/>
              <a:t>pháp</a:t>
            </a:r>
            <a:r>
              <a:rPr lang="en-US" sz="2500" dirty="0"/>
              <a:t> </a:t>
            </a:r>
            <a:r>
              <a:rPr lang="en-US" sz="2500" dirty="0" err="1"/>
              <a:t>quyền</a:t>
            </a:r>
            <a:r>
              <a:rPr lang="en-US" sz="2500" dirty="0"/>
              <a:t> </a:t>
            </a:r>
            <a:r>
              <a:rPr lang="en-US" sz="2500" dirty="0" err="1"/>
              <a:t>nhà</a:t>
            </a:r>
            <a:r>
              <a:rPr lang="en-US" sz="2500" dirty="0"/>
              <a:t> </a:t>
            </a:r>
            <a:r>
              <a:rPr lang="en-US" sz="2500" dirty="0" err="1"/>
              <a:t>nước</a:t>
            </a:r>
            <a:r>
              <a:rPr lang="en-US" sz="2500" dirty="0"/>
              <a:t> </a:t>
            </a:r>
            <a:r>
              <a:rPr lang="en-US" sz="2500" dirty="0" err="1"/>
              <a:t>với</a:t>
            </a:r>
            <a:r>
              <a:rPr lang="en-US" sz="2500" dirty="0"/>
              <a:t> </a:t>
            </a:r>
            <a:r>
              <a:rPr lang="en-US" sz="2500" dirty="0" err="1"/>
              <a:t>hệ</a:t>
            </a:r>
            <a:r>
              <a:rPr lang="en-US" sz="2500" dirty="0"/>
              <a:t> </a:t>
            </a:r>
            <a:r>
              <a:rPr lang="en-US" sz="2500" dirty="0" err="1"/>
              <a:t>thống</a:t>
            </a:r>
            <a:r>
              <a:rPr lang="en-US" sz="2500" dirty="0"/>
              <a:t> </a:t>
            </a:r>
            <a:r>
              <a:rPr lang="en-US" sz="2500" dirty="0" err="1"/>
              <a:t>luật</a:t>
            </a:r>
            <a:r>
              <a:rPr lang="en-US" sz="2500" dirty="0"/>
              <a:t> </a:t>
            </a:r>
            <a:r>
              <a:rPr lang="en-US" sz="2500" dirty="0" err="1"/>
              <a:t>được</a:t>
            </a:r>
            <a:r>
              <a:rPr lang="en-US" sz="2500" dirty="0"/>
              <a:t> </a:t>
            </a:r>
            <a:r>
              <a:rPr lang="en-US" sz="2500" dirty="0" err="1"/>
              <a:t>tham</a:t>
            </a:r>
            <a:r>
              <a:rPr lang="en-US" sz="2500" dirty="0"/>
              <a:t> </a:t>
            </a:r>
            <a:r>
              <a:rPr lang="en-US" sz="2500" dirty="0" err="1"/>
              <a:t>chiếu</a:t>
            </a:r>
            <a:r>
              <a:rPr lang="en-US" sz="2500" dirty="0"/>
              <a:t> </a:t>
            </a:r>
            <a:r>
              <a:rPr lang="en-US" sz="2500" dirty="0" err="1"/>
              <a:t>và</a:t>
            </a:r>
            <a:r>
              <a:rPr lang="en-US" sz="2500" dirty="0"/>
              <a:t> </a:t>
            </a:r>
            <a:r>
              <a:rPr lang="en-US" sz="2500" dirty="0" err="1"/>
              <a:t>đánh</a:t>
            </a:r>
            <a:r>
              <a:rPr lang="en-US" sz="2500" dirty="0"/>
              <a:t> </a:t>
            </a:r>
            <a:r>
              <a:rPr lang="en-US" sz="2500" dirty="0" err="1"/>
              <a:t>giá</a:t>
            </a:r>
            <a:r>
              <a:rPr lang="en-US" sz="2500" dirty="0"/>
              <a:t> </a:t>
            </a:r>
            <a:r>
              <a:rPr lang="en-US" sz="2500" dirty="0" err="1"/>
              <a:t>với</a:t>
            </a:r>
            <a:r>
              <a:rPr lang="en-US" sz="2500" dirty="0"/>
              <a:t> </a:t>
            </a:r>
            <a:r>
              <a:rPr lang="en-US" sz="2500" dirty="0" err="1"/>
              <a:t>pháp</a:t>
            </a:r>
            <a:r>
              <a:rPr lang="en-US" sz="2500" dirty="0"/>
              <a:t> </a:t>
            </a:r>
            <a:r>
              <a:rPr lang="en-US" sz="2500" dirty="0" err="1"/>
              <a:t>quyền</a:t>
            </a:r>
            <a:r>
              <a:rPr lang="en-US" sz="2500" dirty="0"/>
              <a:t> </a:t>
            </a:r>
            <a:r>
              <a:rPr lang="en-US" sz="2500" dirty="0" err="1"/>
              <a:t>trừu</a:t>
            </a:r>
            <a:r>
              <a:rPr lang="en-US" sz="2500" dirty="0"/>
              <a:t> </a:t>
            </a:r>
            <a:r>
              <a:rPr lang="en-US" sz="2500" dirty="0" err="1"/>
              <a:t>tượng</a:t>
            </a:r>
            <a:r>
              <a:rPr lang="en-US" sz="2500" dirty="0"/>
              <a:t> </a:t>
            </a:r>
            <a:r>
              <a:rPr lang="en-US" sz="2500" dirty="0" err="1"/>
              <a:t>hợp</a:t>
            </a:r>
            <a:r>
              <a:rPr lang="en-US" sz="2500" dirty="0"/>
              <a:t> </a:t>
            </a:r>
            <a:r>
              <a:rPr lang="en-US" sz="2500" dirty="0" err="1"/>
              <a:t>theo</a:t>
            </a:r>
            <a:r>
              <a:rPr lang="en-US" sz="2500" dirty="0"/>
              <a:t> </a:t>
            </a:r>
            <a:r>
              <a:rPr lang="en-US" sz="2500" dirty="0" err="1"/>
              <a:t>đạo</a:t>
            </a:r>
            <a:r>
              <a:rPr lang="en-US" sz="2500" dirty="0"/>
              <a:t> </a:t>
            </a:r>
            <a:r>
              <a:rPr lang="en-US" sz="2500" dirty="0" err="1"/>
              <a:t>đức</a:t>
            </a:r>
            <a:r>
              <a:rPr lang="en-US" sz="2500" dirty="0"/>
              <a:t> </a:t>
            </a:r>
            <a:r>
              <a:rPr lang="en-US" sz="2500" dirty="0" err="1"/>
              <a:t>tự</a:t>
            </a:r>
            <a:r>
              <a:rPr lang="en-US" sz="2500" dirty="0"/>
              <a:t> </a:t>
            </a:r>
            <a:r>
              <a:rPr lang="en-US" sz="2500" dirty="0" err="1"/>
              <a:t>nhiên</a:t>
            </a:r>
            <a:r>
              <a:rPr lang="en-US" sz="2500" dirty="0"/>
              <a:t>. </a:t>
            </a:r>
            <a:r>
              <a:rPr lang="en-US" sz="2500" dirty="0" err="1"/>
              <a:t>Tôi</a:t>
            </a:r>
            <a:r>
              <a:rPr lang="en-US" sz="2500" dirty="0"/>
              <a:t> </a:t>
            </a:r>
            <a:r>
              <a:rPr lang="en-US" sz="2500" dirty="0" err="1"/>
              <a:t>hiểu</a:t>
            </a:r>
            <a:r>
              <a:rPr lang="en-US" sz="2500" dirty="0"/>
              <a:t> </a:t>
            </a:r>
            <a:r>
              <a:rPr lang="en-US" sz="2500" dirty="0" err="1"/>
              <a:t>rằng</a:t>
            </a:r>
            <a:r>
              <a:rPr lang="en-US" sz="2500" dirty="0"/>
              <a:t> </a:t>
            </a:r>
            <a:r>
              <a:rPr lang="en-US" sz="2500" dirty="0" err="1"/>
              <a:t>đạo</a:t>
            </a:r>
            <a:r>
              <a:rPr lang="en-US" sz="2500" dirty="0"/>
              <a:t> </a:t>
            </a:r>
            <a:r>
              <a:rPr lang="en-US" sz="2500" dirty="0" err="1"/>
              <a:t>đức</a:t>
            </a:r>
            <a:r>
              <a:rPr lang="en-US" sz="2500" dirty="0"/>
              <a:t> </a:t>
            </a:r>
            <a:r>
              <a:rPr lang="en-US" sz="2500" dirty="0" err="1"/>
              <a:t>mà</a:t>
            </a:r>
            <a:r>
              <a:rPr lang="en-US" sz="2500" dirty="0"/>
              <a:t> Hegel </a:t>
            </a:r>
            <a:r>
              <a:rPr lang="en-US" sz="2500" dirty="0" err="1"/>
              <a:t>đề</a:t>
            </a:r>
            <a:r>
              <a:rPr lang="en-US" sz="2500" dirty="0"/>
              <a:t> </a:t>
            </a:r>
            <a:r>
              <a:rPr lang="en-US" sz="2500" dirty="0" err="1"/>
              <a:t>cập</a:t>
            </a:r>
            <a:r>
              <a:rPr lang="en-US" sz="2500" dirty="0"/>
              <a:t> </a:t>
            </a:r>
            <a:r>
              <a:rPr lang="en-US" sz="2500" dirty="0" err="1"/>
              <a:t>không</a:t>
            </a:r>
            <a:r>
              <a:rPr lang="en-US" sz="2500" dirty="0"/>
              <a:t> </a:t>
            </a:r>
            <a:r>
              <a:rPr lang="en-US" sz="2500" dirty="0" err="1"/>
              <a:t>hoàn</a:t>
            </a:r>
            <a:r>
              <a:rPr lang="en-US" sz="2500" dirty="0"/>
              <a:t> </a:t>
            </a:r>
            <a:r>
              <a:rPr lang="en-US" sz="2500" dirty="0" err="1"/>
              <a:t>toàn</a:t>
            </a:r>
            <a:r>
              <a:rPr lang="en-US" sz="2500" dirty="0"/>
              <a:t> </a:t>
            </a:r>
            <a:r>
              <a:rPr lang="en-US" sz="2500" dirty="0" err="1"/>
              <a:t>luân</a:t>
            </a:r>
            <a:r>
              <a:rPr lang="en-US" sz="2500" dirty="0"/>
              <a:t> </a:t>
            </a:r>
            <a:r>
              <a:rPr lang="en-US" sz="2500" dirty="0" err="1"/>
              <a:t>lý</a:t>
            </a:r>
            <a:r>
              <a:rPr lang="en-US" sz="2500" dirty="0"/>
              <a:t> </a:t>
            </a:r>
            <a:r>
              <a:rPr lang="en-US" sz="2500" dirty="0" err="1"/>
              <a:t>mà</a:t>
            </a:r>
            <a:r>
              <a:rPr lang="en-US" sz="2500" dirty="0"/>
              <a:t> </a:t>
            </a:r>
            <a:r>
              <a:rPr lang="en-US" sz="2500" dirty="0" err="1"/>
              <a:t>đúng</a:t>
            </a:r>
            <a:r>
              <a:rPr lang="en-US" sz="2500" dirty="0"/>
              <a:t> </a:t>
            </a:r>
            <a:r>
              <a:rPr lang="en-US" sz="2500" dirty="0" err="1"/>
              <a:t>hơn</a:t>
            </a:r>
            <a:r>
              <a:rPr lang="en-US" sz="2500" dirty="0"/>
              <a:t> </a:t>
            </a:r>
            <a:r>
              <a:rPr lang="en-US" sz="2500" dirty="0" err="1"/>
              <a:t>là</a:t>
            </a:r>
            <a:r>
              <a:rPr lang="en-US" sz="2500" dirty="0"/>
              <a:t> </a:t>
            </a:r>
            <a:r>
              <a:rPr lang="en-US" sz="2500" dirty="0" err="1"/>
              <a:t>bao</a:t>
            </a:r>
            <a:r>
              <a:rPr lang="en-US" sz="2500" dirty="0"/>
              <a:t> </a:t>
            </a:r>
            <a:r>
              <a:rPr lang="en-US" sz="2500" dirty="0" err="1"/>
              <a:t>trùm</a:t>
            </a:r>
            <a:r>
              <a:rPr lang="en-US" sz="2500" dirty="0"/>
              <a:t> </a:t>
            </a:r>
            <a:r>
              <a:rPr lang="en-US" sz="2500" dirty="0" err="1"/>
              <a:t>quy</a:t>
            </a:r>
            <a:r>
              <a:rPr lang="en-US" sz="2500" dirty="0"/>
              <a:t> </a:t>
            </a:r>
            <a:r>
              <a:rPr lang="en-US" sz="2500" dirty="0" err="1"/>
              <a:t>luật</a:t>
            </a:r>
            <a:r>
              <a:rPr lang="en-US" sz="2500" dirty="0"/>
              <a:t> </a:t>
            </a:r>
            <a:r>
              <a:rPr lang="en-US" sz="2500" dirty="0" err="1"/>
              <a:t>vận</a:t>
            </a:r>
            <a:r>
              <a:rPr lang="en-US" sz="2500" dirty="0"/>
              <a:t> </a:t>
            </a:r>
            <a:r>
              <a:rPr lang="en-US" sz="2500" dirty="0" err="1"/>
              <a:t>hành</a:t>
            </a:r>
            <a:r>
              <a:rPr lang="en-US" sz="2500" dirty="0"/>
              <a:t> </a:t>
            </a:r>
            <a:r>
              <a:rPr lang="en-US" sz="2500" dirty="0" err="1"/>
              <a:t>của</a:t>
            </a:r>
            <a:r>
              <a:rPr lang="en-US" sz="2500" dirty="0"/>
              <a:t> </a:t>
            </a:r>
            <a:r>
              <a:rPr lang="en-US" sz="2500" dirty="0" err="1"/>
              <a:t>tự</a:t>
            </a:r>
            <a:r>
              <a:rPr lang="en-US" sz="2500" dirty="0"/>
              <a:t> </a:t>
            </a:r>
            <a:r>
              <a:rPr lang="en-US" sz="2500" dirty="0" err="1"/>
              <a:t>nhiên</a:t>
            </a:r>
            <a:r>
              <a:rPr lang="en-US" sz="2500" dirty="0"/>
              <a:t> </a:t>
            </a:r>
            <a:r>
              <a:rPr lang="en-US" sz="2500" dirty="0" err="1"/>
              <a:t>gần</a:t>
            </a:r>
            <a:r>
              <a:rPr lang="en-US" sz="2500" dirty="0"/>
              <a:t> </a:t>
            </a:r>
            <a:r>
              <a:rPr lang="en-US" sz="2500" dirty="0" err="1"/>
              <a:t>với</a:t>
            </a:r>
            <a:r>
              <a:rPr lang="en-US" sz="2500" dirty="0"/>
              <a:t> </a:t>
            </a:r>
            <a:r>
              <a:rPr lang="en-US" sz="2500" dirty="0" err="1"/>
              <a:t>Đạo</a:t>
            </a:r>
            <a:r>
              <a:rPr lang="en-US" sz="2500" dirty="0"/>
              <a:t> </a:t>
            </a:r>
            <a:r>
              <a:rPr lang="en-US" sz="2500" dirty="0" err="1"/>
              <a:t>Đức</a:t>
            </a:r>
            <a:r>
              <a:rPr lang="en-US" sz="2500" dirty="0"/>
              <a:t> </a:t>
            </a:r>
            <a:r>
              <a:rPr lang="en-US" sz="2500" dirty="0" err="1"/>
              <a:t>kinh</a:t>
            </a:r>
            <a:r>
              <a:rPr lang="en-US" sz="2500" dirty="0"/>
              <a:t> </a:t>
            </a:r>
            <a:r>
              <a:rPr lang="en-US" sz="2500" dirty="0" err="1"/>
              <a:t>của</a:t>
            </a:r>
            <a:r>
              <a:rPr lang="en-US" sz="2500" dirty="0"/>
              <a:t> </a:t>
            </a:r>
            <a:r>
              <a:rPr lang="en-US" sz="2500" dirty="0" err="1"/>
              <a:t>Lão</a:t>
            </a:r>
            <a:r>
              <a:rPr lang="en-US" sz="2500" dirty="0"/>
              <a:t> </a:t>
            </a:r>
            <a:r>
              <a:rPr lang="en-US" sz="2500" dirty="0" err="1"/>
              <a:t>Tử</a:t>
            </a:r>
            <a:r>
              <a:rPr lang="en-US" sz="2500" dirty="0"/>
              <a:t>, </a:t>
            </a:r>
            <a:r>
              <a:rPr lang="en-US" sz="2500" dirty="0" err="1"/>
              <a:t>nếu</a:t>
            </a:r>
            <a:r>
              <a:rPr lang="en-US" sz="2500" dirty="0"/>
              <a:t> con </a:t>
            </a:r>
            <a:r>
              <a:rPr lang="en-US" sz="2500" dirty="0" err="1"/>
              <a:t>người</a:t>
            </a:r>
            <a:r>
              <a:rPr lang="en-US" sz="2500" dirty="0"/>
              <a:t> </a:t>
            </a:r>
            <a:r>
              <a:rPr lang="en-US" sz="2500" dirty="0" err="1"/>
              <a:t>là</a:t>
            </a:r>
            <a:r>
              <a:rPr lang="en-US" sz="2500" dirty="0"/>
              <a:t> </a:t>
            </a:r>
            <a:r>
              <a:rPr lang="en-US" sz="2500" dirty="0" err="1"/>
              <a:t>một</a:t>
            </a:r>
            <a:r>
              <a:rPr lang="en-US" sz="2500" dirty="0"/>
              <a:t> </a:t>
            </a:r>
            <a:r>
              <a:rPr lang="en-US" sz="2500" dirty="0" err="1"/>
              <a:t>phần</a:t>
            </a:r>
            <a:r>
              <a:rPr lang="en-US" sz="2500" dirty="0"/>
              <a:t> </a:t>
            </a:r>
            <a:r>
              <a:rPr lang="en-US" sz="2500" dirty="0" err="1"/>
              <a:t>của</a:t>
            </a:r>
            <a:r>
              <a:rPr lang="en-US" sz="2500" dirty="0"/>
              <a:t> </a:t>
            </a:r>
            <a:r>
              <a:rPr lang="en-US" sz="2500" dirty="0" err="1"/>
              <a:t>tự</a:t>
            </a:r>
            <a:r>
              <a:rPr lang="en-US" sz="2500" dirty="0"/>
              <a:t> </a:t>
            </a:r>
            <a:r>
              <a:rPr lang="en-US" sz="2500" dirty="0" err="1"/>
              <a:t>nhiên</a:t>
            </a:r>
            <a:r>
              <a:rPr lang="en-US" sz="2500" dirty="0"/>
              <a:t> </a:t>
            </a:r>
            <a:r>
              <a:rPr lang="en-US" sz="2500" dirty="0" err="1"/>
              <a:t>thì</a:t>
            </a:r>
            <a:r>
              <a:rPr lang="en-US" sz="2500" dirty="0"/>
              <a:t> </a:t>
            </a:r>
            <a:r>
              <a:rPr lang="en-US" sz="2500" dirty="0" err="1"/>
              <a:t>hẳn</a:t>
            </a:r>
            <a:r>
              <a:rPr lang="en-US" sz="2500" dirty="0"/>
              <a:t> </a:t>
            </a:r>
            <a:r>
              <a:rPr lang="en-US" sz="2500" dirty="0" err="1"/>
              <a:t>nhiên</a:t>
            </a:r>
            <a:r>
              <a:rPr lang="en-US" sz="2500" dirty="0"/>
              <a:t> </a:t>
            </a:r>
            <a:r>
              <a:rPr lang="en-US" sz="2500" dirty="0" err="1"/>
              <a:t>cũng</a:t>
            </a:r>
            <a:r>
              <a:rPr lang="en-US" sz="2500" dirty="0"/>
              <a:t> </a:t>
            </a:r>
            <a:r>
              <a:rPr lang="en-US" sz="2500" dirty="0" err="1"/>
              <a:t>đề</a:t>
            </a:r>
            <a:r>
              <a:rPr lang="en-US" sz="2500" dirty="0"/>
              <a:t> </a:t>
            </a:r>
            <a:r>
              <a:rPr lang="en-US" sz="2500" dirty="0" err="1"/>
              <a:t>cập</a:t>
            </a:r>
            <a:r>
              <a:rPr lang="en-US" sz="2500" dirty="0"/>
              <a:t> </a:t>
            </a:r>
            <a:r>
              <a:rPr lang="en-US" sz="2500" dirty="0" err="1"/>
              <a:t>đến</a:t>
            </a:r>
            <a:r>
              <a:rPr lang="en-US" sz="2500" dirty="0"/>
              <a:t> </a:t>
            </a:r>
            <a:r>
              <a:rPr lang="en-US" sz="2500" dirty="0" err="1"/>
              <a:t>cưỡng</a:t>
            </a:r>
            <a:r>
              <a:rPr lang="en-US" sz="2500" dirty="0"/>
              <a:t> </a:t>
            </a:r>
            <a:r>
              <a:rPr lang="en-US" sz="2500" dirty="0" err="1"/>
              <a:t>chế</a:t>
            </a:r>
            <a:r>
              <a:rPr lang="en-US" sz="2500" dirty="0"/>
              <a:t> </a:t>
            </a:r>
            <a:r>
              <a:rPr lang="en-US" sz="2500" dirty="0" err="1"/>
              <a:t>luân</a:t>
            </a:r>
            <a:r>
              <a:rPr lang="en-US" sz="2500" dirty="0"/>
              <a:t> </a:t>
            </a:r>
            <a:r>
              <a:rPr lang="en-US" sz="2500" dirty="0" err="1"/>
              <a:t>lý</a:t>
            </a:r>
            <a:r>
              <a:rPr lang="en-US" sz="2500" dirty="0"/>
              <a:t> </a:t>
            </a:r>
            <a:r>
              <a:rPr lang="en-US" sz="2500" dirty="0" err="1"/>
              <a:t>nội</a:t>
            </a:r>
            <a:r>
              <a:rPr lang="en-US" sz="2500" dirty="0"/>
              <a:t> </a:t>
            </a:r>
            <a:r>
              <a:rPr lang="en-US" sz="2500" dirty="0" err="1"/>
              <a:t>tâm</a:t>
            </a:r>
            <a:r>
              <a:rPr lang="en-US" sz="2500" dirty="0"/>
              <a:t>.</a:t>
            </a:r>
            <a:endParaRPr lang="en-US" sz="25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2840810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dirty="0" err="1"/>
              <a:t>Vòng</a:t>
            </a:r>
            <a:r>
              <a:rPr lang="en-US" dirty="0"/>
              <a:t> </a:t>
            </a:r>
            <a:r>
              <a:rPr lang="en-US" dirty="0" err="1"/>
              <a:t>vèo</a:t>
            </a:r>
            <a:r>
              <a:rPr lang="en-US" dirty="0"/>
              <a:t> </a:t>
            </a:r>
            <a:r>
              <a:rPr lang="en-US" dirty="0" err="1"/>
              <a:t>và</a:t>
            </a:r>
            <a:r>
              <a:rPr lang="en-US" dirty="0"/>
              <a:t> </a:t>
            </a:r>
            <a:r>
              <a:rPr lang="en-US" dirty="0" err="1"/>
              <a:t>lắt</a:t>
            </a:r>
            <a:r>
              <a:rPr lang="en-US" dirty="0"/>
              <a:t> </a:t>
            </a:r>
            <a:r>
              <a:rPr lang="en-US" dirty="0" err="1"/>
              <a:t>léo</a:t>
            </a:r>
            <a:endParaRPr lang="en-US" dirty="0"/>
          </a:p>
        </p:txBody>
      </p:sp>
      <p:sp>
        <p:nvSpPr>
          <p:cNvPr id="3" name="Content Placeholder 2"/>
          <p:cNvSpPr>
            <a:spLocks noGrp="1"/>
          </p:cNvSpPr>
          <p:nvPr>
            <p:ph idx="1"/>
          </p:nvPr>
        </p:nvSpPr>
        <p:spPr>
          <a:xfrm>
            <a:off x="680720" y="914399"/>
            <a:ext cx="10800080" cy="5176066"/>
          </a:xfrm>
        </p:spPr>
        <p:txBody>
          <a:bodyPr>
            <a:noAutofit/>
          </a:bodyPr>
          <a:lstStyle/>
          <a:p>
            <a:pPr marL="0" indent="0">
              <a:buNone/>
            </a:pPr>
            <a:r>
              <a:rPr lang="en-US" sz="2300" dirty="0" err="1"/>
              <a:t>Vương</a:t>
            </a:r>
            <a:r>
              <a:rPr lang="en-US" sz="2300" dirty="0"/>
              <a:t> </a:t>
            </a:r>
            <a:r>
              <a:rPr lang="en-US" sz="2300" dirty="0" err="1"/>
              <a:t>Dương</a:t>
            </a:r>
            <a:r>
              <a:rPr lang="en-US" sz="2300" dirty="0"/>
              <a:t> Minh </a:t>
            </a:r>
            <a:r>
              <a:rPr lang="en-US" sz="2300" dirty="0" err="1"/>
              <a:t>đề</a:t>
            </a:r>
            <a:r>
              <a:rPr lang="en-US" sz="2300" dirty="0"/>
              <a:t> </a:t>
            </a:r>
            <a:r>
              <a:rPr lang="en-US" sz="2300" dirty="0" err="1"/>
              <a:t>ra</a:t>
            </a:r>
            <a:r>
              <a:rPr lang="en-US" sz="2300" dirty="0"/>
              <a:t> </a:t>
            </a:r>
            <a:r>
              <a:rPr lang="en-US" sz="2300" dirty="0" err="1"/>
              <a:t>trí</a:t>
            </a:r>
            <a:r>
              <a:rPr lang="en-US" sz="2300" dirty="0"/>
              <a:t> </a:t>
            </a:r>
            <a:r>
              <a:rPr lang="en-US" sz="2300" dirty="0" err="1"/>
              <a:t>lương</a:t>
            </a:r>
            <a:r>
              <a:rPr lang="en-US" sz="2300" dirty="0"/>
              <a:t> tri </a:t>
            </a:r>
            <a:r>
              <a:rPr lang="en-US" sz="2300" dirty="0" err="1"/>
              <a:t>nhưng</a:t>
            </a:r>
            <a:r>
              <a:rPr lang="en-US" sz="2300" dirty="0"/>
              <a:t> </a:t>
            </a:r>
            <a:r>
              <a:rPr lang="en-US" sz="2300" dirty="0" err="1"/>
              <a:t>trí</a:t>
            </a:r>
            <a:r>
              <a:rPr lang="en-US" sz="2300" dirty="0"/>
              <a:t> </a:t>
            </a:r>
            <a:r>
              <a:rPr lang="en-US" sz="2300" dirty="0" err="1"/>
              <a:t>lương</a:t>
            </a:r>
            <a:r>
              <a:rPr lang="en-US" sz="2300" dirty="0"/>
              <a:t> tri </a:t>
            </a:r>
            <a:r>
              <a:rPr lang="en-US" sz="2300" dirty="0" err="1"/>
              <a:t>của</a:t>
            </a:r>
            <a:r>
              <a:rPr lang="en-US" sz="2300" dirty="0"/>
              <a:t> </a:t>
            </a:r>
            <a:r>
              <a:rPr lang="en-US" sz="2300" dirty="0" err="1"/>
              <a:t>Vương</a:t>
            </a:r>
            <a:r>
              <a:rPr lang="en-US" sz="2300" dirty="0"/>
              <a:t> </a:t>
            </a:r>
            <a:r>
              <a:rPr lang="en-US" sz="2300" dirty="0" err="1"/>
              <a:t>Dương</a:t>
            </a:r>
            <a:r>
              <a:rPr lang="en-US" sz="2300" dirty="0"/>
              <a:t> Minh </a:t>
            </a:r>
            <a:r>
              <a:rPr lang="en-US" sz="2300" dirty="0" err="1"/>
              <a:t>là</a:t>
            </a:r>
            <a:r>
              <a:rPr lang="en-US" sz="2300" dirty="0"/>
              <a:t> </a:t>
            </a:r>
            <a:r>
              <a:rPr lang="en-US" sz="2300" dirty="0" err="1"/>
              <a:t>sự</a:t>
            </a:r>
            <a:r>
              <a:rPr lang="en-US" sz="2300" dirty="0"/>
              <a:t> </a:t>
            </a:r>
            <a:r>
              <a:rPr lang="en-US" sz="2300" dirty="0" err="1"/>
              <a:t>dịch</a:t>
            </a:r>
            <a:r>
              <a:rPr lang="en-US" sz="2300" dirty="0"/>
              <a:t> </a:t>
            </a:r>
            <a:r>
              <a:rPr lang="en-US" sz="2300" dirty="0" err="1"/>
              <a:t>chuyển</a:t>
            </a:r>
            <a:r>
              <a:rPr lang="en-US" sz="2300" dirty="0"/>
              <a:t> </a:t>
            </a:r>
            <a:r>
              <a:rPr lang="en-US" sz="2300" dirty="0" err="1"/>
              <a:t>quy</a:t>
            </a:r>
            <a:r>
              <a:rPr lang="en-US" sz="2300" dirty="0"/>
              <a:t> </a:t>
            </a:r>
            <a:r>
              <a:rPr lang="en-US" sz="2300" dirty="0" err="1"/>
              <a:t>luật</a:t>
            </a:r>
            <a:r>
              <a:rPr lang="en-US" sz="2300" dirty="0"/>
              <a:t> </a:t>
            </a:r>
            <a:r>
              <a:rPr lang="en-US" sz="2300" dirty="0" err="1"/>
              <a:t>vận</a:t>
            </a:r>
            <a:r>
              <a:rPr lang="en-US" sz="2300" dirty="0"/>
              <a:t> </a:t>
            </a:r>
            <a:r>
              <a:rPr lang="en-US" sz="2300" dirty="0" err="1"/>
              <a:t>hành</a:t>
            </a:r>
            <a:r>
              <a:rPr lang="en-US" sz="2300" dirty="0"/>
              <a:t> </a:t>
            </a:r>
            <a:r>
              <a:rPr lang="en-US" sz="2300" dirty="0" err="1"/>
              <a:t>vũ</a:t>
            </a:r>
            <a:r>
              <a:rPr lang="en-US" sz="2300" dirty="0"/>
              <a:t> </a:t>
            </a:r>
            <a:r>
              <a:rPr lang="en-US" sz="2300" dirty="0" err="1"/>
              <a:t>trụ</a:t>
            </a:r>
            <a:r>
              <a:rPr lang="en-US" sz="2300" dirty="0"/>
              <a:t>/</a:t>
            </a:r>
            <a:r>
              <a:rPr lang="en-US" sz="2300" dirty="0" err="1"/>
              <a:t>tự</a:t>
            </a:r>
            <a:r>
              <a:rPr lang="en-US" sz="2300" dirty="0"/>
              <a:t> </a:t>
            </a:r>
            <a:r>
              <a:rPr lang="en-US" sz="2300" dirty="0" err="1"/>
              <a:t>nhiên</a:t>
            </a:r>
            <a:r>
              <a:rPr lang="en-US" sz="2300" dirty="0"/>
              <a:t> </a:t>
            </a:r>
            <a:r>
              <a:rPr lang="en-US" sz="2300" dirty="0" err="1"/>
              <a:t>vào</a:t>
            </a:r>
            <a:r>
              <a:rPr lang="en-US" sz="2300" dirty="0"/>
              <a:t> </a:t>
            </a:r>
            <a:r>
              <a:rPr lang="en-US" sz="2300" dirty="0" err="1"/>
              <a:t>trong</a:t>
            </a:r>
            <a:r>
              <a:rPr lang="en-US" sz="2300" dirty="0"/>
              <a:t> </a:t>
            </a:r>
            <a:r>
              <a:rPr lang="en-US" sz="2300" dirty="0" err="1"/>
              <a:t>nội</a:t>
            </a:r>
            <a:r>
              <a:rPr lang="en-US" sz="2300" dirty="0"/>
              <a:t> </a:t>
            </a:r>
            <a:r>
              <a:rPr lang="en-US" sz="2300" dirty="0" err="1"/>
              <a:t>tâm</a:t>
            </a:r>
            <a:r>
              <a:rPr lang="en-US" sz="2300" dirty="0"/>
              <a:t>, </a:t>
            </a:r>
            <a:r>
              <a:rPr lang="en-US" sz="2300" dirty="0" err="1"/>
              <a:t>soi</a:t>
            </a:r>
            <a:r>
              <a:rPr lang="en-US" sz="2300" dirty="0"/>
              <a:t> </a:t>
            </a:r>
            <a:r>
              <a:rPr lang="en-US" sz="2300" dirty="0" err="1"/>
              <a:t>sáng</a:t>
            </a:r>
            <a:r>
              <a:rPr lang="en-US" sz="2300" dirty="0"/>
              <a:t> </a:t>
            </a:r>
            <a:r>
              <a:rPr lang="en-US" sz="2300" dirty="0" err="1"/>
              <a:t>nội</a:t>
            </a:r>
            <a:r>
              <a:rPr lang="en-US" sz="2300" dirty="0"/>
              <a:t> </a:t>
            </a:r>
            <a:r>
              <a:rPr lang="en-US" sz="2300" dirty="0" err="1"/>
              <a:t>tâm</a:t>
            </a:r>
            <a:r>
              <a:rPr lang="en-US" sz="2300" dirty="0"/>
              <a:t>, </a:t>
            </a:r>
            <a:r>
              <a:rPr lang="en-US" sz="2300" dirty="0" err="1"/>
              <a:t>làm</a:t>
            </a:r>
            <a:r>
              <a:rPr lang="en-US" sz="2300" dirty="0"/>
              <a:t> </a:t>
            </a:r>
            <a:r>
              <a:rPr lang="en-US" sz="2300" dirty="0" err="1"/>
              <a:t>theo</a:t>
            </a:r>
            <a:r>
              <a:rPr lang="en-US" sz="2300" dirty="0"/>
              <a:t> </a:t>
            </a:r>
            <a:r>
              <a:rPr lang="en-US" sz="2300" dirty="0" err="1"/>
              <a:t>nội</a:t>
            </a:r>
            <a:r>
              <a:rPr lang="en-US" sz="2300" dirty="0"/>
              <a:t> </a:t>
            </a:r>
            <a:r>
              <a:rPr lang="en-US" sz="2300" dirty="0" err="1"/>
              <a:t>tâm</a:t>
            </a:r>
            <a:r>
              <a:rPr lang="en-US" sz="2300" dirty="0"/>
              <a:t> </a:t>
            </a:r>
            <a:r>
              <a:rPr lang="en-US" sz="2300" dirty="0" err="1"/>
              <a:t>để</a:t>
            </a:r>
            <a:r>
              <a:rPr lang="en-US" sz="2300" dirty="0"/>
              <a:t> </a:t>
            </a:r>
            <a:r>
              <a:rPr lang="en-US" sz="2300" dirty="0" err="1"/>
              <a:t>hiểu</a:t>
            </a:r>
            <a:r>
              <a:rPr lang="en-US" sz="2300" dirty="0"/>
              <a:t> </a:t>
            </a:r>
            <a:r>
              <a:rPr lang="en-US" sz="2300" dirty="0" err="1"/>
              <a:t>tận</a:t>
            </a:r>
            <a:r>
              <a:rPr lang="en-US" sz="2300" dirty="0"/>
              <a:t> </a:t>
            </a:r>
            <a:r>
              <a:rPr lang="en-US" sz="2300" dirty="0" err="1"/>
              <a:t>cùng</a:t>
            </a:r>
            <a:r>
              <a:rPr lang="en-US" sz="2300" dirty="0"/>
              <a:t> </a:t>
            </a:r>
            <a:r>
              <a:rPr lang="en-US" sz="2300" dirty="0" err="1"/>
              <a:t>sự</a:t>
            </a:r>
            <a:r>
              <a:rPr lang="en-US" sz="2300" dirty="0"/>
              <a:t> </a:t>
            </a:r>
            <a:r>
              <a:rPr lang="en-US" sz="2300" dirty="0" err="1"/>
              <a:t>vật</a:t>
            </a:r>
            <a:r>
              <a:rPr lang="en-US" sz="2300" dirty="0"/>
              <a:t> </a:t>
            </a:r>
            <a:r>
              <a:rPr lang="en-US" sz="2300" dirty="0" err="1"/>
              <a:t>tiến</a:t>
            </a:r>
            <a:r>
              <a:rPr lang="en-US" sz="2300" dirty="0"/>
              <a:t> </a:t>
            </a:r>
            <a:r>
              <a:rPr lang="en-US" sz="2300" dirty="0" err="1"/>
              <a:t>đến</a:t>
            </a:r>
            <a:r>
              <a:rPr lang="en-US" sz="2300" dirty="0"/>
              <a:t> tri </a:t>
            </a:r>
            <a:r>
              <a:rPr lang="en-US" sz="2300" dirty="0" err="1"/>
              <a:t>hành</a:t>
            </a:r>
            <a:r>
              <a:rPr lang="en-US" sz="2300" dirty="0"/>
              <a:t> </a:t>
            </a:r>
            <a:r>
              <a:rPr lang="en-US" sz="2300" dirty="0" err="1"/>
              <a:t>hợp</a:t>
            </a:r>
            <a:r>
              <a:rPr lang="en-US" sz="2300" dirty="0"/>
              <a:t> </a:t>
            </a:r>
            <a:r>
              <a:rPr lang="en-US" sz="2300" dirty="0" err="1"/>
              <a:t>nhất</a:t>
            </a:r>
            <a:r>
              <a:rPr lang="en-US" sz="2300" dirty="0"/>
              <a:t>. </a:t>
            </a:r>
            <a:r>
              <a:rPr lang="en-US" sz="2300" dirty="0" err="1"/>
              <a:t>Vậy</a:t>
            </a:r>
            <a:r>
              <a:rPr lang="en-US" sz="2300" dirty="0"/>
              <a:t> </a:t>
            </a:r>
            <a:r>
              <a:rPr lang="en-US" sz="2300" dirty="0" err="1"/>
              <a:t>trí</a:t>
            </a:r>
            <a:r>
              <a:rPr lang="en-US" sz="2300" dirty="0"/>
              <a:t> </a:t>
            </a:r>
            <a:r>
              <a:rPr lang="en-US" sz="2300" dirty="0" err="1"/>
              <a:t>lương</a:t>
            </a:r>
            <a:r>
              <a:rPr lang="en-US" sz="2300" dirty="0"/>
              <a:t> tri </a:t>
            </a:r>
            <a:r>
              <a:rPr lang="en-US" sz="2300" dirty="0" err="1"/>
              <a:t>không</a:t>
            </a:r>
            <a:r>
              <a:rPr lang="en-US" sz="2300" dirty="0"/>
              <a:t> </a:t>
            </a:r>
            <a:r>
              <a:rPr lang="en-US" sz="2300" dirty="0" err="1"/>
              <a:t>hoàn</a:t>
            </a:r>
            <a:r>
              <a:rPr lang="en-US" sz="2300" dirty="0"/>
              <a:t> </a:t>
            </a:r>
            <a:r>
              <a:rPr lang="en-US" sz="2300" dirty="0" err="1"/>
              <a:t>toàn</a:t>
            </a:r>
            <a:r>
              <a:rPr lang="en-US" sz="2300" dirty="0"/>
              <a:t> </a:t>
            </a:r>
            <a:r>
              <a:rPr lang="en-US" sz="2300" dirty="0" err="1"/>
              <a:t>là</a:t>
            </a:r>
            <a:r>
              <a:rPr lang="en-US" sz="2300" dirty="0"/>
              <a:t> </a:t>
            </a:r>
            <a:r>
              <a:rPr lang="en-US" sz="2300" dirty="0" err="1"/>
              <a:t>lương</a:t>
            </a:r>
            <a:r>
              <a:rPr lang="en-US" sz="2300" dirty="0"/>
              <a:t> </a:t>
            </a:r>
            <a:r>
              <a:rPr lang="en-US" sz="2300" dirty="0" err="1"/>
              <a:t>tâm</a:t>
            </a:r>
            <a:r>
              <a:rPr lang="en-US" sz="2300" dirty="0"/>
              <a:t> </a:t>
            </a:r>
            <a:r>
              <a:rPr lang="en-US" sz="2300" dirty="0" err="1"/>
              <a:t>liên</a:t>
            </a:r>
            <a:r>
              <a:rPr lang="en-US" sz="2300" dirty="0"/>
              <a:t> </a:t>
            </a:r>
            <a:r>
              <a:rPr lang="en-US" sz="2300" dirty="0" err="1"/>
              <a:t>quan</a:t>
            </a:r>
            <a:r>
              <a:rPr lang="en-US" sz="2300" dirty="0"/>
              <a:t> </a:t>
            </a:r>
            <a:r>
              <a:rPr lang="en-US" sz="2300" dirty="0" err="1"/>
              <a:t>đến</a:t>
            </a:r>
            <a:r>
              <a:rPr lang="en-US" sz="2300" dirty="0"/>
              <a:t> </a:t>
            </a:r>
            <a:r>
              <a:rPr lang="en-US" sz="2300" dirty="0" err="1"/>
              <a:t>tâm</a:t>
            </a:r>
            <a:r>
              <a:rPr lang="en-US" sz="2300" dirty="0"/>
              <a:t> </a:t>
            </a:r>
            <a:r>
              <a:rPr lang="en-US" sz="2300" dirty="0" err="1"/>
              <a:t>lý</a:t>
            </a:r>
            <a:r>
              <a:rPr lang="en-US" sz="2300" dirty="0"/>
              <a:t> </a:t>
            </a:r>
            <a:r>
              <a:rPr lang="en-US" sz="2300" dirty="0" err="1"/>
              <a:t>và</a:t>
            </a:r>
            <a:r>
              <a:rPr lang="en-US" sz="2300" dirty="0"/>
              <a:t> </a:t>
            </a:r>
            <a:r>
              <a:rPr lang="en-US" sz="2300" dirty="0" err="1"/>
              <a:t>luân</a:t>
            </a:r>
            <a:r>
              <a:rPr lang="en-US" sz="2300" dirty="0"/>
              <a:t> </a:t>
            </a:r>
            <a:r>
              <a:rPr lang="en-US" sz="2300" dirty="0" err="1"/>
              <a:t>lý</a:t>
            </a:r>
            <a:r>
              <a:rPr lang="en-US" sz="2300" dirty="0"/>
              <a:t>, </a:t>
            </a:r>
            <a:r>
              <a:rPr lang="en-US" sz="2300" dirty="0" err="1"/>
              <a:t>nói</a:t>
            </a:r>
            <a:r>
              <a:rPr lang="en-US" sz="2300" dirty="0"/>
              <a:t> </a:t>
            </a:r>
            <a:r>
              <a:rPr lang="en-US" sz="2300" dirty="0" err="1"/>
              <a:t>cách</a:t>
            </a:r>
            <a:r>
              <a:rPr lang="en-US" sz="2300" dirty="0"/>
              <a:t> </a:t>
            </a:r>
            <a:r>
              <a:rPr lang="en-US" sz="2300" dirty="0" err="1"/>
              <a:t>khác</a:t>
            </a:r>
            <a:r>
              <a:rPr lang="en-US" sz="2300" dirty="0"/>
              <a:t>, </a:t>
            </a:r>
            <a:r>
              <a:rPr lang="en-US" sz="2300" dirty="0" err="1"/>
              <a:t>Vương</a:t>
            </a:r>
            <a:r>
              <a:rPr lang="en-US" sz="2300" dirty="0"/>
              <a:t> </a:t>
            </a:r>
            <a:r>
              <a:rPr lang="en-US" sz="2300" dirty="0" err="1"/>
              <a:t>Dương</a:t>
            </a:r>
            <a:r>
              <a:rPr lang="en-US" sz="2300" dirty="0"/>
              <a:t> Minh </a:t>
            </a:r>
            <a:r>
              <a:rPr lang="en-US" sz="2300" dirty="0" err="1"/>
              <a:t>thu</a:t>
            </a:r>
            <a:r>
              <a:rPr lang="en-US" sz="2300" dirty="0"/>
              <a:t> </a:t>
            </a:r>
            <a:r>
              <a:rPr lang="en-US" sz="2300" dirty="0" err="1"/>
              <a:t>vũ</a:t>
            </a:r>
            <a:r>
              <a:rPr lang="en-US" sz="2300" dirty="0"/>
              <a:t> </a:t>
            </a:r>
            <a:r>
              <a:rPr lang="en-US" sz="2300" dirty="0" err="1"/>
              <a:t>trụ</a:t>
            </a:r>
            <a:r>
              <a:rPr lang="en-US" sz="2300" dirty="0"/>
              <a:t> </a:t>
            </a:r>
            <a:r>
              <a:rPr lang="en-US" sz="2300" dirty="0" err="1"/>
              <a:t>vào</a:t>
            </a:r>
            <a:r>
              <a:rPr lang="en-US" sz="2300" dirty="0"/>
              <a:t> </a:t>
            </a:r>
            <a:r>
              <a:rPr lang="en-US" sz="2300" dirty="0" err="1"/>
              <a:t>trong</a:t>
            </a:r>
            <a:r>
              <a:rPr lang="en-US" sz="2300" dirty="0"/>
              <a:t> </a:t>
            </a:r>
            <a:r>
              <a:rPr lang="en-US" sz="2300" dirty="0" err="1"/>
              <a:t>nội</a:t>
            </a:r>
            <a:r>
              <a:rPr lang="en-US" sz="2300" dirty="0"/>
              <a:t> </a:t>
            </a:r>
            <a:r>
              <a:rPr lang="en-US" sz="2300" dirty="0" err="1"/>
              <a:t>tâm</a:t>
            </a:r>
            <a:r>
              <a:rPr lang="en-US" sz="2300" dirty="0"/>
              <a:t> </a:t>
            </a:r>
            <a:r>
              <a:rPr lang="en-US" sz="2300" dirty="0" err="1"/>
              <a:t>rất</a:t>
            </a:r>
            <a:r>
              <a:rPr lang="en-US" sz="2300" dirty="0"/>
              <a:t> </a:t>
            </a:r>
            <a:r>
              <a:rPr lang="en-US" sz="2300" dirty="0" err="1"/>
              <a:t>gần</a:t>
            </a:r>
            <a:r>
              <a:rPr lang="en-US" sz="2300" dirty="0"/>
              <a:t> </a:t>
            </a:r>
            <a:r>
              <a:rPr lang="en-US" sz="2300" dirty="0" err="1"/>
              <a:t>với</a:t>
            </a:r>
            <a:r>
              <a:rPr lang="en-US" sz="2300" dirty="0"/>
              <a:t> </a:t>
            </a:r>
            <a:r>
              <a:rPr lang="en-US" sz="2300" dirty="0" err="1"/>
              <a:t>Phật</a:t>
            </a:r>
            <a:r>
              <a:rPr lang="en-US" sz="2300" dirty="0"/>
              <a:t> </a:t>
            </a:r>
            <a:r>
              <a:rPr lang="en-US" sz="2300" dirty="0" err="1"/>
              <a:t>học</a:t>
            </a:r>
            <a:r>
              <a:rPr lang="en-US" sz="2300" dirty="0"/>
              <a:t> </a:t>
            </a:r>
            <a:r>
              <a:rPr lang="en-US" sz="2300" dirty="0" err="1"/>
              <a:t>ứng</a:t>
            </a:r>
            <a:r>
              <a:rPr lang="en-US" sz="2300" dirty="0"/>
              <a:t> </a:t>
            </a:r>
            <a:r>
              <a:rPr lang="en-US" sz="2300" dirty="0" err="1"/>
              <a:t>dụng</a:t>
            </a:r>
            <a:r>
              <a:rPr lang="en-US" sz="2300" dirty="0"/>
              <a:t>, </a:t>
            </a:r>
            <a:r>
              <a:rPr lang="en-US" sz="2300" dirty="0" err="1"/>
              <a:t>lúc</a:t>
            </a:r>
            <a:r>
              <a:rPr lang="en-US" sz="2300" dirty="0"/>
              <a:t> </a:t>
            </a:r>
            <a:r>
              <a:rPr lang="en-US" sz="2300" dirty="0" err="1"/>
              <a:t>đó</a:t>
            </a:r>
            <a:r>
              <a:rPr lang="en-US" sz="2300" dirty="0"/>
              <a:t> </a:t>
            </a:r>
            <a:r>
              <a:rPr lang="en-US" sz="2300" dirty="0" err="1"/>
              <a:t>đạo</a:t>
            </a:r>
            <a:r>
              <a:rPr lang="en-US" sz="2300" dirty="0"/>
              <a:t> </a:t>
            </a:r>
            <a:r>
              <a:rPr lang="en-US" sz="2300" dirty="0" err="1"/>
              <a:t>đức</a:t>
            </a:r>
            <a:r>
              <a:rPr lang="en-US" sz="2300" dirty="0"/>
              <a:t> </a:t>
            </a:r>
            <a:r>
              <a:rPr lang="en-US" sz="2300" dirty="0" err="1"/>
              <a:t>và</a:t>
            </a:r>
            <a:r>
              <a:rPr lang="en-US" sz="2300" dirty="0"/>
              <a:t> </a:t>
            </a:r>
            <a:r>
              <a:rPr lang="en-US" sz="2300" dirty="0" err="1"/>
              <a:t>luân</a:t>
            </a:r>
            <a:r>
              <a:rPr lang="en-US" sz="2300" dirty="0"/>
              <a:t> </a:t>
            </a:r>
            <a:r>
              <a:rPr lang="en-US" sz="2300" dirty="0" err="1"/>
              <a:t>lý</a:t>
            </a:r>
            <a:r>
              <a:rPr lang="en-US" sz="2300" dirty="0"/>
              <a:t> </a:t>
            </a:r>
            <a:r>
              <a:rPr lang="en-US" sz="2300" dirty="0" err="1"/>
              <a:t>tiến</a:t>
            </a:r>
            <a:r>
              <a:rPr lang="en-US" sz="2300" dirty="0"/>
              <a:t> </a:t>
            </a:r>
            <a:r>
              <a:rPr lang="en-US" sz="2300" dirty="0" err="1"/>
              <a:t>vào</a:t>
            </a:r>
            <a:r>
              <a:rPr lang="en-US" sz="2300" dirty="0"/>
              <a:t> </a:t>
            </a:r>
            <a:r>
              <a:rPr lang="en-US" sz="2300" dirty="0" err="1"/>
              <a:t>một</a:t>
            </a:r>
            <a:r>
              <a:rPr lang="en-US" sz="2300" dirty="0"/>
              <a:t> </a:t>
            </a:r>
            <a:r>
              <a:rPr lang="en-US" sz="2300" dirty="0" err="1"/>
              <a:t>cách</a:t>
            </a:r>
            <a:r>
              <a:rPr lang="en-US" sz="2300" dirty="0"/>
              <a:t> </a:t>
            </a:r>
            <a:r>
              <a:rPr lang="en-US" sz="2300" dirty="0" err="1"/>
              <a:t>tự</a:t>
            </a:r>
            <a:r>
              <a:rPr lang="en-US" sz="2300" dirty="0"/>
              <a:t> </a:t>
            </a:r>
            <a:r>
              <a:rPr lang="en-US" sz="2300" dirty="0" err="1"/>
              <a:t>nhiên</a:t>
            </a:r>
            <a:r>
              <a:rPr lang="en-US" sz="2300" dirty="0"/>
              <a:t> </a:t>
            </a:r>
            <a:r>
              <a:rPr lang="en-US" sz="2300" dirty="0" err="1"/>
              <a:t>mà</a:t>
            </a:r>
            <a:r>
              <a:rPr lang="en-US" sz="2300" dirty="0"/>
              <a:t> </a:t>
            </a:r>
            <a:r>
              <a:rPr lang="en-US" sz="2300" dirty="0" err="1"/>
              <a:t>không</a:t>
            </a:r>
            <a:r>
              <a:rPr lang="en-US" sz="2300" dirty="0"/>
              <a:t> </a:t>
            </a:r>
            <a:r>
              <a:rPr lang="en-US" sz="2300" dirty="0" err="1"/>
              <a:t>thể</a:t>
            </a:r>
            <a:r>
              <a:rPr lang="en-US" sz="2300" dirty="0"/>
              <a:t> </a:t>
            </a:r>
            <a:r>
              <a:rPr lang="en-US" sz="2300" dirty="0" err="1"/>
              <a:t>ngăn</a:t>
            </a:r>
            <a:r>
              <a:rPr lang="en-US" sz="2300" dirty="0"/>
              <a:t> </a:t>
            </a:r>
            <a:r>
              <a:rPr lang="en-US" sz="2300" dirty="0" err="1"/>
              <a:t>cản</a:t>
            </a:r>
            <a:r>
              <a:rPr lang="en-US" sz="2300" dirty="0"/>
              <a:t>. </a:t>
            </a:r>
            <a:r>
              <a:rPr lang="en-US" sz="2300" dirty="0" err="1"/>
              <a:t>Đây</a:t>
            </a:r>
            <a:r>
              <a:rPr lang="en-US" sz="2300" dirty="0"/>
              <a:t> </a:t>
            </a:r>
            <a:r>
              <a:rPr lang="en-US" sz="2300" dirty="0" err="1"/>
              <a:t>là</a:t>
            </a:r>
            <a:r>
              <a:rPr lang="en-US" sz="2300" dirty="0"/>
              <a:t> </a:t>
            </a:r>
            <a:r>
              <a:rPr lang="en-US" sz="2300" dirty="0" err="1"/>
              <a:t>một</a:t>
            </a:r>
            <a:r>
              <a:rPr lang="en-US" sz="2300" dirty="0"/>
              <a:t> </a:t>
            </a:r>
            <a:r>
              <a:rPr lang="en-US" sz="2300" dirty="0" err="1"/>
              <a:t>dạng</a:t>
            </a:r>
            <a:r>
              <a:rPr lang="en-US" sz="2300" dirty="0"/>
              <a:t> ý </a:t>
            </a:r>
            <a:r>
              <a:rPr lang="en-US" sz="2300" dirty="0" err="1"/>
              <a:t>niệm</a:t>
            </a:r>
            <a:r>
              <a:rPr lang="en-US" sz="2300" dirty="0"/>
              <a:t> </a:t>
            </a:r>
            <a:r>
              <a:rPr lang="en-US" sz="2300" dirty="0" err="1"/>
              <a:t>phái</a:t>
            </a:r>
            <a:r>
              <a:rPr lang="en-US" sz="2300" dirty="0"/>
              <a:t> </a:t>
            </a:r>
            <a:r>
              <a:rPr lang="en-US" sz="2300" dirty="0" err="1"/>
              <a:t>sinh</a:t>
            </a:r>
            <a:r>
              <a:rPr lang="en-US" sz="2300" dirty="0"/>
              <a:t> </a:t>
            </a:r>
            <a:r>
              <a:rPr lang="en-US" sz="2300" dirty="0" err="1"/>
              <a:t>từ</a:t>
            </a:r>
            <a:r>
              <a:rPr lang="en-US" sz="2300" dirty="0"/>
              <a:t> </a:t>
            </a:r>
            <a:r>
              <a:rPr lang="en-US" sz="2300" dirty="0" err="1"/>
              <a:t>đặt</a:t>
            </a:r>
            <a:r>
              <a:rPr lang="en-US" sz="2300" dirty="0"/>
              <a:t> </a:t>
            </a:r>
            <a:r>
              <a:rPr lang="en-US" sz="2300" dirty="0" err="1"/>
              <a:t>tương</a:t>
            </a:r>
            <a:r>
              <a:rPr lang="en-US" sz="2300" dirty="0"/>
              <a:t> </a:t>
            </a:r>
            <a:r>
              <a:rPr lang="en-US" sz="2300" dirty="0" err="1"/>
              <a:t>quan</a:t>
            </a:r>
            <a:r>
              <a:rPr lang="en-US" sz="2300" dirty="0"/>
              <a:t> </a:t>
            </a:r>
            <a:r>
              <a:rPr lang="en-US" sz="2300" dirty="0" err="1"/>
              <a:t>giữa</a:t>
            </a:r>
            <a:r>
              <a:rPr lang="en-US" sz="2300" dirty="0"/>
              <a:t> </a:t>
            </a:r>
            <a:r>
              <a:rPr lang="en-US" sz="2300" dirty="0" err="1"/>
              <a:t>tự</a:t>
            </a:r>
            <a:r>
              <a:rPr lang="en-US" sz="2300" dirty="0"/>
              <a:t> </a:t>
            </a:r>
            <a:r>
              <a:rPr lang="en-US" sz="2300" dirty="0" err="1"/>
              <a:t>nhiên</a:t>
            </a:r>
            <a:r>
              <a:rPr lang="en-US" sz="2300" dirty="0"/>
              <a:t> </a:t>
            </a:r>
            <a:r>
              <a:rPr lang="en-US" sz="2300" dirty="0" err="1"/>
              <a:t>và</a:t>
            </a:r>
            <a:r>
              <a:rPr lang="en-US" sz="2300" dirty="0"/>
              <a:t> </a:t>
            </a:r>
            <a:r>
              <a:rPr lang="en-US" sz="2300" dirty="0" err="1"/>
              <a:t>nội</a:t>
            </a:r>
            <a:r>
              <a:rPr lang="en-US" sz="2300" dirty="0"/>
              <a:t> </a:t>
            </a:r>
            <a:r>
              <a:rPr lang="en-US" sz="2300" dirty="0" err="1"/>
              <a:t>tâm</a:t>
            </a:r>
            <a:r>
              <a:rPr lang="en-US" sz="2300" dirty="0"/>
              <a:t> </a:t>
            </a:r>
            <a:r>
              <a:rPr lang="en-US" sz="2300" dirty="0" err="1"/>
              <a:t>vì</a:t>
            </a:r>
            <a:r>
              <a:rPr lang="en-US" sz="2300" dirty="0"/>
              <a:t> </a:t>
            </a:r>
            <a:r>
              <a:rPr lang="en-US" sz="2300" dirty="0" err="1"/>
              <a:t>không</a:t>
            </a:r>
            <a:r>
              <a:rPr lang="en-US" sz="2300" dirty="0"/>
              <a:t> </a:t>
            </a:r>
            <a:r>
              <a:rPr lang="en-US" sz="2300" dirty="0" err="1"/>
              <a:t>thể</a:t>
            </a:r>
            <a:r>
              <a:rPr lang="en-US" sz="2300" dirty="0"/>
              <a:t>, </a:t>
            </a:r>
            <a:r>
              <a:rPr lang="en-US" sz="2300" dirty="0" err="1"/>
              <a:t>không</a:t>
            </a:r>
            <a:r>
              <a:rPr lang="en-US" sz="2300" dirty="0"/>
              <a:t> </a:t>
            </a:r>
            <a:r>
              <a:rPr lang="en-US" sz="2300" dirty="0" err="1"/>
              <a:t>cần</a:t>
            </a:r>
            <a:r>
              <a:rPr lang="en-US" sz="2300" dirty="0"/>
              <a:t> </a:t>
            </a:r>
            <a:r>
              <a:rPr lang="en-US" sz="2300" dirty="0" err="1"/>
              <a:t>hoặc</a:t>
            </a:r>
            <a:r>
              <a:rPr lang="en-US" sz="2300" dirty="0"/>
              <a:t> </a:t>
            </a:r>
            <a:r>
              <a:rPr lang="en-US" sz="2300" dirty="0" err="1"/>
              <a:t>không</a:t>
            </a:r>
            <a:r>
              <a:rPr lang="en-US" sz="2300" dirty="0"/>
              <a:t> </a:t>
            </a:r>
            <a:r>
              <a:rPr lang="en-US" sz="2300" dirty="0" err="1"/>
              <a:t>muốn</a:t>
            </a:r>
            <a:r>
              <a:rPr lang="en-US" sz="2300" dirty="0"/>
              <a:t> </a:t>
            </a:r>
            <a:r>
              <a:rPr lang="en-US" sz="2300" dirty="0" err="1"/>
              <a:t>mô</a:t>
            </a:r>
            <a:r>
              <a:rPr lang="en-US" sz="2300" dirty="0"/>
              <a:t> </a:t>
            </a:r>
            <a:r>
              <a:rPr lang="en-US" sz="2300" dirty="0" err="1"/>
              <a:t>tả</a:t>
            </a:r>
            <a:r>
              <a:rPr lang="en-US" sz="2300" dirty="0"/>
              <a:t> </a:t>
            </a:r>
            <a:r>
              <a:rPr lang="en-US" sz="2300" dirty="0" err="1"/>
              <a:t>vũ</a:t>
            </a:r>
            <a:r>
              <a:rPr lang="en-US" sz="2300" dirty="0"/>
              <a:t> </a:t>
            </a:r>
            <a:r>
              <a:rPr lang="en-US" sz="2300" dirty="0" err="1"/>
              <a:t>trụ</a:t>
            </a:r>
            <a:r>
              <a:rPr lang="en-US" sz="2300" dirty="0"/>
              <a:t> – </a:t>
            </a:r>
            <a:r>
              <a:rPr lang="en-US" sz="2300" dirty="0" err="1"/>
              <a:t>một</a:t>
            </a:r>
            <a:r>
              <a:rPr lang="en-US" sz="2300" dirty="0"/>
              <a:t> </a:t>
            </a:r>
            <a:r>
              <a:rPr lang="en-US" sz="2300" dirty="0" err="1"/>
              <a:t>hình</a:t>
            </a:r>
            <a:r>
              <a:rPr lang="en-US" sz="2300" dirty="0"/>
              <a:t> </a:t>
            </a:r>
            <a:r>
              <a:rPr lang="en-US" sz="2300" dirty="0" err="1"/>
              <a:t>thức</a:t>
            </a:r>
            <a:r>
              <a:rPr lang="en-US" sz="2300" dirty="0"/>
              <a:t> </a:t>
            </a:r>
            <a:r>
              <a:rPr lang="en-US" sz="2300" dirty="0" err="1"/>
              <a:t>dịch</a:t>
            </a:r>
            <a:r>
              <a:rPr lang="en-US" sz="2300" dirty="0"/>
              <a:t> </a:t>
            </a:r>
            <a:r>
              <a:rPr lang="en-US" sz="2300" dirty="0" err="1"/>
              <a:t>máy</a:t>
            </a:r>
            <a:r>
              <a:rPr lang="en-US" sz="2300" dirty="0"/>
              <a:t> </a:t>
            </a:r>
            <a:r>
              <a:rPr lang="en-US" sz="2300" dirty="0" err="1"/>
              <a:t>thống</a:t>
            </a:r>
            <a:r>
              <a:rPr lang="en-US" sz="2300" dirty="0"/>
              <a:t> </a:t>
            </a:r>
            <a:r>
              <a:rPr lang="en-US" sz="2300" dirty="0" err="1"/>
              <a:t>kê</a:t>
            </a:r>
            <a:r>
              <a:rPr lang="en-US" sz="2300" dirty="0"/>
              <a:t> </a:t>
            </a:r>
            <a:r>
              <a:rPr lang="en-US" sz="2300" dirty="0" err="1"/>
              <a:t>mà</a:t>
            </a:r>
            <a:r>
              <a:rPr lang="en-US" sz="2300" dirty="0"/>
              <a:t> </a:t>
            </a:r>
            <a:r>
              <a:rPr lang="en-US" sz="2300" dirty="0" err="1"/>
              <a:t>tính</a:t>
            </a:r>
            <a:r>
              <a:rPr lang="en-US" sz="2300" dirty="0"/>
              <a:t> </a:t>
            </a:r>
            <a:r>
              <a:rPr lang="en-US" sz="2300" dirty="0" err="1"/>
              <a:t>chính</a:t>
            </a:r>
            <a:r>
              <a:rPr lang="en-US" sz="2300" dirty="0"/>
              <a:t> </a:t>
            </a:r>
            <a:r>
              <a:rPr lang="en-US" sz="2300" dirty="0" err="1"/>
              <a:t>xác</a:t>
            </a:r>
            <a:r>
              <a:rPr lang="en-US" sz="2300" dirty="0"/>
              <a:t> </a:t>
            </a:r>
            <a:r>
              <a:rPr lang="en-US" sz="2300" dirty="0" err="1"/>
              <a:t>vẫn</a:t>
            </a:r>
            <a:r>
              <a:rPr lang="en-US" sz="2300" dirty="0"/>
              <a:t> </a:t>
            </a:r>
            <a:r>
              <a:rPr lang="en-US" sz="2300" dirty="0" err="1"/>
              <a:t>còn</a:t>
            </a:r>
            <a:r>
              <a:rPr lang="en-US" sz="2300" dirty="0"/>
              <a:t> </a:t>
            </a:r>
            <a:r>
              <a:rPr lang="en-US" sz="2300" dirty="0" err="1"/>
              <a:t>để</a:t>
            </a:r>
            <a:r>
              <a:rPr lang="en-US" sz="2300" dirty="0"/>
              <a:t> </a:t>
            </a:r>
            <a:r>
              <a:rPr lang="en-US" sz="2300" dirty="0" err="1"/>
              <a:t>ngỏ</a:t>
            </a:r>
            <a:r>
              <a:rPr lang="en-US" sz="2300" dirty="0"/>
              <a:t> </a:t>
            </a:r>
            <a:r>
              <a:rPr lang="en-US" sz="2300" dirty="0" err="1"/>
              <a:t>nhưng</a:t>
            </a:r>
            <a:r>
              <a:rPr lang="en-US" sz="2300" dirty="0"/>
              <a:t> </a:t>
            </a:r>
            <a:r>
              <a:rPr lang="en-US" sz="2300" dirty="0" err="1"/>
              <a:t>khả</a:t>
            </a:r>
            <a:r>
              <a:rPr lang="en-US" sz="2300" dirty="0"/>
              <a:t> </a:t>
            </a:r>
            <a:r>
              <a:rPr lang="en-US" sz="2300" dirty="0" err="1"/>
              <a:t>dụng</a:t>
            </a:r>
            <a:r>
              <a:rPr lang="en-US" sz="2300" dirty="0"/>
              <a:t> </a:t>
            </a:r>
            <a:r>
              <a:rPr lang="en-US" sz="2300" dirty="0" err="1"/>
              <a:t>và</a:t>
            </a:r>
            <a:r>
              <a:rPr lang="en-US" sz="2300" dirty="0"/>
              <a:t> </a:t>
            </a:r>
            <a:r>
              <a:rPr lang="en-US" sz="2300" dirty="0" err="1"/>
              <a:t>khả</a:t>
            </a:r>
            <a:r>
              <a:rPr lang="en-US" sz="2300" dirty="0"/>
              <a:t> </a:t>
            </a:r>
            <a:r>
              <a:rPr lang="en-US" sz="2300" dirty="0" err="1"/>
              <a:t>thi</a:t>
            </a:r>
            <a:r>
              <a:rPr lang="en-US" sz="2300" dirty="0"/>
              <a:t>. </a:t>
            </a:r>
            <a:r>
              <a:rPr lang="en-US" sz="2300" dirty="0" err="1"/>
              <a:t>Người</a:t>
            </a:r>
            <a:r>
              <a:rPr lang="en-US" sz="2300" dirty="0"/>
              <a:t> </a:t>
            </a:r>
            <a:r>
              <a:rPr lang="en-US" sz="2300" dirty="0" err="1"/>
              <a:t>đọc</a:t>
            </a:r>
            <a:r>
              <a:rPr lang="en-US" sz="2300" dirty="0"/>
              <a:t> </a:t>
            </a:r>
            <a:r>
              <a:rPr lang="en-US" sz="2300" dirty="0" err="1"/>
              <a:t>vui</a:t>
            </a:r>
            <a:r>
              <a:rPr lang="en-US" sz="2300" dirty="0"/>
              <a:t> </a:t>
            </a:r>
            <a:r>
              <a:rPr lang="en-US" sz="2300" dirty="0" err="1"/>
              <a:t>lòng</a:t>
            </a:r>
            <a:r>
              <a:rPr lang="en-US" sz="2300" dirty="0"/>
              <a:t> </a:t>
            </a:r>
            <a:r>
              <a:rPr lang="en-US" sz="2300" dirty="0" err="1"/>
              <a:t>tham</a:t>
            </a:r>
            <a:r>
              <a:rPr lang="en-US" sz="2300" dirty="0"/>
              <a:t> </a:t>
            </a:r>
            <a:r>
              <a:rPr lang="en-US" sz="2300" dirty="0" err="1"/>
              <a:t>khảo</a:t>
            </a:r>
            <a:r>
              <a:rPr lang="en-US" sz="2300" dirty="0"/>
              <a:t> </a:t>
            </a:r>
            <a:r>
              <a:rPr lang="en-US" sz="2300" dirty="0" err="1"/>
              <a:t>bài</a:t>
            </a:r>
            <a:r>
              <a:rPr lang="en-US" sz="2300" dirty="0"/>
              <a:t> </a:t>
            </a:r>
            <a:r>
              <a:rPr lang="en-US" sz="2300" dirty="0" err="1"/>
              <a:t>nghiên</a:t>
            </a:r>
            <a:r>
              <a:rPr lang="en-US" sz="2300" dirty="0"/>
              <a:t> </a:t>
            </a:r>
            <a:r>
              <a:rPr lang="en-US" sz="2300" dirty="0" err="1"/>
              <a:t>cứu</a:t>
            </a:r>
            <a:r>
              <a:rPr lang="en-US" sz="2300" dirty="0"/>
              <a:t> “</a:t>
            </a:r>
            <a:r>
              <a:rPr lang="en-US" sz="2300" dirty="0" err="1"/>
              <a:t>Tàng</a:t>
            </a:r>
            <a:r>
              <a:rPr lang="en-US" sz="2300" dirty="0"/>
              <a:t> </a:t>
            </a:r>
            <a:r>
              <a:rPr lang="en-US" sz="2300" dirty="0" err="1"/>
              <a:t>thức</a:t>
            </a:r>
            <a:r>
              <a:rPr lang="en-US" sz="2300" dirty="0"/>
              <a:t> </a:t>
            </a:r>
            <a:r>
              <a:rPr lang="en-US" sz="2300" dirty="0" err="1"/>
              <a:t>và</a:t>
            </a:r>
            <a:r>
              <a:rPr lang="en-US" sz="2300" dirty="0"/>
              <a:t> </a:t>
            </a:r>
            <a:r>
              <a:rPr lang="en-US" sz="2300" dirty="0" err="1"/>
              <a:t>phân</a:t>
            </a:r>
            <a:r>
              <a:rPr lang="en-US" sz="2300" dirty="0"/>
              <a:t> </a:t>
            </a:r>
            <a:r>
              <a:rPr lang="en-US" sz="2300" dirty="0" err="1"/>
              <a:t>tâm</a:t>
            </a:r>
            <a:r>
              <a:rPr lang="en-US" sz="2300" dirty="0"/>
              <a:t> </a:t>
            </a:r>
            <a:r>
              <a:rPr lang="en-US" sz="2300" dirty="0" err="1"/>
              <a:t>học</a:t>
            </a:r>
            <a:r>
              <a:rPr lang="en-US" sz="2300" dirty="0"/>
              <a:t>” </a:t>
            </a:r>
            <a:r>
              <a:rPr lang="en-US" sz="2300" dirty="0" err="1"/>
              <a:t>để</a:t>
            </a:r>
            <a:r>
              <a:rPr lang="en-US" sz="2300" dirty="0"/>
              <a:t> </a:t>
            </a:r>
            <a:r>
              <a:rPr lang="en-US" sz="2300" dirty="0" err="1"/>
              <a:t>hiểu</a:t>
            </a:r>
            <a:r>
              <a:rPr lang="en-US" sz="2300" dirty="0"/>
              <a:t> </a:t>
            </a:r>
            <a:r>
              <a:rPr lang="en-US" sz="2300" dirty="0" err="1"/>
              <a:t>thêm</a:t>
            </a:r>
            <a:r>
              <a:rPr lang="en-US" sz="2300" dirty="0"/>
              <a:t> </a:t>
            </a:r>
            <a:r>
              <a:rPr lang="en-US" sz="2300" dirty="0" err="1"/>
              <a:t>về</a:t>
            </a:r>
            <a:r>
              <a:rPr lang="en-US" sz="2300" dirty="0"/>
              <a:t> </a:t>
            </a:r>
            <a:r>
              <a:rPr lang="en-US" sz="2300" dirty="0" err="1"/>
              <a:t>sự</a:t>
            </a:r>
            <a:r>
              <a:rPr lang="en-US" sz="2300" dirty="0"/>
              <a:t> </a:t>
            </a:r>
            <a:r>
              <a:rPr lang="en-US" sz="2300" dirty="0" err="1"/>
              <a:t>phân</a:t>
            </a:r>
            <a:r>
              <a:rPr lang="en-US" sz="2300" dirty="0"/>
              <a:t> </a:t>
            </a:r>
            <a:r>
              <a:rPr lang="en-US" sz="2300" dirty="0" err="1"/>
              <a:t>tách</a:t>
            </a:r>
            <a:r>
              <a:rPr lang="en-US" sz="2300" dirty="0"/>
              <a:t> </a:t>
            </a:r>
            <a:r>
              <a:rPr lang="en-US" sz="2300" dirty="0" err="1"/>
              <a:t>giả</a:t>
            </a:r>
            <a:r>
              <a:rPr lang="en-US" sz="2300" dirty="0"/>
              <a:t> </a:t>
            </a:r>
            <a:r>
              <a:rPr lang="en-US" sz="2300" dirty="0" err="1"/>
              <a:t>tưởng</a:t>
            </a:r>
            <a:r>
              <a:rPr lang="en-US" sz="2300" dirty="0"/>
              <a:t> </a:t>
            </a:r>
            <a:r>
              <a:rPr lang="en-US" sz="2300" dirty="0" err="1"/>
              <a:t>giữa</a:t>
            </a:r>
            <a:r>
              <a:rPr lang="en-US" sz="2300" dirty="0"/>
              <a:t> </a:t>
            </a:r>
            <a:r>
              <a:rPr lang="en-US" sz="2300" dirty="0" err="1"/>
              <a:t>cái</a:t>
            </a:r>
            <a:r>
              <a:rPr lang="en-US" sz="2300" dirty="0"/>
              <a:t> </a:t>
            </a:r>
            <a:r>
              <a:rPr lang="en-US" sz="2300" dirty="0" err="1"/>
              <a:t>gọi</a:t>
            </a:r>
            <a:r>
              <a:rPr lang="en-US" sz="2300" dirty="0"/>
              <a:t> </a:t>
            </a:r>
            <a:r>
              <a:rPr lang="en-US" sz="2300" dirty="0" err="1"/>
              <a:t>là</a:t>
            </a:r>
            <a:r>
              <a:rPr lang="en-US" sz="2300" dirty="0"/>
              <a:t> </a:t>
            </a:r>
            <a:r>
              <a:rPr lang="en-US" sz="2300" dirty="0" err="1"/>
              <a:t>tâm-tàng</a:t>
            </a:r>
            <a:r>
              <a:rPr lang="en-US" sz="2300" dirty="0"/>
              <a:t> </a:t>
            </a:r>
            <a:r>
              <a:rPr lang="en-US" sz="2300" dirty="0" err="1"/>
              <a:t>thức</a:t>
            </a:r>
            <a:r>
              <a:rPr lang="en-US" sz="2300" dirty="0"/>
              <a:t> </a:t>
            </a:r>
            <a:r>
              <a:rPr lang="en-US" sz="2300" dirty="0" err="1"/>
              <a:t>và</a:t>
            </a:r>
            <a:r>
              <a:rPr lang="en-US" sz="2300" dirty="0"/>
              <a:t> </a:t>
            </a:r>
            <a:r>
              <a:rPr lang="en-US" sz="2300" dirty="0" err="1"/>
              <a:t>bản</a:t>
            </a:r>
            <a:r>
              <a:rPr lang="en-US" sz="2300" dirty="0"/>
              <a:t> </a:t>
            </a:r>
            <a:r>
              <a:rPr lang="en-US" sz="2300" dirty="0" err="1"/>
              <a:t>thể</a:t>
            </a:r>
            <a:r>
              <a:rPr lang="en-US" sz="2300" dirty="0"/>
              <a:t> </a:t>
            </a:r>
            <a:r>
              <a:rPr lang="en-US" sz="2300" dirty="0" err="1"/>
              <a:t>vũ</a:t>
            </a:r>
            <a:r>
              <a:rPr lang="en-US" sz="2300" dirty="0"/>
              <a:t> </a:t>
            </a:r>
            <a:r>
              <a:rPr lang="en-US" sz="2300" dirty="0" err="1"/>
              <a:t>trụ</a:t>
            </a:r>
            <a:r>
              <a:rPr lang="en-US" sz="2300" dirty="0"/>
              <a:t>. </a:t>
            </a:r>
            <a:r>
              <a:rPr lang="en-US" sz="2300" dirty="0" err="1"/>
              <a:t>Trở</a:t>
            </a:r>
            <a:r>
              <a:rPr lang="en-US" sz="2300" dirty="0"/>
              <a:t> </a:t>
            </a:r>
            <a:r>
              <a:rPr lang="en-US" sz="2300" dirty="0" err="1"/>
              <a:t>lại</a:t>
            </a:r>
            <a:r>
              <a:rPr lang="en-US" sz="2300" dirty="0"/>
              <a:t> </a:t>
            </a:r>
            <a:r>
              <a:rPr lang="en-US" sz="2300" dirty="0" err="1"/>
              <a:t>tấm</a:t>
            </a:r>
            <a:r>
              <a:rPr lang="en-US" sz="2300" dirty="0"/>
              <a:t> </a:t>
            </a:r>
            <a:r>
              <a:rPr lang="en-US" sz="2300" dirty="0" err="1"/>
              <a:t>lưới</a:t>
            </a:r>
            <a:r>
              <a:rPr lang="en-US" sz="2300" dirty="0"/>
              <a:t> </a:t>
            </a:r>
            <a:r>
              <a:rPr lang="en-US" sz="2300" dirty="0" err="1"/>
              <a:t>lịch</a:t>
            </a:r>
            <a:r>
              <a:rPr lang="en-US" sz="2300" dirty="0"/>
              <a:t> </a:t>
            </a:r>
            <a:r>
              <a:rPr lang="en-US" sz="2300" dirty="0" err="1"/>
              <a:t>sử</a:t>
            </a:r>
            <a:r>
              <a:rPr lang="en-US" sz="2300" dirty="0"/>
              <a:t> </a:t>
            </a:r>
            <a:r>
              <a:rPr lang="en-US" sz="2300" dirty="0" err="1"/>
              <a:t>và</a:t>
            </a:r>
            <a:r>
              <a:rPr lang="en-US" sz="2300" dirty="0"/>
              <a:t> </a:t>
            </a:r>
            <a:r>
              <a:rPr lang="en-US" sz="2300" dirty="0" err="1"/>
              <a:t>khát</a:t>
            </a:r>
            <a:r>
              <a:rPr lang="en-US" sz="2300" dirty="0"/>
              <a:t> </a:t>
            </a:r>
            <a:r>
              <a:rPr lang="en-US" sz="2300" dirty="0" err="1"/>
              <a:t>vọng</a:t>
            </a:r>
            <a:r>
              <a:rPr lang="en-US" sz="2300" dirty="0"/>
              <a:t> </a:t>
            </a:r>
            <a:r>
              <a:rPr lang="en-US" sz="2300" dirty="0" err="1"/>
              <a:t>xé</a:t>
            </a:r>
            <a:r>
              <a:rPr lang="en-US" sz="2300" dirty="0"/>
              <a:t> </a:t>
            </a:r>
            <a:r>
              <a:rPr lang="en-US" sz="2300" dirty="0" err="1"/>
              <a:t>tung</a:t>
            </a:r>
            <a:r>
              <a:rPr lang="en-US" sz="2300" dirty="0"/>
              <a:t> </a:t>
            </a:r>
            <a:r>
              <a:rPr lang="en-US" sz="2300" dirty="0" err="1"/>
              <a:t>tấm</a:t>
            </a:r>
            <a:r>
              <a:rPr lang="en-US" sz="2300" dirty="0"/>
              <a:t> </a:t>
            </a:r>
            <a:r>
              <a:rPr lang="en-US" sz="2300" dirty="0" err="1"/>
              <a:t>lưới</a:t>
            </a:r>
            <a:r>
              <a:rPr lang="en-US" sz="2300" dirty="0"/>
              <a:t> </a:t>
            </a:r>
            <a:r>
              <a:rPr lang="en-US" sz="2300" dirty="0" err="1"/>
              <a:t>để</a:t>
            </a:r>
            <a:r>
              <a:rPr lang="en-US" sz="2300" dirty="0"/>
              <a:t> </a:t>
            </a:r>
            <a:r>
              <a:rPr lang="en-US" sz="2300" dirty="0" err="1"/>
              <a:t>thấu</a:t>
            </a:r>
            <a:r>
              <a:rPr lang="en-US" sz="2300" dirty="0"/>
              <a:t> </a:t>
            </a:r>
            <a:r>
              <a:rPr lang="en-US" sz="2300" dirty="0" err="1"/>
              <a:t>triệt</a:t>
            </a:r>
            <a:r>
              <a:rPr lang="en-US" sz="2300" dirty="0"/>
              <a:t> </a:t>
            </a:r>
            <a:r>
              <a:rPr lang="en-US" sz="2300" dirty="0" err="1"/>
              <a:t>sự</a:t>
            </a:r>
            <a:r>
              <a:rPr lang="en-US" sz="2300" dirty="0"/>
              <a:t> </a:t>
            </a:r>
            <a:r>
              <a:rPr lang="en-US" sz="2300" dirty="0" err="1"/>
              <a:t>tồn</a:t>
            </a:r>
            <a:r>
              <a:rPr lang="en-US" sz="2300" dirty="0"/>
              <a:t> </a:t>
            </a:r>
            <a:r>
              <a:rPr lang="en-US" sz="2300" dirty="0" err="1"/>
              <a:t>tại</a:t>
            </a:r>
            <a:r>
              <a:rPr lang="en-US" sz="2300" dirty="0"/>
              <a:t> </a:t>
            </a:r>
            <a:r>
              <a:rPr lang="en-US" sz="2300" dirty="0" err="1"/>
              <a:t>đã</a:t>
            </a:r>
            <a:r>
              <a:rPr lang="en-US" sz="2300" dirty="0"/>
              <a:t> </a:t>
            </a:r>
            <a:r>
              <a:rPr lang="en-US" sz="2300" dirty="0" err="1"/>
              <a:t>hình</a:t>
            </a:r>
            <a:r>
              <a:rPr lang="en-US" sz="2300" dirty="0"/>
              <a:t> </a:t>
            </a:r>
            <a:r>
              <a:rPr lang="en-US" sz="2300" dirty="0" err="1"/>
              <a:t>thành</a:t>
            </a:r>
            <a:r>
              <a:rPr lang="en-US" sz="2300" dirty="0"/>
              <a:t> </a:t>
            </a:r>
            <a:r>
              <a:rPr lang="en-US" sz="2300" dirty="0" err="1"/>
              <a:t>nên</a:t>
            </a:r>
            <a:r>
              <a:rPr lang="en-US" sz="2300" dirty="0"/>
              <a:t> </a:t>
            </a:r>
            <a:r>
              <a:rPr lang="en-US" sz="2300" dirty="0" err="1"/>
              <a:t>khát</a:t>
            </a:r>
            <a:r>
              <a:rPr lang="en-US" sz="2300" dirty="0"/>
              <a:t> </a:t>
            </a:r>
            <a:r>
              <a:rPr lang="en-US" sz="2300" dirty="0" err="1"/>
              <a:t>vọng</a:t>
            </a:r>
            <a:r>
              <a:rPr lang="en-US" sz="2300" dirty="0"/>
              <a:t> </a:t>
            </a:r>
            <a:r>
              <a:rPr lang="en-US" sz="2300" dirty="0" err="1"/>
              <a:t>tự</a:t>
            </a:r>
            <a:r>
              <a:rPr lang="en-US" sz="2300" dirty="0"/>
              <a:t> do </a:t>
            </a:r>
            <a:r>
              <a:rPr lang="en-US" sz="2300" dirty="0" err="1"/>
              <a:t>vốn</a:t>
            </a:r>
            <a:r>
              <a:rPr lang="en-US" sz="2300" dirty="0"/>
              <a:t> </a:t>
            </a:r>
            <a:r>
              <a:rPr lang="en-US" sz="2300" dirty="0" err="1"/>
              <a:t>như</a:t>
            </a:r>
            <a:r>
              <a:rPr lang="en-US" sz="2300" dirty="0"/>
              <a:t> </a:t>
            </a:r>
            <a:r>
              <a:rPr lang="en-US" sz="2300" dirty="0" err="1"/>
              <a:t>bản</a:t>
            </a:r>
            <a:r>
              <a:rPr lang="en-US" sz="2300" dirty="0"/>
              <a:t> </a:t>
            </a:r>
            <a:r>
              <a:rPr lang="en-US" sz="2300" dirty="0" err="1"/>
              <a:t>chất</a:t>
            </a:r>
            <a:r>
              <a:rPr lang="en-US" sz="2300" dirty="0"/>
              <a:t> </a:t>
            </a:r>
            <a:r>
              <a:rPr lang="en-US" sz="2300" dirty="0" err="1"/>
              <a:t>tự</a:t>
            </a:r>
            <a:r>
              <a:rPr lang="en-US" sz="2300" dirty="0"/>
              <a:t> </a:t>
            </a:r>
            <a:r>
              <a:rPr lang="en-US" sz="2300" dirty="0" err="1"/>
              <a:t>nhiên</a:t>
            </a:r>
            <a:r>
              <a:rPr lang="en-US" sz="2300" dirty="0"/>
              <a:t> </a:t>
            </a:r>
            <a:r>
              <a:rPr lang="en-US" sz="2300" dirty="0" err="1"/>
              <a:t>và</a:t>
            </a:r>
            <a:r>
              <a:rPr lang="en-US" sz="2300" dirty="0"/>
              <a:t> </a:t>
            </a:r>
            <a:r>
              <a:rPr lang="en-US" sz="2300" dirty="0" err="1"/>
              <a:t>tất</a:t>
            </a:r>
            <a:r>
              <a:rPr lang="en-US" sz="2300" dirty="0"/>
              <a:t> </a:t>
            </a:r>
            <a:r>
              <a:rPr lang="en-US" sz="2300" dirty="0" err="1"/>
              <a:t>nhiên</a:t>
            </a:r>
            <a:r>
              <a:rPr lang="en-US" sz="2300" dirty="0"/>
              <a:t> </a:t>
            </a:r>
            <a:r>
              <a:rPr lang="en-US" sz="2300" dirty="0" err="1"/>
              <a:t>sẽ</a:t>
            </a:r>
            <a:r>
              <a:rPr lang="en-US" sz="2300" dirty="0"/>
              <a:t> </a:t>
            </a:r>
            <a:r>
              <a:rPr lang="en-US" sz="2300" dirty="0" err="1"/>
              <a:t>hợp</a:t>
            </a:r>
            <a:r>
              <a:rPr lang="en-US" sz="2300" dirty="0"/>
              <a:t> </a:t>
            </a:r>
            <a:r>
              <a:rPr lang="en-US" sz="2300" dirty="0" err="1"/>
              <a:t>lý</a:t>
            </a:r>
            <a:r>
              <a:rPr lang="en-US" sz="2300" dirty="0"/>
              <a:t> </a:t>
            </a:r>
            <a:r>
              <a:rPr lang="en-US" sz="2300" dirty="0" err="1"/>
              <a:t>để</a:t>
            </a:r>
            <a:r>
              <a:rPr lang="en-US" sz="2300" dirty="0"/>
              <a:t> </a:t>
            </a:r>
            <a:r>
              <a:rPr lang="en-US" sz="2300" dirty="0" err="1"/>
              <a:t>trở</a:t>
            </a:r>
            <a:r>
              <a:rPr lang="en-US" sz="2300" dirty="0"/>
              <a:t> </a:t>
            </a:r>
            <a:r>
              <a:rPr lang="en-US" sz="2300" dirty="0" err="1"/>
              <a:t>thành</a:t>
            </a:r>
            <a:r>
              <a:rPr lang="en-US" sz="2300" dirty="0"/>
              <a:t> </a:t>
            </a:r>
            <a:r>
              <a:rPr lang="en-US" sz="2300" dirty="0" err="1"/>
              <a:t>luật</a:t>
            </a:r>
            <a:r>
              <a:rPr lang="en-US" sz="2300" dirty="0"/>
              <a:t> </a:t>
            </a:r>
            <a:r>
              <a:rPr lang="en-US" sz="2300" dirty="0" err="1"/>
              <a:t>theo</a:t>
            </a:r>
            <a:r>
              <a:rPr lang="en-US" sz="2300" dirty="0"/>
              <a:t> Hegel, </a:t>
            </a:r>
            <a:r>
              <a:rPr lang="en-US" sz="2300" dirty="0" err="1"/>
              <a:t>từ</a:t>
            </a:r>
            <a:r>
              <a:rPr lang="en-US" sz="2300" dirty="0"/>
              <a:t> </a:t>
            </a:r>
            <a:r>
              <a:rPr lang="en-US" sz="2300" dirty="0" err="1"/>
              <a:t>đó</a:t>
            </a:r>
            <a:r>
              <a:rPr lang="en-US" sz="2300" dirty="0"/>
              <a:t> </a:t>
            </a:r>
            <a:r>
              <a:rPr lang="en-US" sz="2300" dirty="0" err="1"/>
              <a:t>chủ</a:t>
            </a:r>
            <a:r>
              <a:rPr lang="en-US" sz="2300" dirty="0"/>
              <a:t> </a:t>
            </a:r>
            <a:r>
              <a:rPr lang="en-US" sz="2300" dirty="0" err="1"/>
              <a:t>nghĩa</a:t>
            </a:r>
            <a:r>
              <a:rPr lang="en-US" sz="2300" dirty="0"/>
              <a:t> </a:t>
            </a:r>
            <a:r>
              <a:rPr lang="en-US" sz="2300" dirty="0" err="1"/>
              <a:t>tự</a:t>
            </a:r>
            <a:r>
              <a:rPr lang="en-US" sz="2300" dirty="0"/>
              <a:t> do </a:t>
            </a:r>
            <a:r>
              <a:rPr lang="en-US" sz="2300" dirty="0" err="1"/>
              <a:t>ra</a:t>
            </a:r>
            <a:r>
              <a:rPr lang="en-US" sz="2300" dirty="0"/>
              <a:t> </a:t>
            </a:r>
            <a:r>
              <a:rPr lang="en-US" sz="2300" dirty="0" err="1"/>
              <a:t>đời</a:t>
            </a:r>
            <a:r>
              <a:rPr lang="en-US" sz="2300" dirty="0"/>
              <a:t> </a:t>
            </a:r>
            <a:r>
              <a:rPr lang="en-US" sz="2300" dirty="0" err="1"/>
              <a:t>mà</a:t>
            </a:r>
            <a:r>
              <a:rPr lang="en-US" sz="2300" dirty="0"/>
              <a:t> </a:t>
            </a:r>
            <a:r>
              <a:rPr lang="en-US" sz="2300" dirty="0" err="1"/>
              <a:t>sức</a:t>
            </a:r>
            <a:r>
              <a:rPr lang="en-US" sz="2300" dirty="0"/>
              <a:t> </a:t>
            </a:r>
            <a:r>
              <a:rPr lang="en-US" sz="2300" dirty="0" err="1"/>
              <a:t>mạnh</a:t>
            </a:r>
            <a:r>
              <a:rPr lang="en-US" sz="2300" dirty="0"/>
              <a:t> </a:t>
            </a:r>
            <a:r>
              <a:rPr lang="en-US" sz="2300" dirty="0" err="1"/>
              <a:t>của</a:t>
            </a:r>
            <a:r>
              <a:rPr lang="en-US" sz="2300" dirty="0"/>
              <a:t> </a:t>
            </a:r>
            <a:r>
              <a:rPr lang="en-US" sz="2300" dirty="0" err="1"/>
              <a:t>nó</a:t>
            </a:r>
            <a:r>
              <a:rPr lang="en-US" sz="2300" dirty="0"/>
              <a:t> </a:t>
            </a:r>
            <a:r>
              <a:rPr lang="en-US" sz="2300" dirty="0" err="1"/>
              <a:t>bị</a:t>
            </a:r>
            <a:r>
              <a:rPr lang="en-US" sz="2300" dirty="0"/>
              <a:t>/</a:t>
            </a:r>
            <a:r>
              <a:rPr lang="en-US" sz="2300" dirty="0" err="1"/>
              <a:t>được</a:t>
            </a:r>
            <a:r>
              <a:rPr lang="en-US" sz="2300" dirty="0"/>
              <a:t> </a:t>
            </a:r>
            <a:r>
              <a:rPr lang="en-US" sz="2300" dirty="0" err="1"/>
              <a:t>kích</a:t>
            </a:r>
            <a:r>
              <a:rPr lang="en-US" sz="2300" dirty="0"/>
              <a:t> </a:t>
            </a:r>
            <a:r>
              <a:rPr lang="en-US" sz="2300" dirty="0" err="1"/>
              <a:t>hoạt</a:t>
            </a:r>
            <a:r>
              <a:rPr lang="en-US" sz="2300" dirty="0"/>
              <a:t> </a:t>
            </a:r>
            <a:r>
              <a:rPr lang="en-US" sz="2300" dirty="0" err="1"/>
              <a:t>bởi</a:t>
            </a:r>
            <a:r>
              <a:rPr lang="en-US" sz="2300" dirty="0"/>
              <a:t> </a:t>
            </a:r>
            <a:r>
              <a:rPr lang="en-US" sz="2300" dirty="0" err="1"/>
              <a:t>trói</a:t>
            </a:r>
            <a:r>
              <a:rPr lang="en-US" sz="2300" dirty="0"/>
              <a:t> </a:t>
            </a:r>
            <a:r>
              <a:rPr lang="en-US" sz="2300" dirty="0" err="1"/>
              <a:t>buộc</a:t>
            </a:r>
            <a:r>
              <a:rPr lang="en-US" sz="2300" dirty="0"/>
              <a:t> </a:t>
            </a:r>
            <a:r>
              <a:rPr lang="en-US" sz="2300" dirty="0" err="1"/>
              <a:t>của</a:t>
            </a:r>
            <a:r>
              <a:rPr lang="en-US" sz="2300" dirty="0"/>
              <a:t> </a:t>
            </a:r>
            <a:r>
              <a:rPr lang="en-US" sz="2300" dirty="0" err="1"/>
              <a:t>lưới</a:t>
            </a:r>
            <a:r>
              <a:rPr lang="en-US" sz="2300" dirty="0"/>
              <a:t> </a:t>
            </a:r>
            <a:r>
              <a:rPr lang="en-US" sz="2300" dirty="0" err="1"/>
              <a:t>lịch</a:t>
            </a:r>
            <a:r>
              <a:rPr lang="en-US" sz="2300" dirty="0"/>
              <a:t> </a:t>
            </a:r>
            <a:r>
              <a:rPr lang="en-US" sz="2300" dirty="0" err="1"/>
              <a:t>sử</a:t>
            </a:r>
            <a:r>
              <a:rPr lang="en-US" sz="2300" dirty="0"/>
              <a:t> </a:t>
            </a:r>
            <a:r>
              <a:rPr lang="en-US" sz="2300" dirty="0" err="1"/>
              <a:t>cũng</a:t>
            </a:r>
            <a:r>
              <a:rPr lang="en-US" sz="2300" dirty="0"/>
              <a:t> do con </a:t>
            </a:r>
            <a:r>
              <a:rPr lang="en-US" sz="2300" dirty="0" err="1"/>
              <a:t>người</a:t>
            </a:r>
            <a:r>
              <a:rPr lang="en-US" sz="2300" dirty="0"/>
              <a:t> </a:t>
            </a:r>
            <a:r>
              <a:rPr lang="en-US" sz="2300" dirty="0" err="1"/>
              <a:t>tạo</a:t>
            </a:r>
            <a:r>
              <a:rPr lang="en-US" sz="2300" dirty="0"/>
              <a:t> </a:t>
            </a:r>
            <a:r>
              <a:rPr lang="en-US" sz="2300" dirty="0" err="1"/>
              <a:t>ra</a:t>
            </a:r>
            <a:r>
              <a:rPr lang="en-US" sz="2300" dirty="0"/>
              <a:t> </a:t>
            </a:r>
            <a:r>
              <a:rPr lang="en-US" sz="2300" dirty="0" err="1"/>
              <a:t>và</a:t>
            </a:r>
            <a:r>
              <a:rPr lang="en-US" sz="2300" dirty="0"/>
              <a:t>/</a:t>
            </a:r>
            <a:r>
              <a:rPr lang="en-US" sz="2300" dirty="0" err="1"/>
              <a:t>hoặc</a:t>
            </a:r>
            <a:r>
              <a:rPr lang="en-US" sz="2300" dirty="0"/>
              <a:t> </a:t>
            </a:r>
            <a:r>
              <a:rPr lang="en-US" sz="2300" dirty="0" err="1"/>
              <a:t>liên</a:t>
            </a:r>
            <a:r>
              <a:rPr lang="en-US" sz="2300" dirty="0"/>
              <a:t> </a:t>
            </a:r>
            <a:r>
              <a:rPr lang="en-US" sz="2300" dirty="0" err="1"/>
              <a:t>quan</a:t>
            </a:r>
            <a:r>
              <a:rPr lang="en-US" sz="2300" dirty="0"/>
              <a:t> </a:t>
            </a:r>
            <a:r>
              <a:rPr lang="en-US" sz="2300" dirty="0" err="1"/>
              <a:t>đến</a:t>
            </a:r>
            <a:r>
              <a:rPr lang="en-US" sz="2300" dirty="0"/>
              <a:t> con </a:t>
            </a:r>
            <a:r>
              <a:rPr lang="en-US" sz="2300" dirty="0" err="1"/>
              <a:t>người</a:t>
            </a:r>
            <a:r>
              <a:rPr lang="en-US" sz="2300" dirty="0"/>
              <a:t>.</a:t>
            </a:r>
            <a:endParaRPr lang="en-US" sz="2300" dirty="0"/>
          </a:p>
        </p:txBody>
      </p:sp>
      <p:sp>
        <p:nvSpPr>
          <p:cNvPr id="4" name="Date Placeholder 3"/>
          <p:cNvSpPr>
            <a:spLocks noGrp="1"/>
          </p:cNvSpPr>
          <p:nvPr>
            <p:ph type="dt" sz="half" idx="10"/>
          </p:nvPr>
        </p:nvSpPr>
        <p:spPr/>
        <p:txBody>
          <a:bodyPr/>
          <a:lstStyle/>
          <a:p>
            <a:r>
              <a:rPr lang="en-US" smtClean="0"/>
              <a:t>7/28/2024</a:t>
            </a:r>
            <a:endParaRPr lang="en-US"/>
          </a:p>
        </p:txBody>
      </p:sp>
      <p:sp>
        <p:nvSpPr>
          <p:cNvPr id="5" name="Footer Placeholder 4"/>
          <p:cNvSpPr>
            <a:spLocks noGrp="1"/>
          </p:cNvSpPr>
          <p:nvPr>
            <p:ph type="ftr" sz="quarter" idx="11"/>
          </p:nvPr>
        </p:nvSpPr>
        <p:spPr/>
        <p:txBody>
          <a:bodyPr/>
          <a:lstStyle/>
          <a:p>
            <a:r>
              <a:rPr lang="en-US" smtClean="0"/>
              <a:t>NTC - Loc Nguyen - Global South 2024</a:t>
            </a:r>
            <a:endParaRPr lang="en-US"/>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4229567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1539</TotalTime>
  <Words>7418</Words>
  <Application>Microsoft Office PowerPoint</Application>
  <PresentationFormat>Widescreen</PresentationFormat>
  <Paragraphs>159</Paragraphs>
  <Slides>29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Times New Roman</vt:lpstr>
      <vt:lpstr>Office Theme</vt:lpstr>
      <vt:lpstr>Nam Toàn Cầu: kỳ vọng và hiện thực</vt:lpstr>
      <vt:lpstr>Tóm tắt</vt:lpstr>
      <vt:lpstr>Nội dung</vt:lpstr>
      <vt:lpstr>1. Vòng vèo và lắt léo</vt:lpstr>
      <vt:lpstr>1. Vòng vèo và lắt léo</vt:lpstr>
      <vt:lpstr>1. Vòng vèo và lắt léo</vt:lpstr>
      <vt:lpstr>1. Vòng vèo và lắt léo</vt:lpstr>
      <vt:lpstr>1. Vòng vèo và lắt léo</vt:lpstr>
      <vt:lpstr>1. Vòng vèo và lắt léo</vt:lpstr>
      <vt:lpstr>1. Vòng vèo và lắt léo</vt:lpstr>
      <vt:lpstr>1. Vòng vèo và lắt léo</vt:lpstr>
      <vt:lpstr>2. Chủ nghĩa tự do và bạn bè</vt:lpstr>
      <vt:lpstr>2. Chủ nghĩa tự do và bạn bè</vt:lpstr>
      <vt:lpstr>2. Chủ nghĩa tự do và bạn bè</vt:lpstr>
      <vt:lpstr>2. Chủ nghĩa tự do và bạn bè</vt:lpstr>
      <vt:lpstr>2. Chủ nghĩa tự do và bạn bè</vt:lpstr>
      <vt:lpstr>2. Chủ nghĩa tự do và bạn bè</vt:lpstr>
      <vt:lpstr>2. Chủ nghĩa tự do và bạn bè</vt:lpstr>
      <vt:lpstr>2. Chủ nghĩa tự do và bạn bè</vt:lpstr>
      <vt:lpstr>2. Chủ nghĩa tự do và bạn bè</vt:lpstr>
      <vt:lpstr>3. Chủ nghĩa kiến tạo và thực thể phi nhà nước</vt:lpstr>
      <vt:lpstr>3. Chủ nghĩa kiến tạo và thực thể phi nhà nước</vt:lpstr>
      <vt:lpstr>3. Chủ nghĩa kiến tạo và thực thể phi nhà nước</vt:lpstr>
      <vt:lpstr>3. Chủ nghĩa kiến tạo và thực thể phi nhà nước</vt:lpstr>
      <vt:lpstr>4. NTC được trợ lực bởi tự do và kiến tạo</vt:lpstr>
      <vt:lpstr>4. NTC được trợ lực bởi tự do và kiến tạo</vt:lpstr>
      <vt:lpstr>4. NTC được trợ lực bởi tự do và kiến tạo</vt:lpstr>
      <vt:lpstr>5. Thay lời kết</vt:lpstr>
      <vt:lpstr>Cảm ơn đã lắng nghe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USER</cp:lastModifiedBy>
  <cp:revision>362</cp:revision>
  <dcterms:created xsi:type="dcterms:W3CDTF">2017-06-28T03:43:04Z</dcterms:created>
  <dcterms:modified xsi:type="dcterms:W3CDTF">2024-07-29T03:51:04Z</dcterms:modified>
</cp:coreProperties>
</file>