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314" r:id="rId3"/>
    <p:sldId id="371" r:id="rId4"/>
    <p:sldId id="372" r:id="rId5"/>
    <p:sldId id="373"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5" d="100"/>
          <a:sy n="65" d="100"/>
        </p:scale>
        <p:origin x="93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30/08/2024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30/08/2024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6</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31/08/2024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31/08/2024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Digital transformation - Loc Nguyen - SSS2024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Digital Transformation and Governance</a:t>
            </a:r>
            <a:endParaRPr lang="en-US" sz="4500" dirty="0"/>
          </a:p>
        </p:txBody>
      </p:sp>
      <p:sp>
        <p:nvSpPr>
          <p:cNvPr id="3" name="Subtitle 2"/>
          <p:cNvSpPr>
            <a:spLocks noGrp="1"/>
          </p:cNvSpPr>
          <p:nvPr>
            <p:ph type="subTitle" idx="1"/>
          </p:nvPr>
        </p:nvSpPr>
        <p:spPr>
          <a:xfrm>
            <a:off x="1524000" y="3534803"/>
            <a:ext cx="9144000" cy="1655762"/>
          </a:xfrm>
        </p:spPr>
        <p:txBody>
          <a:bodyPr>
            <a:noAutofit/>
          </a:bodyPr>
          <a:lstStyle/>
          <a:p>
            <a:r>
              <a:rPr lang="en-US" dirty="0"/>
              <a:t>Professor Dr. Loc Nguyen, PhD, Postdoc</a:t>
            </a:r>
          </a:p>
          <a:p>
            <a:r>
              <a:rPr lang="en-US" dirty="0"/>
              <a:t>Loc Nguyen’s Academic Network, Vietnam</a:t>
            </a:r>
          </a:p>
          <a:p>
            <a:r>
              <a:rPr lang="en-US" dirty="0"/>
              <a:t>ICEPD, Thailand</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Digital transformation - Loc Nguyen - SSS2024</a:t>
            </a:r>
          </a:p>
        </p:txBody>
      </p:sp>
      <p:sp>
        <p:nvSpPr>
          <p:cNvPr id="6" name="Date Placeholder 5"/>
          <p:cNvSpPr>
            <a:spLocks noGrp="1"/>
          </p:cNvSpPr>
          <p:nvPr>
            <p:ph type="dt" sz="half" idx="10"/>
          </p:nvPr>
        </p:nvSpPr>
        <p:spPr/>
        <p:txBody>
          <a:bodyPr/>
          <a:lstStyle/>
          <a:p>
            <a:r>
              <a:rPr lang="en-US"/>
              <a:t>31/08/2024</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Transformation and Governance</a:t>
            </a:r>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Digital transformation is very important in modern society and government, which connects infrastructure and superstructure. Vietnam Government is doing the best job.</a:t>
            </a:r>
          </a:p>
          <a:p>
            <a:pPr>
              <a:lnSpc>
                <a:spcPct val="110000"/>
              </a:lnSpc>
            </a:pPr>
            <a:r>
              <a:rPr lang="en-US" dirty="0"/>
              <a:t>Digital transformation aims to provide the best services to people, especially about social welfare and social security. I would like to focus on these services in which Vietnamese people stand in the center.</a:t>
            </a:r>
          </a:p>
          <a:p>
            <a:pPr>
              <a:lnSpc>
                <a:spcPct val="110000"/>
              </a:lnSpc>
            </a:pPr>
            <a:r>
              <a:rPr lang="en-US" dirty="0"/>
              <a:t>Digital transformation helps government to manage society and regulate resources in the best way, especially about avoiding loss of tax revenue. This proves that a good administrative system without corruption and bureaucracy will achieve big successes which can be more than benefits from natural resources because of its potential benefits from outside resources.</a:t>
            </a:r>
          </a:p>
          <a:p>
            <a:pPr marL="457200" indent="-457200">
              <a:lnSpc>
                <a:spcPct val="110000"/>
              </a:lnSpc>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Digital transformation - Loc Nguyen - SSS2024</a:t>
            </a:r>
          </a:p>
        </p:txBody>
      </p:sp>
      <p:sp>
        <p:nvSpPr>
          <p:cNvPr id="6" name="Date Placeholder 5"/>
          <p:cNvSpPr>
            <a:spLocks noGrp="1"/>
          </p:cNvSpPr>
          <p:nvPr>
            <p:ph type="dt" sz="half" idx="10"/>
          </p:nvPr>
        </p:nvSpPr>
        <p:spPr/>
        <p:txBody>
          <a:bodyPr/>
          <a:lstStyle/>
          <a:p>
            <a:r>
              <a:rPr lang="en-US"/>
              <a:t>31/08/2024</a:t>
            </a:r>
          </a:p>
        </p:txBody>
      </p:sp>
    </p:spTree>
    <p:extLst>
      <p:ext uri="{BB962C8B-B14F-4D97-AF65-F5344CB8AC3E}">
        <p14:creationId xmlns:p14="http://schemas.microsoft.com/office/powerpoint/2010/main" val="311224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2B9E-EE60-ABAE-1886-3A2C2888DF18}"/>
              </a:ext>
            </a:extLst>
          </p:cNvPr>
          <p:cNvSpPr>
            <a:spLocks noGrp="1"/>
          </p:cNvSpPr>
          <p:nvPr>
            <p:ph type="title"/>
          </p:nvPr>
        </p:nvSpPr>
        <p:spPr/>
        <p:txBody>
          <a:bodyPr/>
          <a:lstStyle/>
          <a:p>
            <a:r>
              <a:rPr lang="en-US" dirty="0"/>
              <a:t>Digital Transformation and Governance</a:t>
            </a:r>
          </a:p>
        </p:txBody>
      </p:sp>
      <p:sp>
        <p:nvSpPr>
          <p:cNvPr id="3" name="Content Placeholder 2">
            <a:extLst>
              <a:ext uri="{FF2B5EF4-FFF2-40B4-BE49-F238E27FC236}">
                <a16:creationId xmlns:a16="http://schemas.microsoft.com/office/drawing/2014/main" id="{4736ACF6-0E04-CB47-47A4-61F5B87B6146}"/>
              </a:ext>
            </a:extLst>
          </p:cNvPr>
          <p:cNvSpPr>
            <a:spLocks noGrp="1"/>
          </p:cNvSpPr>
          <p:nvPr>
            <p:ph idx="1"/>
          </p:nvPr>
        </p:nvSpPr>
        <p:spPr/>
        <p:txBody>
          <a:bodyPr/>
          <a:lstStyle/>
          <a:p>
            <a:r>
              <a:rPr lang="en-US" dirty="0"/>
              <a:t>As aforementioned, digital transformation connects infrastructure and superstructure, which implies other meanings about: 1) building up telecommunication and population database, and 2) national consciousness about digital transformation.</a:t>
            </a:r>
          </a:p>
          <a:p>
            <a:r>
              <a:rPr lang="en-US" dirty="0"/>
              <a:t>Therefore, I would like to mention dissemination of digital transformation so that People understand their politic and economic benefits in democratic society.</a:t>
            </a:r>
          </a:p>
          <a:p>
            <a:r>
              <a:rPr lang="en-US" dirty="0"/>
              <a:t>Of course, this expresses purity as well as initiative. The offensive initiative also gives back the active defense.</a:t>
            </a:r>
          </a:p>
        </p:txBody>
      </p:sp>
      <p:sp>
        <p:nvSpPr>
          <p:cNvPr id="4" name="Date Placeholder 3">
            <a:extLst>
              <a:ext uri="{FF2B5EF4-FFF2-40B4-BE49-F238E27FC236}">
                <a16:creationId xmlns:a16="http://schemas.microsoft.com/office/drawing/2014/main" id="{B33050CC-0264-4767-6E07-61D1DF8B80DF}"/>
              </a:ext>
            </a:extLst>
          </p:cNvPr>
          <p:cNvSpPr>
            <a:spLocks noGrp="1"/>
          </p:cNvSpPr>
          <p:nvPr>
            <p:ph type="dt" sz="half" idx="10"/>
          </p:nvPr>
        </p:nvSpPr>
        <p:spPr/>
        <p:txBody>
          <a:bodyPr/>
          <a:lstStyle/>
          <a:p>
            <a:r>
              <a:rPr lang="en-US"/>
              <a:t>31/08/2024</a:t>
            </a:r>
          </a:p>
        </p:txBody>
      </p:sp>
      <p:sp>
        <p:nvSpPr>
          <p:cNvPr id="5" name="Footer Placeholder 4">
            <a:extLst>
              <a:ext uri="{FF2B5EF4-FFF2-40B4-BE49-F238E27FC236}">
                <a16:creationId xmlns:a16="http://schemas.microsoft.com/office/drawing/2014/main" id="{1719CC79-3A70-CB2A-1B7B-66D6A3F19674}"/>
              </a:ext>
            </a:extLst>
          </p:cNvPr>
          <p:cNvSpPr>
            <a:spLocks noGrp="1"/>
          </p:cNvSpPr>
          <p:nvPr>
            <p:ph type="ftr" sz="quarter" idx="11"/>
          </p:nvPr>
        </p:nvSpPr>
        <p:spPr/>
        <p:txBody>
          <a:bodyPr/>
          <a:lstStyle/>
          <a:p>
            <a:r>
              <a:rPr lang="en-US"/>
              <a:t>Digital transformation - Loc Nguyen - SSS2024</a:t>
            </a:r>
          </a:p>
        </p:txBody>
      </p:sp>
      <p:sp>
        <p:nvSpPr>
          <p:cNvPr id="6" name="Slide Number Placeholder 5">
            <a:extLst>
              <a:ext uri="{FF2B5EF4-FFF2-40B4-BE49-F238E27FC236}">
                <a16:creationId xmlns:a16="http://schemas.microsoft.com/office/drawing/2014/main" id="{F038703D-E679-1B5F-D89E-A1B13AF11A27}"/>
              </a:ext>
            </a:extLst>
          </p:cNvPr>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30099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1AB5-6F54-3EEA-8C1E-E4A57FA9F378}"/>
              </a:ext>
            </a:extLst>
          </p:cNvPr>
          <p:cNvSpPr>
            <a:spLocks noGrp="1"/>
          </p:cNvSpPr>
          <p:nvPr>
            <p:ph type="title"/>
          </p:nvPr>
        </p:nvSpPr>
        <p:spPr/>
        <p:txBody>
          <a:bodyPr/>
          <a:lstStyle/>
          <a:p>
            <a:r>
              <a:rPr lang="en-US" dirty="0"/>
              <a:t>Digital Transformation and Governance</a:t>
            </a:r>
          </a:p>
        </p:txBody>
      </p:sp>
      <p:sp>
        <p:nvSpPr>
          <p:cNvPr id="3" name="Content Placeholder 2">
            <a:extLst>
              <a:ext uri="{FF2B5EF4-FFF2-40B4-BE49-F238E27FC236}">
                <a16:creationId xmlns:a16="http://schemas.microsoft.com/office/drawing/2014/main" id="{D527FA7E-9F36-FEC8-E570-C1E0C77CB774}"/>
              </a:ext>
            </a:extLst>
          </p:cNvPr>
          <p:cNvSpPr>
            <a:spLocks noGrp="1"/>
          </p:cNvSpPr>
          <p:nvPr>
            <p:ph idx="1"/>
          </p:nvPr>
        </p:nvSpPr>
        <p:spPr>
          <a:xfrm>
            <a:off x="162231" y="914399"/>
            <a:ext cx="11828207" cy="5176066"/>
          </a:xfrm>
        </p:spPr>
        <p:txBody>
          <a:bodyPr>
            <a:normAutofit/>
          </a:bodyPr>
          <a:lstStyle/>
          <a:p>
            <a:r>
              <a:rPr lang="en-US" sz="2200" dirty="0"/>
              <a:t>I would like to emphasize on the importance of monetary policy, especially bank activities, within context of digital transformation. In the current complicated situation of our world, monetary policy always cope with firstly unpredicted risks before production activities. Digital transformation does not restrict these risks, but digital transformation can help administrative activities related monetary policy to work smoothly with high-level resistance.</a:t>
            </a:r>
          </a:p>
          <a:p>
            <a:r>
              <a:rPr lang="en-US" sz="2200" dirty="0"/>
              <a:t>Monetary policy relates to fiscal policy which relates to tax policy and national budget and economical revenue. This is a map of many processes and threads with complicated complex.</a:t>
            </a:r>
          </a:p>
          <a:p>
            <a:r>
              <a:rPr lang="en-US" sz="2200" dirty="0"/>
              <a:t>Therefore, private economic area will be much more important day after day. Moreover, the state-owned enterprise divestment will be processed slowly and carefully except essential domains such as welfare, banking, elementary education, security, and defense. The reason is always related deeply to monetary policy and fiscal policy, which reflects on economical growth (GDP) balanced with human development.</a:t>
            </a:r>
          </a:p>
          <a:p>
            <a:r>
              <a:rPr lang="en-US" sz="2200" dirty="0"/>
              <a:t>The state-owned enterprise divestment does not mean that state-owned enterprises will be dissolved. This may be the separation with or without slack links. Therefore, economic interests of officers and labors are not affected.</a:t>
            </a:r>
          </a:p>
        </p:txBody>
      </p:sp>
      <p:sp>
        <p:nvSpPr>
          <p:cNvPr id="4" name="Date Placeholder 3">
            <a:extLst>
              <a:ext uri="{FF2B5EF4-FFF2-40B4-BE49-F238E27FC236}">
                <a16:creationId xmlns:a16="http://schemas.microsoft.com/office/drawing/2014/main" id="{2C1499DF-1364-8052-8AD8-5067F0A658EB}"/>
              </a:ext>
            </a:extLst>
          </p:cNvPr>
          <p:cNvSpPr>
            <a:spLocks noGrp="1"/>
          </p:cNvSpPr>
          <p:nvPr>
            <p:ph type="dt" sz="half" idx="10"/>
          </p:nvPr>
        </p:nvSpPr>
        <p:spPr/>
        <p:txBody>
          <a:bodyPr/>
          <a:lstStyle/>
          <a:p>
            <a:r>
              <a:rPr lang="en-US"/>
              <a:t>31/08/2024</a:t>
            </a:r>
          </a:p>
        </p:txBody>
      </p:sp>
      <p:sp>
        <p:nvSpPr>
          <p:cNvPr id="5" name="Footer Placeholder 4">
            <a:extLst>
              <a:ext uri="{FF2B5EF4-FFF2-40B4-BE49-F238E27FC236}">
                <a16:creationId xmlns:a16="http://schemas.microsoft.com/office/drawing/2014/main" id="{CFA50621-CD23-5CE3-BA6C-3D0E90487961}"/>
              </a:ext>
            </a:extLst>
          </p:cNvPr>
          <p:cNvSpPr>
            <a:spLocks noGrp="1"/>
          </p:cNvSpPr>
          <p:nvPr>
            <p:ph type="ftr" sz="quarter" idx="11"/>
          </p:nvPr>
        </p:nvSpPr>
        <p:spPr/>
        <p:txBody>
          <a:bodyPr/>
          <a:lstStyle/>
          <a:p>
            <a:r>
              <a:rPr lang="en-US"/>
              <a:t>Digital transformation - Loc Nguyen - SSS2024</a:t>
            </a:r>
          </a:p>
        </p:txBody>
      </p:sp>
      <p:sp>
        <p:nvSpPr>
          <p:cNvPr id="6" name="Slide Number Placeholder 5">
            <a:extLst>
              <a:ext uri="{FF2B5EF4-FFF2-40B4-BE49-F238E27FC236}">
                <a16:creationId xmlns:a16="http://schemas.microsoft.com/office/drawing/2014/main" id="{521678CA-0F0F-AA1E-4884-A6B6856E081B}"/>
              </a:ext>
            </a:extLst>
          </p:cNvPr>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706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C28B-98EF-EF4A-5A10-3C58A7A80A62}"/>
              </a:ext>
            </a:extLst>
          </p:cNvPr>
          <p:cNvSpPr>
            <a:spLocks noGrp="1"/>
          </p:cNvSpPr>
          <p:nvPr>
            <p:ph type="title"/>
          </p:nvPr>
        </p:nvSpPr>
        <p:spPr/>
        <p:txBody>
          <a:bodyPr/>
          <a:lstStyle/>
          <a:p>
            <a:r>
              <a:rPr lang="en-US" dirty="0"/>
              <a:t>Digital Transformation and Governance</a:t>
            </a:r>
          </a:p>
        </p:txBody>
      </p:sp>
      <p:sp>
        <p:nvSpPr>
          <p:cNvPr id="3" name="Content Placeholder 2">
            <a:extLst>
              <a:ext uri="{FF2B5EF4-FFF2-40B4-BE49-F238E27FC236}">
                <a16:creationId xmlns:a16="http://schemas.microsoft.com/office/drawing/2014/main" id="{B795A287-B507-20A8-F84C-9C4204F77425}"/>
              </a:ext>
            </a:extLst>
          </p:cNvPr>
          <p:cNvSpPr>
            <a:spLocks noGrp="1"/>
          </p:cNvSpPr>
          <p:nvPr>
            <p:ph idx="1"/>
          </p:nvPr>
        </p:nvSpPr>
        <p:spPr/>
        <p:txBody>
          <a:bodyPr>
            <a:noAutofit/>
          </a:bodyPr>
          <a:lstStyle/>
          <a:p>
            <a:r>
              <a:rPr lang="en-US" sz="2400" dirty="0"/>
              <a:t>As aforementioned, digital transformation connects infrastructure and superstructure, in which building up telecommunication and population database is most important. Moreover, establishing the infrastructure also implies consolidation and development of energy system. For example, the completion of 500kV North-South Power Line Circuit 3 is an excellent success of Vietnamese Government in current.</a:t>
            </a:r>
          </a:p>
          <a:p>
            <a:r>
              <a:rPr lang="en-US" sz="2400" dirty="0"/>
              <a:t>Digital transformation is also very important to national defense.</a:t>
            </a:r>
          </a:p>
          <a:p>
            <a:r>
              <a:rPr lang="en-US" sz="2400" dirty="0"/>
              <a:t>Anyhow, the infrastructure of digital transformation, especially telecommunication is essential. For instance, </a:t>
            </a:r>
            <a:r>
              <a:rPr lang="en-US" sz="2400" dirty="0" err="1"/>
              <a:t>Starlink</a:t>
            </a:r>
            <a:r>
              <a:rPr lang="en-US" sz="2400" dirty="0"/>
              <a:t> of billionaire Elon Musk is a very successful satellite internet constellation, which is more flexible than submarine internet cable system.</a:t>
            </a:r>
          </a:p>
          <a:p>
            <a:r>
              <a:rPr lang="en-US" sz="2400" dirty="0"/>
              <a:t>Finally, digital transformation is essential to knowledge economy, especially AI. Here I introduce transformer and transfer learning, which is necessary to generative AI and language education.</a:t>
            </a:r>
          </a:p>
        </p:txBody>
      </p:sp>
      <p:sp>
        <p:nvSpPr>
          <p:cNvPr id="4" name="Date Placeholder 3">
            <a:extLst>
              <a:ext uri="{FF2B5EF4-FFF2-40B4-BE49-F238E27FC236}">
                <a16:creationId xmlns:a16="http://schemas.microsoft.com/office/drawing/2014/main" id="{F005D183-42A6-7ED5-D83E-E72B60E7DB0D}"/>
              </a:ext>
            </a:extLst>
          </p:cNvPr>
          <p:cNvSpPr>
            <a:spLocks noGrp="1"/>
          </p:cNvSpPr>
          <p:nvPr>
            <p:ph type="dt" sz="half" idx="10"/>
          </p:nvPr>
        </p:nvSpPr>
        <p:spPr/>
        <p:txBody>
          <a:bodyPr/>
          <a:lstStyle/>
          <a:p>
            <a:r>
              <a:rPr lang="en-US"/>
              <a:t>31/08/2024</a:t>
            </a:r>
          </a:p>
        </p:txBody>
      </p:sp>
      <p:sp>
        <p:nvSpPr>
          <p:cNvPr id="5" name="Footer Placeholder 4">
            <a:extLst>
              <a:ext uri="{FF2B5EF4-FFF2-40B4-BE49-F238E27FC236}">
                <a16:creationId xmlns:a16="http://schemas.microsoft.com/office/drawing/2014/main" id="{2C05B7E3-5341-806C-CD77-4E3A51C912AE}"/>
              </a:ext>
            </a:extLst>
          </p:cNvPr>
          <p:cNvSpPr>
            <a:spLocks noGrp="1"/>
          </p:cNvSpPr>
          <p:nvPr>
            <p:ph type="ftr" sz="quarter" idx="11"/>
          </p:nvPr>
        </p:nvSpPr>
        <p:spPr/>
        <p:txBody>
          <a:bodyPr/>
          <a:lstStyle/>
          <a:p>
            <a:r>
              <a:rPr lang="en-US"/>
              <a:t>Digital transformation - Loc Nguyen - SSS2024</a:t>
            </a:r>
          </a:p>
        </p:txBody>
      </p:sp>
      <p:sp>
        <p:nvSpPr>
          <p:cNvPr id="6" name="Slide Number Placeholder 5">
            <a:extLst>
              <a:ext uri="{FF2B5EF4-FFF2-40B4-BE49-F238E27FC236}">
                <a16:creationId xmlns:a16="http://schemas.microsoft.com/office/drawing/2014/main" id="{009E29BB-2E18-BF71-1465-11B1DD257D75}"/>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35437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6</a:t>
            </a:fld>
            <a:endParaRPr lang="en-US"/>
          </a:p>
        </p:txBody>
      </p:sp>
      <p:sp>
        <p:nvSpPr>
          <p:cNvPr id="3" name="Footer Placeholder 2"/>
          <p:cNvSpPr>
            <a:spLocks noGrp="1"/>
          </p:cNvSpPr>
          <p:nvPr>
            <p:ph type="ftr" sz="quarter" idx="11"/>
          </p:nvPr>
        </p:nvSpPr>
        <p:spPr/>
        <p:txBody>
          <a:bodyPr/>
          <a:lstStyle/>
          <a:p>
            <a:r>
              <a:rPr lang="en-US"/>
              <a:t>Digital transformation - Loc Nguyen - SSS2024</a:t>
            </a:r>
          </a:p>
        </p:txBody>
      </p:sp>
      <p:sp>
        <p:nvSpPr>
          <p:cNvPr id="5" name="Date Placeholder 4"/>
          <p:cNvSpPr>
            <a:spLocks noGrp="1"/>
          </p:cNvSpPr>
          <p:nvPr>
            <p:ph type="dt" sz="half" idx="10"/>
          </p:nvPr>
        </p:nvSpPr>
        <p:spPr/>
        <p:txBody>
          <a:bodyPr/>
          <a:lstStyle/>
          <a:p>
            <a:r>
              <a:rPr lang="en-US"/>
              <a:t>31/08/2024</a:t>
            </a:r>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653</Words>
  <Application>Microsoft Office PowerPoint</Application>
  <PresentationFormat>Widescreen</PresentationFormat>
  <Paragraphs>45</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Digital Transformation and Governance</vt:lpstr>
      <vt:lpstr>Digital Transformation and Governance</vt:lpstr>
      <vt:lpstr>Digital Transformation and Governance</vt:lpstr>
      <vt:lpstr>Digital Transformation and Governance</vt:lpstr>
      <vt:lpstr>Digital Transformation and Governance</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352</cp:revision>
  <dcterms:created xsi:type="dcterms:W3CDTF">2017-06-28T03:43:04Z</dcterms:created>
  <dcterms:modified xsi:type="dcterms:W3CDTF">2024-08-30T02:34:16Z</dcterms:modified>
</cp:coreProperties>
</file>