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3" r:id="rId3"/>
    <p:sldId id="376" r:id="rId4"/>
    <p:sldId id="314" r:id="rId5"/>
    <p:sldId id="366" r:id="rId6"/>
    <p:sldId id="367" r:id="rId7"/>
    <p:sldId id="368" r:id="rId8"/>
    <p:sldId id="369" r:id="rId9"/>
    <p:sldId id="371" r:id="rId10"/>
    <p:sldId id="372" r:id="rId11"/>
    <p:sldId id="373" r:id="rId12"/>
    <p:sldId id="374" r:id="rId13"/>
    <p:sldId id="375" r:id="rId14"/>
    <p:sldId id="370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A3D5FF-0CEC-49D8-BF8A-0B00BB6525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A447-B21B-4FBA-A3C9-575D56E9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B30CB-839A-47A6-9532-260122BEAE9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E0C6A-F00E-45DE-9607-30984D6402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D0529-25A5-4112-9369-21C35E3F78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F5EF-899D-4A93-BF6E-10CBE4B2D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BD8EF-833A-4756-9DE8-262172883D9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153D4-6007-4D70-A0D5-F421EBC1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05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0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986"/>
            <a:ext cx="10515600" cy="660486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176066"/>
          </a:xfrm>
        </p:spPr>
        <p:txBody>
          <a:bodyPr/>
          <a:lstStyle>
            <a:lvl1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4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6842"/>
            <a:ext cx="10515600" cy="6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3319"/>
            <a:ext cx="10515600" cy="495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287" y="949111"/>
            <a:ext cx="10217426" cy="2387600"/>
          </a:xfrm>
        </p:spPr>
        <p:txBody>
          <a:bodyPr>
            <a:normAutofit/>
          </a:bodyPr>
          <a:lstStyle/>
          <a:p>
            <a:r>
              <a:rPr lang="en-US" sz="4500" b="1" err="1" smtClean="0"/>
              <a:t>Lược</a:t>
            </a:r>
            <a:r>
              <a:rPr lang="en-US" sz="4500" b="1" smtClean="0"/>
              <a:t> </a:t>
            </a:r>
            <a:r>
              <a:rPr lang="en-US" sz="4500" b="1" err="1" smtClean="0"/>
              <a:t>sử</a:t>
            </a:r>
            <a:r>
              <a:rPr lang="en-US" sz="4500" b="1" smtClean="0"/>
              <a:t> AI</a:t>
            </a:r>
            <a:endParaRPr lang="en-US" sz="4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480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Professor Dr. </a:t>
            </a:r>
            <a:r>
              <a:rPr lang="en-US"/>
              <a:t>Loc </a:t>
            </a:r>
            <a:r>
              <a:rPr lang="en-US" smtClean="0"/>
              <a:t>Nguyen, PhD</a:t>
            </a:r>
            <a:r>
              <a:rPr lang="en-US"/>
              <a:t>, </a:t>
            </a:r>
            <a:r>
              <a:rPr lang="en-US" smtClean="0"/>
              <a:t>Postdoc</a:t>
            </a:r>
            <a:endParaRPr lang="en-US"/>
          </a:p>
          <a:p>
            <a:r>
              <a:rPr lang="en-US" smtClean="0"/>
              <a:t>Loc Nguyen’s Academic Network, </a:t>
            </a:r>
            <a:r>
              <a:rPr lang="en-US"/>
              <a:t>Vietnam</a:t>
            </a:r>
          </a:p>
          <a:p>
            <a:r>
              <a:rPr lang="en-US"/>
              <a:t>Email: ng_phloc@yahoo.com</a:t>
            </a:r>
          </a:p>
          <a:p>
            <a:r>
              <a:rPr lang="en-US"/>
              <a:t>Homepage: www.locnguyen.net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0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err="1" smtClean="0"/>
              <a:t>trời</a:t>
            </a:r>
            <a:r>
              <a:rPr lang="en-US" smtClean="0"/>
              <a:t> </a:t>
            </a:r>
            <a:r>
              <a:rPr lang="en-US" err="1" smtClean="0"/>
              <a:t>bí</a:t>
            </a:r>
            <a:r>
              <a:rPr lang="en-US" smtClean="0"/>
              <a:t> </a:t>
            </a:r>
            <a:r>
              <a:rPr lang="en-US" err="1" smtClean="0"/>
              <a:t>ẩn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Tự</a:t>
            </a:r>
            <a:r>
              <a:rPr lang="en-US" smtClean="0"/>
              <a:t> </a:t>
            </a:r>
            <a:r>
              <a:rPr lang="en-US" err="1" smtClean="0"/>
              <a:t>nhiên</a:t>
            </a:r>
            <a:r>
              <a:rPr lang="en-US" smtClean="0"/>
              <a:t> </a:t>
            </a:r>
            <a:r>
              <a:rPr lang="en-US" err="1" smtClean="0"/>
              <a:t>vĩ</a:t>
            </a:r>
            <a:r>
              <a:rPr lang="en-US" smtClean="0"/>
              <a:t> </a:t>
            </a:r>
            <a:r>
              <a:rPr lang="en-US" err="1" smtClean="0"/>
              <a:t>đại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2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Vật</a:t>
            </a:r>
            <a:r>
              <a:rPr lang="en-US" smtClean="0"/>
              <a:t> </a:t>
            </a:r>
            <a:r>
              <a:rPr lang="en-US" err="1" smtClean="0"/>
              <a:t>lý</a:t>
            </a:r>
            <a:r>
              <a:rPr lang="en-US" smtClean="0"/>
              <a:t> </a:t>
            </a:r>
            <a:r>
              <a:rPr lang="en-US" err="1" smtClean="0"/>
              <a:t>kiêu</a:t>
            </a:r>
            <a:r>
              <a:rPr lang="en-US" smtClean="0"/>
              <a:t> </a:t>
            </a:r>
            <a:r>
              <a:rPr lang="en-US" err="1" smtClean="0"/>
              <a:t>hùng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9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quý</a:t>
            </a:r>
            <a:r>
              <a:rPr lang="en-US" smtClean="0"/>
              <a:t> </a:t>
            </a:r>
            <a:r>
              <a:rPr lang="en-US" err="1" smtClean="0"/>
              <a:t>phái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7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Tham</a:t>
            </a:r>
            <a:r>
              <a:rPr lang="en-US" smtClean="0"/>
              <a:t> </a:t>
            </a:r>
            <a:r>
              <a:rPr lang="en-US" err="1" smtClean="0"/>
              <a:t>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8159"/>
            <a:ext cx="10515600" cy="660486"/>
          </a:xfrm>
        </p:spPr>
        <p:txBody>
          <a:bodyPr>
            <a:noAutofit/>
          </a:bodyPr>
          <a:lstStyle/>
          <a:p>
            <a:pPr algn="ctr"/>
            <a:r>
              <a:rPr lang="en-US" sz="5000" err="1" smtClean="0"/>
              <a:t>Cảm</a:t>
            </a:r>
            <a:r>
              <a:rPr lang="en-US" sz="5000" smtClean="0"/>
              <a:t> </a:t>
            </a:r>
            <a:r>
              <a:rPr lang="en-US" sz="5000" err="1" smtClean="0"/>
              <a:t>ơn</a:t>
            </a:r>
            <a:r>
              <a:rPr lang="en-US" sz="5000" smtClean="0"/>
              <a:t> </a:t>
            </a:r>
            <a:r>
              <a:rPr lang="en-US" sz="5000" err="1" smtClean="0"/>
              <a:t>đã</a:t>
            </a:r>
            <a:r>
              <a:rPr lang="en-US" sz="5000" smtClean="0"/>
              <a:t> </a:t>
            </a:r>
            <a:r>
              <a:rPr lang="en-US" sz="5000" err="1" smtClean="0"/>
              <a:t>lắng</a:t>
            </a:r>
            <a:r>
              <a:rPr lang="en-US" sz="5000" smtClean="0"/>
              <a:t> </a:t>
            </a:r>
            <a:r>
              <a:rPr lang="en-US" sz="5000" err="1" smtClean="0"/>
              <a:t>nghe</a:t>
            </a:r>
            <a:endParaRPr lang="en-US" sz="5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" y="914399"/>
            <a:ext cx="11907520" cy="5176066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Tôi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mở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 </a:t>
            </a:r>
            <a:r>
              <a:rPr lang="en-US" sz="2200" dirty="0" err="1" smtClean="0"/>
              <a:t>bài</a:t>
            </a:r>
            <a:r>
              <a:rPr lang="en-US" sz="2200" dirty="0" smtClean="0"/>
              <a:t> </a:t>
            </a:r>
            <a:r>
              <a:rPr lang="en-US" sz="2200" dirty="0" err="1" smtClean="0"/>
              <a:t>nói</a:t>
            </a:r>
            <a:r>
              <a:rPr lang="en-US" sz="2200" dirty="0" smtClean="0"/>
              <a:t> </a:t>
            </a:r>
            <a:r>
              <a:rPr lang="en-US" sz="2200" dirty="0" err="1" smtClean="0"/>
              <a:t>chuyện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về</a:t>
            </a:r>
            <a:r>
              <a:rPr lang="en-US" sz="2200" dirty="0" smtClean="0"/>
              <a:t> </a:t>
            </a:r>
            <a:r>
              <a:rPr lang="en-US" sz="2200" dirty="0" err="1" smtClean="0"/>
              <a:t>giáo</a:t>
            </a:r>
            <a:r>
              <a:rPr lang="en-US" sz="2200" dirty="0" smtClean="0"/>
              <a:t> </a:t>
            </a:r>
            <a:r>
              <a:rPr lang="en-US" sz="2200" dirty="0" err="1" smtClean="0"/>
              <a:t>dục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tôn</a:t>
            </a:r>
            <a:r>
              <a:rPr lang="en-US" sz="2200" dirty="0" smtClean="0"/>
              <a:t> </a:t>
            </a:r>
            <a:r>
              <a:rPr lang="en-US" sz="2200" dirty="0" err="1" smtClean="0"/>
              <a:t>giáo</a:t>
            </a:r>
            <a:r>
              <a:rPr lang="en-US" sz="2200" dirty="0" smtClean="0"/>
              <a:t>,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 </a:t>
            </a:r>
            <a:r>
              <a:rPr lang="en-US" sz="2200" dirty="0" err="1" smtClean="0"/>
              <a:t>tư</a:t>
            </a:r>
            <a:r>
              <a:rPr lang="en-US" sz="2200" dirty="0" smtClean="0"/>
              <a:t> </a:t>
            </a:r>
            <a:r>
              <a:rPr lang="en-US" sz="2200" dirty="0" err="1" smtClean="0"/>
              <a:t>duy</a:t>
            </a:r>
            <a:r>
              <a:rPr lang="en-US" sz="2200" dirty="0" smtClean="0"/>
              <a:t> </a:t>
            </a:r>
            <a:r>
              <a:rPr lang="en-US" sz="2200" dirty="0" err="1" smtClean="0"/>
              <a:t>phản</a:t>
            </a:r>
            <a:r>
              <a:rPr lang="en-US" sz="2200" dirty="0" smtClean="0"/>
              <a:t> </a:t>
            </a:r>
            <a:r>
              <a:rPr lang="en-US" sz="2200" dirty="0" err="1" smtClean="0"/>
              <a:t>biện</a:t>
            </a:r>
            <a:r>
              <a:rPr lang="en-US" sz="2200" dirty="0" smtClean="0"/>
              <a:t> (critical thinking)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qua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gọi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chân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hay </a:t>
            </a:r>
            <a:r>
              <a:rPr lang="en-US" sz="2200" dirty="0" err="1" smtClean="0"/>
              <a:t>nguyên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, </a:t>
            </a:r>
            <a:r>
              <a:rPr lang="en-US" sz="2200" dirty="0" err="1" smtClean="0"/>
              <a:t>nói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tư</a:t>
            </a:r>
            <a:r>
              <a:rPr lang="en-US" sz="2200" dirty="0" smtClean="0"/>
              <a:t> </a:t>
            </a:r>
            <a:r>
              <a:rPr lang="en-US" sz="2200" dirty="0" err="1" smtClean="0"/>
              <a:t>duy</a:t>
            </a:r>
            <a:r>
              <a:rPr lang="en-US" sz="2200" dirty="0" smtClean="0"/>
              <a:t> </a:t>
            </a:r>
            <a:r>
              <a:rPr lang="en-US" sz="2200" dirty="0" err="1" smtClean="0"/>
              <a:t>phản</a:t>
            </a:r>
            <a:r>
              <a:rPr lang="en-US" sz="2200" dirty="0" smtClean="0"/>
              <a:t> </a:t>
            </a:r>
            <a:r>
              <a:rPr lang="en-US" sz="2200" dirty="0" err="1" smtClean="0"/>
              <a:t>biện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chất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tha</a:t>
            </a:r>
            <a:r>
              <a:rPr lang="en-US" sz="2200" dirty="0" smtClean="0"/>
              <a:t> </a:t>
            </a:r>
            <a:r>
              <a:rPr lang="en-US" sz="2200" dirty="0" err="1" smtClean="0"/>
              <a:t>nhân</a:t>
            </a:r>
            <a:r>
              <a:rPr lang="en-US" sz="2200" dirty="0" smtClean="0"/>
              <a:t>. </a:t>
            </a:r>
            <a:r>
              <a:rPr lang="en-US" sz="2200" dirty="0" err="1" smtClean="0"/>
              <a:t>Bên</a:t>
            </a:r>
            <a:r>
              <a:rPr lang="en-US" sz="2200" dirty="0" smtClean="0"/>
              <a:t> </a:t>
            </a:r>
            <a:r>
              <a:rPr lang="en-US" sz="2200" dirty="0" err="1" smtClean="0"/>
              <a:t>cạnh</a:t>
            </a:r>
            <a:r>
              <a:rPr lang="en-US" sz="2200" dirty="0" smtClean="0"/>
              <a:t> </a:t>
            </a:r>
            <a:r>
              <a:rPr lang="en-US" sz="2200" dirty="0" err="1" smtClean="0"/>
              <a:t>tư</a:t>
            </a:r>
            <a:r>
              <a:rPr lang="en-US" sz="2200" dirty="0" smtClean="0"/>
              <a:t> </a:t>
            </a:r>
            <a:r>
              <a:rPr lang="en-US" sz="2200" dirty="0" err="1" smtClean="0"/>
              <a:t>duy</a:t>
            </a:r>
            <a:r>
              <a:rPr lang="en-US" sz="2200" dirty="0" smtClean="0"/>
              <a:t> </a:t>
            </a:r>
            <a:r>
              <a:rPr lang="en-US" sz="2200" dirty="0" err="1" smtClean="0"/>
              <a:t>phản</a:t>
            </a:r>
            <a:r>
              <a:rPr lang="en-US" sz="2200" dirty="0" smtClean="0"/>
              <a:t> </a:t>
            </a:r>
            <a:r>
              <a:rPr lang="en-US" sz="2200" dirty="0" err="1" smtClean="0"/>
              <a:t>biện</a:t>
            </a:r>
            <a:r>
              <a:rPr lang="en-US" sz="2200" dirty="0" smtClean="0"/>
              <a:t> </a:t>
            </a:r>
            <a:r>
              <a:rPr lang="en-US" sz="2200" dirty="0" err="1" smtClean="0"/>
              <a:t>còn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tư</a:t>
            </a:r>
            <a:r>
              <a:rPr lang="en-US" sz="2200" dirty="0" smtClean="0"/>
              <a:t> </a:t>
            </a:r>
            <a:r>
              <a:rPr lang="en-US" sz="2200" dirty="0" err="1" smtClean="0"/>
              <a:t>duy</a:t>
            </a:r>
            <a:r>
              <a:rPr lang="en-US" sz="2200" dirty="0" smtClean="0"/>
              <a:t> </a:t>
            </a:r>
            <a:r>
              <a:rPr lang="en-US" sz="2200" dirty="0" err="1" smtClean="0"/>
              <a:t>phản</a:t>
            </a:r>
            <a:r>
              <a:rPr lang="en-US" sz="2200" dirty="0" smtClean="0"/>
              <a:t> </a:t>
            </a:r>
            <a:r>
              <a:rPr lang="en-US" sz="2200" dirty="0" err="1" smtClean="0"/>
              <a:t>tư</a:t>
            </a:r>
            <a:r>
              <a:rPr lang="en-US" sz="2200" dirty="0" smtClean="0"/>
              <a:t> (reflective thinking)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đặt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,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khẳng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/ý </a:t>
            </a:r>
            <a:r>
              <a:rPr lang="en-US" sz="2200" dirty="0" err="1" smtClean="0"/>
              <a:t>kiến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</a:t>
            </a:r>
            <a:r>
              <a:rPr lang="en-US" sz="2200" dirty="0" err="1" smtClean="0"/>
              <a:t>thân</a:t>
            </a:r>
            <a:r>
              <a:rPr lang="en-US" sz="2200" dirty="0" smtClean="0"/>
              <a:t>, hay </a:t>
            </a:r>
            <a:r>
              <a:rPr lang="en-US" sz="2200" dirty="0" err="1" smtClean="0"/>
              <a:t>nói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khác</a:t>
            </a:r>
            <a:r>
              <a:rPr lang="en-US" sz="2200" dirty="0" smtClean="0"/>
              <a:t> </a:t>
            </a:r>
            <a:r>
              <a:rPr lang="en-US" sz="2200" dirty="0" err="1" smtClean="0"/>
              <a:t>tư</a:t>
            </a:r>
            <a:r>
              <a:rPr lang="en-US" sz="2200" dirty="0" smtClean="0"/>
              <a:t> </a:t>
            </a:r>
            <a:r>
              <a:rPr lang="en-US" sz="2200" dirty="0" err="1" smtClean="0"/>
              <a:t>duy</a:t>
            </a:r>
            <a:r>
              <a:rPr lang="en-US" sz="2200" dirty="0" smtClean="0"/>
              <a:t> </a:t>
            </a:r>
            <a:r>
              <a:rPr lang="en-US" sz="2200" dirty="0" err="1" smtClean="0"/>
              <a:t>phản</a:t>
            </a:r>
            <a:r>
              <a:rPr lang="en-US" sz="2200" dirty="0" smtClean="0"/>
              <a:t> </a:t>
            </a:r>
            <a:r>
              <a:rPr lang="en-US" sz="2200" dirty="0" err="1" smtClean="0"/>
              <a:t>tư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chất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ngã</a:t>
            </a:r>
            <a:r>
              <a:rPr lang="en-US" sz="2200" dirty="0" smtClean="0"/>
              <a:t>,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này</a:t>
            </a:r>
            <a:r>
              <a:rPr lang="en-US" sz="2200" dirty="0" smtClean="0"/>
              <a:t> </a:t>
            </a:r>
            <a:r>
              <a:rPr lang="en-US" sz="2200" dirty="0" err="1" smtClean="0"/>
              <a:t>quen</a:t>
            </a:r>
            <a:r>
              <a:rPr lang="en-US" sz="2200" dirty="0" smtClean="0"/>
              <a:t> </a:t>
            </a:r>
            <a:r>
              <a:rPr lang="en-US" sz="2200" dirty="0" err="1" smtClean="0"/>
              <a:t>thuộc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thiền</a:t>
            </a:r>
            <a:r>
              <a:rPr lang="en-US" sz="2200" dirty="0" smtClean="0"/>
              <a:t> </a:t>
            </a:r>
            <a:r>
              <a:rPr lang="en-US" sz="2200" dirty="0" err="1" smtClean="0"/>
              <a:t>phương</a:t>
            </a:r>
            <a:r>
              <a:rPr lang="en-US" sz="2200" dirty="0" smtClean="0"/>
              <a:t> </a:t>
            </a:r>
            <a:r>
              <a:rPr lang="en-US" sz="2200" dirty="0" err="1" smtClean="0"/>
              <a:t>Đông</a:t>
            </a:r>
            <a:r>
              <a:rPr lang="en-US" sz="2200" dirty="0" smtClean="0"/>
              <a:t> </a:t>
            </a:r>
            <a:r>
              <a:rPr lang="en-US" sz="2200" dirty="0" err="1" smtClean="0"/>
              <a:t>nổi</a:t>
            </a:r>
            <a:r>
              <a:rPr lang="en-US" sz="2200" dirty="0" smtClean="0"/>
              <a:t> </a:t>
            </a:r>
            <a:r>
              <a:rPr lang="en-US" sz="2200" dirty="0" err="1" smtClean="0"/>
              <a:t>tiếng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Đạt</a:t>
            </a:r>
            <a:r>
              <a:rPr lang="en-US" sz="2200" dirty="0" smtClean="0"/>
              <a:t> Ma </a:t>
            </a:r>
            <a:r>
              <a:rPr lang="en-US" sz="2200" dirty="0" err="1" smtClean="0"/>
              <a:t>tổ</a:t>
            </a:r>
            <a:r>
              <a:rPr lang="en-US" sz="2200" dirty="0" smtClean="0"/>
              <a:t> </a:t>
            </a:r>
            <a:r>
              <a:rPr lang="en-US" sz="2200" dirty="0" err="1" smtClean="0"/>
              <a:t>sư</a:t>
            </a:r>
            <a:r>
              <a:rPr lang="en-US" sz="2200" dirty="0" smtClean="0"/>
              <a:t> </a:t>
            </a:r>
            <a:r>
              <a:rPr lang="en-US" sz="2200" dirty="0" err="1" smtClean="0"/>
              <a:t>chín</a:t>
            </a:r>
            <a:r>
              <a:rPr lang="en-US" sz="2200" dirty="0" smtClean="0"/>
              <a:t> </a:t>
            </a:r>
            <a:r>
              <a:rPr lang="en-US" sz="2200" dirty="0" err="1" smtClean="0"/>
              <a:t>năm</a:t>
            </a:r>
            <a:r>
              <a:rPr lang="en-US" sz="2200" dirty="0" smtClean="0"/>
              <a:t> </a:t>
            </a:r>
            <a:r>
              <a:rPr lang="en-US" sz="2200" dirty="0" err="1" smtClean="0"/>
              <a:t>diện</a:t>
            </a:r>
            <a:r>
              <a:rPr lang="en-US" sz="2200" dirty="0" smtClean="0"/>
              <a:t> </a:t>
            </a:r>
            <a:r>
              <a:rPr lang="en-US" sz="2200" dirty="0" err="1" smtClean="0"/>
              <a:t>bích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Bạn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ngạc</a:t>
            </a:r>
            <a:r>
              <a:rPr lang="en-US" sz="2200" dirty="0" smtClean="0"/>
              <a:t> </a:t>
            </a:r>
            <a:r>
              <a:rPr lang="en-US" sz="2200" dirty="0" err="1" smtClean="0"/>
              <a:t>nhiên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tôi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cập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tư</a:t>
            </a:r>
            <a:r>
              <a:rPr lang="en-US" sz="2200" dirty="0" smtClean="0"/>
              <a:t> </a:t>
            </a:r>
            <a:r>
              <a:rPr lang="en-US" sz="2200" dirty="0" err="1" smtClean="0"/>
              <a:t>duy</a:t>
            </a:r>
            <a:r>
              <a:rPr lang="en-US" sz="2200" dirty="0" smtClean="0"/>
              <a:t> </a:t>
            </a:r>
            <a:r>
              <a:rPr lang="en-US" sz="2200" dirty="0" err="1" smtClean="0"/>
              <a:t>phản</a:t>
            </a:r>
            <a:r>
              <a:rPr lang="en-US" sz="2200" dirty="0" smtClean="0"/>
              <a:t> </a:t>
            </a:r>
            <a:r>
              <a:rPr lang="en-US" sz="2200" dirty="0" err="1" smtClean="0"/>
              <a:t>tư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quốc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.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sao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thế</a:t>
            </a:r>
            <a:r>
              <a:rPr lang="en-US" sz="2200" dirty="0" smtClean="0"/>
              <a:t> </a:t>
            </a:r>
            <a:r>
              <a:rPr lang="en-US" sz="2200" dirty="0" err="1" smtClean="0"/>
              <a:t>nào</a:t>
            </a:r>
            <a:r>
              <a:rPr lang="en-US" sz="2200" dirty="0" smtClean="0"/>
              <a:t> AI </a:t>
            </a:r>
            <a:r>
              <a:rPr lang="en-US" sz="2200" dirty="0" err="1" smtClean="0"/>
              <a:t>liên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quốc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? </a:t>
            </a:r>
            <a:r>
              <a:rPr lang="en-US" sz="2200" dirty="0" err="1" smtClean="0"/>
              <a:t>Hãy</a:t>
            </a:r>
            <a:r>
              <a:rPr lang="en-US" sz="2200" dirty="0" smtClean="0"/>
              <a:t> </a:t>
            </a:r>
            <a:r>
              <a:rPr lang="en-US" sz="2200" dirty="0" err="1" smtClean="0"/>
              <a:t>giữ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câu</a:t>
            </a:r>
            <a:r>
              <a:rPr lang="en-US" sz="2200" dirty="0" smtClean="0"/>
              <a:t> </a:t>
            </a:r>
            <a:r>
              <a:rPr lang="en-US" sz="2200" dirty="0" err="1" smtClean="0"/>
              <a:t>hỏi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tôi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tập</a:t>
            </a:r>
            <a:r>
              <a:rPr lang="en-US" sz="2200" dirty="0" smtClean="0"/>
              <a:t> </a:t>
            </a:r>
            <a:r>
              <a:rPr lang="en-US" sz="2200" dirty="0" err="1" smtClean="0"/>
              <a:t>trung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Việt</a:t>
            </a:r>
            <a:r>
              <a:rPr lang="en-US" sz="2200" dirty="0" smtClean="0"/>
              <a:t> Nam – </a:t>
            </a:r>
            <a:r>
              <a:rPr lang="en-US" sz="2200" dirty="0" err="1" smtClean="0"/>
              <a:t>Hoa</a:t>
            </a:r>
            <a:r>
              <a:rPr lang="en-US" sz="2200" dirty="0" smtClean="0"/>
              <a:t> </a:t>
            </a:r>
            <a:r>
              <a:rPr lang="en-US" sz="2200" dirty="0" err="1" smtClean="0"/>
              <a:t>Kỳ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ví</a:t>
            </a:r>
            <a:r>
              <a:rPr lang="en-US" sz="2200" dirty="0" smtClean="0"/>
              <a:t> </a:t>
            </a:r>
            <a:r>
              <a:rPr lang="en-US" sz="2200" dirty="0" err="1" smtClean="0"/>
              <a:t>dụ</a:t>
            </a:r>
            <a:r>
              <a:rPr lang="en-US" sz="2200" dirty="0" smtClean="0"/>
              <a:t>. </a:t>
            </a:r>
            <a:r>
              <a:rPr lang="en-US" sz="2200" dirty="0" err="1" smtClean="0"/>
              <a:t>Bạn</a:t>
            </a:r>
            <a:r>
              <a:rPr lang="en-US" sz="2200" dirty="0" smtClean="0"/>
              <a:t> </a:t>
            </a:r>
            <a:r>
              <a:rPr lang="en-US" sz="2200" dirty="0" err="1" smtClean="0"/>
              <a:t>hãy</a:t>
            </a:r>
            <a:r>
              <a:rPr lang="en-US" sz="2200" dirty="0" smtClean="0"/>
              <a:t> </a:t>
            </a:r>
            <a:r>
              <a:rPr lang="en-US" sz="2200" dirty="0" err="1" smtClean="0"/>
              <a:t>ngồi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suy</a:t>
            </a:r>
            <a:r>
              <a:rPr lang="en-US" sz="2200" dirty="0" smtClean="0"/>
              <a:t> </a:t>
            </a:r>
            <a:r>
              <a:rPr lang="en-US" sz="2200" dirty="0" err="1" smtClean="0"/>
              <a:t>nghĩ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bóng</a:t>
            </a:r>
            <a:r>
              <a:rPr lang="en-US" sz="2200" dirty="0" smtClean="0"/>
              <a:t> </a:t>
            </a:r>
            <a:r>
              <a:rPr lang="en-US" sz="2200" dirty="0" err="1" smtClean="0"/>
              <a:t>tối</a:t>
            </a:r>
            <a:r>
              <a:rPr lang="en-US" sz="2200" dirty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thấu</a:t>
            </a:r>
            <a:r>
              <a:rPr lang="en-US" sz="2200" dirty="0" smtClean="0"/>
              <a:t> </a:t>
            </a:r>
            <a:r>
              <a:rPr lang="en-US" sz="2200" dirty="0" err="1" smtClean="0"/>
              <a:t>đáo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mà</a:t>
            </a:r>
            <a:r>
              <a:rPr lang="en-US" sz="2200" dirty="0" smtClean="0"/>
              <a:t> </a:t>
            </a:r>
            <a:r>
              <a:rPr lang="en-US" sz="2200" dirty="0" err="1" smtClean="0"/>
              <a:t>tôi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nói</a:t>
            </a:r>
            <a:r>
              <a:rPr lang="en-US" sz="2200" dirty="0" smtClean="0"/>
              <a:t> </a:t>
            </a:r>
            <a:r>
              <a:rPr lang="en-US" sz="2200" dirty="0" err="1" smtClean="0"/>
              <a:t>ra</a:t>
            </a:r>
            <a:r>
              <a:rPr lang="en-US" sz="2200" dirty="0" smtClean="0"/>
              <a:t> </a:t>
            </a:r>
            <a:r>
              <a:rPr lang="en-US" sz="2200" dirty="0" err="1" smtClean="0"/>
              <a:t>vì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lẽ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bạn</a:t>
            </a:r>
            <a:r>
              <a:rPr lang="en-US" sz="2200" dirty="0" smtClean="0"/>
              <a:t> hay </a:t>
            </a:r>
            <a:r>
              <a:rPr lang="en-US" sz="2200" dirty="0" err="1" smtClean="0"/>
              <a:t>bạn</a:t>
            </a:r>
            <a:r>
              <a:rPr lang="en-US" sz="2200" dirty="0" smtClean="0"/>
              <a:t> </a:t>
            </a:r>
            <a:r>
              <a:rPr lang="en-US" sz="2200" dirty="0" err="1" smtClean="0"/>
              <a:t>nên</a:t>
            </a:r>
            <a:r>
              <a:rPr lang="en-US" sz="2200" dirty="0" smtClean="0"/>
              <a:t>/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hiểu</a:t>
            </a:r>
            <a:r>
              <a:rPr lang="en-US" sz="2200" dirty="0" smtClean="0"/>
              <a:t> </a:t>
            </a:r>
            <a:r>
              <a:rPr lang="en-US" sz="2200" dirty="0" err="1" smtClean="0"/>
              <a:t>rõ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gì</a:t>
            </a:r>
            <a:r>
              <a:rPr lang="en-US" sz="2200" dirty="0" smtClean="0"/>
              <a:t> </a:t>
            </a:r>
            <a:r>
              <a:rPr lang="en-US" sz="2200" dirty="0" err="1" smtClean="0"/>
              <a:t>mình</a:t>
            </a:r>
            <a:r>
              <a:rPr lang="en-US" sz="2200" dirty="0" smtClean="0"/>
              <a:t> </a:t>
            </a:r>
            <a:r>
              <a:rPr lang="en-US" sz="2200" dirty="0" err="1" smtClean="0"/>
              <a:t>tự</a:t>
            </a:r>
            <a:r>
              <a:rPr lang="en-US" sz="2200" dirty="0" smtClean="0"/>
              <a:t> </a:t>
            </a:r>
            <a:r>
              <a:rPr lang="en-US" sz="2200" dirty="0" err="1" smtClean="0"/>
              <a:t>suy</a:t>
            </a:r>
            <a:r>
              <a:rPr lang="en-US" sz="2200" dirty="0" smtClean="0"/>
              <a:t> </a:t>
            </a:r>
            <a:r>
              <a:rPr lang="en-US" sz="2200" dirty="0" err="1" smtClean="0"/>
              <a:t>nghĩ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cơ</a:t>
            </a:r>
            <a:r>
              <a:rPr lang="en-US" sz="2200" dirty="0" smtClean="0"/>
              <a:t> </a:t>
            </a:r>
            <a:r>
              <a:rPr lang="en-US" sz="2200" dirty="0" err="1" smtClean="0"/>
              <a:t>chế</a:t>
            </a:r>
            <a:r>
              <a:rPr lang="en-US" sz="2200" dirty="0" smtClean="0"/>
              <a:t> </a:t>
            </a:r>
            <a:r>
              <a:rPr lang="en-US" sz="2200" dirty="0" err="1" smtClean="0"/>
              <a:t>phản</a:t>
            </a:r>
            <a:r>
              <a:rPr lang="en-US" sz="2200" dirty="0" smtClean="0"/>
              <a:t> </a:t>
            </a:r>
            <a:r>
              <a:rPr lang="en-US" sz="2200" dirty="0" err="1" smtClean="0"/>
              <a:t>tư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Tất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cường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quốc</a:t>
            </a:r>
            <a:r>
              <a:rPr lang="en-US" sz="2200" dirty="0" smtClean="0"/>
              <a:t> </a:t>
            </a:r>
            <a:r>
              <a:rPr lang="en-US" sz="2200" dirty="0" err="1" smtClean="0"/>
              <a:t>kiệt</a:t>
            </a:r>
            <a:r>
              <a:rPr lang="en-US" sz="2200" dirty="0" smtClean="0"/>
              <a:t> </a:t>
            </a:r>
            <a:r>
              <a:rPr lang="en-US" sz="2200" dirty="0" err="1" smtClean="0"/>
              <a:t>xuất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EU, </a:t>
            </a:r>
            <a:r>
              <a:rPr lang="en-US" sz="2200" dirty="0" err="1" smtClean="0"/>
              <a:t>Nhật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, </a:t>
            </a:r>
            <a:r>
              <a:rPr lang="en-US" sz="2200" dirty="0" err="1" smtClean="0"/>
              <a:t>Hàn</a:t>
            </a:r>
            <a:r>
              <a:rPr lang="en-US" sz="2200" dirty="0" smtClean="0"/>
              <a:t> </a:t>
            </a:r>
            <a:r>
              <a:rPr lang="en-US" sz="2200" dirty="0" err="1" smtClean="0"/>
              <a:t>Quốc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Trung</a:t>
            </a:r>
            <a:r>
              <a:rPr lang="en-US" sz="2200" dirty="0" smtClean="0"/>
              <a:t> </a:t>
            </a:r>
            <a:r>
              <a:rPr lang="en-US" sz="2200" dirty="0" err="1" smtClean="0"/>
              <a:t>Quốc</a:t>
            </a:r>
            <a:r>
              <a:rPr lang="en-US" sz="2200" dirty="0" smtClean="0"/>
              <a:t> </a:t>
            </a:r>
            <a:r>
              <a:rPr lang="en-US" sz="2200" dirty="0" err="1" smtClean="0"/>
              <a:t>đều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hay </a:t>
            </a:r>
            <a:r>
              <a:rPr lang="en-US" sz="2200" dirty="0" err="1" smtClean="0"/>
              <a:t>mượn</a:t>
            </a:r>
            <a:r>
              <a:rPr lang="en-US" sz="2200" dirty="0" smtClean="0"/>
              <a:t> </a:t>
            </a:r>
            <a:r>
              <a:rPr lang="en-US" sz="2200" dirty="0" err="1" smtClean="0"/>
              <a:t>Hoa</a:t>
            </a:r>
            <a:r>
              <a:rPr lang="en-US" sz="2200" dirty="0" smtClean="0"/>
              <a:t> </a:t>
            </a:r>
            <a:r>
              <a:rPr lang="en-US" sz="2200" dirty="0" err="1" smtClean="0"/>
              <a:t>Kỳ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đòn</a:t>
            </a:r>
            <a:r>
              <a:rPr lang="en-US" sz="2200" dirty="0" smtClean="0"/>
              <a:t> </a:t>
            </a:r>
            <a:r>
              <a:rPr lang="en-US" sz="2200" dirty="0" err="1" smtClean="0"/>
              <a:t>bẩy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trỗi</a:t>
            </a:r>
            <a:r>
              <a:rPr lang="en-US" sz="2200" dirty="0" smtClean="0"/>
              <a:t> </a:t>
            </a:r>
            <a:r>
              <a:rPr lang="en-US" sz="2200" dirty="0" err="1" smtClean="0"/>
              <a:t>dậy</a:t>
            </a:r>
            <a:r>
              <a:rPr lang="en-US" sz="2200" dirty="0" smtClean="0"/>
              <a:t>.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cấp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,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bình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,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những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hào</a:t>
            </a:r>
            <a:r>
              <a:rPr lang="en-US" sz="2200" dirty="0" smtClean="0"/>
              <a:t> </a:t>
            </a:r>
            <a:r>
              <a:rPr lang="en-US" sz="2200" dirty="0" err="1" smtClean="0"/>
              <a:t>nhoáng</a:t>
            </a:r>
            <a:r>
              <a:rPr lang="en-US" sz="2200" dirty="0" smtClean="0"/>
              <a:t>. </a:t>
            </a:r>
            <a:r>
              <a:rPr lang="en-US" sz="2200" dirty="0" err="1" smtClean="0"/>
              <a:t>Bên</a:t>
            </a:r>
            <a:r>
              <a:rPr lang="en-US" sz="2200" dirty="0" smtClean="0"/>
              <a:t> </a:t>
            </a:r>
            <a:r>
              <a:rPr lang="en-US" sz="2200" dirty="0" err="1" smtClean="0"/>
              <a:t>dưới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bình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cả</a:t>
            </a:r>
            <a:r>
              <a:rPr lang="en-US" sz="2200" dirty="0" smtClean="0"/>
              <a:t> </a:t>
            </a:r>
            <a:r>
              <a:rPr lang="en-US" sz="2200" dirty="0" err="1" smtClean="0"/>
              <a:t>vấn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cấp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bên</a:t>
            </a:r>
            <a:r>
              <a:rPr lang="en-US" sz="2200" dirty="0" smtClean="0"/>
              <a:t> </a:t>
            </a:r>
            <a:r>
              <a:rPr lang="en-US" sz="2200" dirty="0" err="1" smtClean="0"/>
              <a:t>dưới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hào</a:t>
            </a:r>
            <a:r>
              <a:rPr lang="en-US" sz="2200" dirty="0" smtClean="0"/>
              <a:t> </a:t>
            </a:r>
            <a:r>
              <a:rPr lang="en-US" sz="2200" dirty="0" err="1" smtClean="0"/>
              <a:t>nhoáng</a:t>
            </a:r>
            <a:r>
              <a:rPr lang="en-US" sz="2200" dirty="0" smtClean="0"/>
              <a:t> </a:t>
            </a:r>
            <a:r>
              <a:rPr lang="en-US" sz="2200" dirty="0" err="1" smtClean="0"/>
              <a:t>chẳng</a:t>
            </a:r>
            <a:r>
              <a:rPr lang="en-US" sz="2200" dirty="0" smtClean="0"/>
              <a:t> </a:t>
            </a:r>
            <a:r>
              <a:rPr lang="en-US" sz="2200" dirty="0" err="1" smtClean="0"/>
              <a:t>hề</a:t>
            </a:r>
            <a:r>
              <a:rPr lang="en-US" sz="2200" dirty="0" smtClean="0"/>
              <a:t> </a:t>
            </a:r>
            <a:r>
              <a:rPr lang="en-US" sz="2200" dirty="0" err="1" smtClean="0"/>
              <a:t>bình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chút</a:t>
            </a:r>
            <a:r>
              <a:rPr lang="en-US" sz="2200" dirty="0" smtClean="0"/>
              <a:t> </a:t>
            </a:r>
            <a:r>
              <a:rPr lang="en-US" sz="2200" dirty="0" err="1" smtClean="0"/>
              <a:t>nào</a:t>
            </a:r>
            <a:r>
              <a:rPr lang="en-US" sz="2200" dirty="0" smtClean="0"/>
              <a:t>, </a:t>
            </a:r>
            <a:r>
              <a:rPr lang="en-US" sz="2200" dirty="0" err="1" smtClean="0"/>
              <a:t>hãy</a:t>
            </a:r>
            <a:r>
              <a:rPr lang="en-US" sz="2200" dirty="0" smtClean="0"/>
              <a:t> </a:t>
            </a:r>
            <a:r>
              <a:rPr lang="en-US" sz="2200" dirty="0" err="1" smtClean="0"/>
              <a:t>điều</a:t>
            </a:r>
            <a:r>
              <a:rPr lang="en-US" sz="2200" dirty="0" smtClean="0"/>
              <a:t> </a:t>
            </a:r>
            <a:r>
              <a:rPr lang="en-US" sz="2200" dirty="0" err="1" smtClean="0"/>
              <a:t>tra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lịch</a:t>
            </a:r>
            <a:r>
              <a:rPr lang="en-US" sz="2200" dirty="0" smtClean="0"/>
              <a:t> </a:t>
            </a:r>
            <a:r>
              <a:rPr lang="en-US" sz="2200" dirty="0" err="1" smtClean="0"/>
              <a:t>sử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2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399"/>
            <a:ext cx="11866880" cy="5176066"/>
          </a:xfrm>
        </p:spPr>
        <p:txBody>
          <a:bodyPr>
            <a:noAutofit/>
          </a:bodyPr>
          <a:lstStyle/>
          <a:p>
            <a:r>
              <a:rPr lang="en-US" sz="2200" dirty="0" err="1" smtClean="0"/>
              <a:t>Hoa</a:t>
            </a:r>
            <a:r>
              <a:rPr lang="en-US" sz="2200" dirty="0" smtClean="0"/>
              <a:t> </a:t>
            </a:r>
            <a:r>
              <a:rPr lang="en-US" sz="2200" dirty="0" err="1" smtClean="0"/>
              <a:t>Kỳ</a:t>
            </a:r>
            <a:r>
              <a:rPr lang="en-US" sz="2200" dirty="0" smtClean="0"/>
              <a:t> </a:t>
            </a:r>
            <a:r>
              <a:rPr lang="en-US" sz="2200" dirty="0" err="1" smtClean="0"/>
              <a:t>gắn</a:t>
            </a:r>
            <a:r>
              <a:rPr lang="en-US" sz="2200" dirty="0" smtClean="0"/>
              <a:t> </a:t>
            </a:r>
            <a:r>
              <a:rPr lang="en-US" sz="2200" dirty="0" err="1" smtClean="0"/>
              <a:t>bó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Anh</a:t>
            </a:r>
            <a:r>
              <a:rPr lang="en-US" sz="2200" dirty="0" smtClean="0"/>
              <a:t>/EU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rắc</a:t>
            </a:r>
            <a:r>
              <a:rPr lang="en-US" sz="2200" dirty="0" smtClean="0"/>
              <a:t> </a:t>
            </a:r>
            <a:r>
              <a:rPr lang="en-US" sz="2200" dirty="0" err="1" smtClean="0"/>
              <a:t>rối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Pháp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phải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chú</a:t>
            </a:r>
            <a:r>
              <a:rPr lang="en-US" sz="2200" dirty="0" smtClean="0"/>
              <a:t> </a:t>
            </a:r>
            <a:r>
              <a:rPr lang="en-US" sz="2200" dirty="0" err="1" smtClean="0"/>
              <a:t>ngựa</a:t>
            </a:r>
            <a:r>
              <a:rPr lang="en-US" sz="2200" dirty="0" smtClean="0"/>
              <a:t> </a:t>
            </a:r>
            <a:r>
              <a:rPr lang="en-US" sz="2200" dirty="0" err="1" smtClean="0"/>
              <a:t>thành</a:t>
            </a:r>
            <a:r>
              <a:rPr lang="en-US" sz="2200" dirty="0" smtClean="0"/>
              <a:t> Troy </a:t>
            </a:r>
            <a:r>
              <a:rPr lang="en-US" sz="2200" dirty="0" err="1" smtClean="0"/>
              <a:t>mà</a:t>
            </a:r>
            <a:r>
              <a:rPr lang="en-US" sz="2200" dirty="0" smtClean="0"/>
              <a:t> ta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nghĩ</a:t>
            </a:r>
            <a:r>
              <a:rPr lang="en-US" sz="2200" dirty="0" smtClean="0"/>
              <a:t>. </a:t>
            </a:r>
            <a:r>
              <a:rPr lang="en-US" sz="2200" dirty="0" err="1" smtClean="0"/>
              <a:t>Trung</a:t>
            </a:r>
            <a:r>
              <a:rPr lang="en-US" sz="2200" dirty="0" smtClean="0"/>
              <a:t> </a:t>
            </a:r>
            <a:r>
              <a:rPr lang="en-US" sz="2200" dirty="0" err="1" smtClean="0"/>
              <a:t>Đông</a:t>
            </a:r>
            <a:r>
              <a:rPr lang="en-US" sz="2200" dirty="0" smtClean="0"/>
              <a:t> </a:t>
            </a:r>
            <a:r>
              <a:rPr lang="en-US" sz="2200" dirty="0" err="1" smtClean="0"/>
              <a:t>đúng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chảo</a:t>
            </a:r>
            <a:r>
              <a:rPr lang="en-US" sz="2200" dirty="0" smtClean="0"/>
              <a:t> </a:t>
            </a:r>
            <a:r>
              <a:rPr lang="en-US" sz="2200" dirty="0" err="1" smtClean="0"/>
              <a:t>lửa</a:t>
            </a:r>
            <a:r>
              <a:rPr lang="en-US" sz="2200" dirty="0" smtClean="0"/>
              <a:t> </a:t>
            </a:r>
            <a:r>
              <a:rPr lang="en-US" sz="2200" dirty="0" err="1" smtClean="0"/>
              <a:t>nhưng</a:t>
            </a:r>
            <a:r>
              <a:rPr lang="en-US" sz="2200" dirty="0" smtClean="0"/>
              <a:t> </a:t>
            </a:r>
            <a:r>
              <a:rPr lang="en-US" sz="2200" dirty="0" err="1" smtClean="0"/>
              <a:t>rắc</a:t>
            </a:r>
            <a:r>
              <a:rPr lang="en-US" sz="2200" dirty="0" smtClean="0"/>
              <a:t> </a:t>
            </a:r>
            <a:r>
              <a:rPr lang="en-US" sz="2200" dirty="0" err="1" smtClean="0"/>
              <a:t>rối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Hoa</a:t>
            </a:r>
            <a:r>
              <a:rPr lang="en-US" sz="2200" dirty="0" smtClean="0"/>
              <a:t> </a:t>
            </a:r>
            <a:r>
              <a:rPr lang="en-US" sz="2200" dirty="0" err="1" smtClean="0"/>
              <a:t>Kỳ</a:t>
            </a:r>
            <a:r>
              <a:rPr lang="en-US" sz="2200" dirty="0" smtClean="0"/>
              <a:t> ở </a:t>
            </a:r>
            <a:r>
              <a:rPr lang="en-US" sz="2200" dirty="0" err="1" smtClean="0"/>
              <a:t>Trung</a:t>
            </a:r>
            <a:r>
              <a:rPr lang="en-US" sz="2200" dirty="0" smtClean="0"/>
              <a:t> </a:t>
            </a:r>
            <a:r>
              <a:rPr lang="en-US" sz="2200" dirty="0" err="1" smtClean="0"/>
              <a:t>Đông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nghiêm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ta </a:t>
            </a:r>
            <a:r>
              <a:rPr lang="en-US" sz="2200" dirty="0" err="1" smtClean="0"/>
              <a:t>nghĩ</a:t>
            </a:r>
            <a:r>
              <a:rPr lang="en-US" sz="2200" dirty="0" smtClean="0"/>
              <a:t>.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sao</a:t>
            </a:r>
            <a:r>
              <a:rPr lang="en-US" sz="2200" dirty="0" smtClean="0"/>
              <a:t> </a:t>
            </a:r>
            <a:r>
              <a:rPr lang="en-US" sz="2200" dirty="0" err="1" smtClean="0"/>
              <a:t>Hoa</a:t>
            </a:r>
            <a:r>
              <a:rPr lang="en-US" sz="2200" dirty="0" smtClean="0"/>
              <a:t> </a:t>
            </a:r>
            <a:r>
              <a:rPr lang="en-US" sz="2200" dirty="0" err="1" smtClean="0"/>
              <a:t>Kỳ</a:t>
            </a:r>
            <a:r>
              <a:rPr lang="en-US" sz="2200" dirty="0" smtClean="0"/>
              <a:t> </a:t>
            </a:r>
            <a:r>
              <a:rPr lang="en-US" sz="2200" dirty="0" err="1" smtClean="0"/>
              <a:t>thiết</a:t>
            </a:r>
            <a:r>
              <a:rPr lang="en-US" sz="2200" dirty="0" smtClean="0"/>
              <a:t> </a:t>
            </a:r>
            <a:r>
              <a:rPr lang="en-US" sz="2200" dirty="0" err="1" smtClean="0"/>
              <a:t>lập</a:t>
            </a:r>
            <a:r>
              <a:rPr lang="en-US" sz="2200" dirty="0" smtClean="0"/>
              <a:t> </a:t>
            </a:r>
            <a:r>
              <a:rPr lang="en-US" sz="2200" dirty="0" err="1" smtClean="0"/>
              <a:t>ba</a:t>
            </a:r>
            <a:r>
              <a:rPr lang="en-US" sz="2200" dirty="0" smtClean="0"/>
              <a:t> </a:t>
            </a:r>
            <a:r>
              <a:rPr lang="en-US" sz="2200" dirty="0" err="1" smtClean="0"/>
              <a:t>chuỗi</a:t>
            </a:r>
            <a:r>
              <a:rPr lang="en-US" sz="2200" dirty="0" smtClean="0"/>
              <a:t> </a:t>
            </a:r>
            <a:r>
              <a:rPr lang="en-US" sz="2200" dirty="0" err="1" smtClean="0"/>
              <a:t>đảo</a:t>
            </a:r>
            <a:r>
              <a:rPr lang="en-US" sz="2200" dirty="0" smtClean="0"/>
              <a:t>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</a:t>
            </a:r>
            <a:r>
              <a:rPr lang="en-US" sz="2200" dirty="0" err="1" smtClean="0"/>
              <a:t>Bình</a:t>
            </a:r>
            <a:r>
              <a:rPr lang="en-US" sz="2200" dirty="0" smtClean="0"/>
              <a:t> </a:t>
            </a:r>
            <a:r>
              <a:rPr lang="en-US" sz="2200" dirty="0" err="1" smtClean="0"/>
              <a:t>Dương</a:t>
            </a:r>
            <a:r>
              <a:rPr lang="en-US" sz="2200" dirty="0" smtClean="0"/>
              <a:t>?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sao</a:t>
            </a:r>
            <a:r>
              <a:rPr lang="en-US" sz="2200" dirty="0" smtClean="0"/>
              <a:t> </a:t>
            </a:r>
            <a:r>
              <a:rPr lang="en-US" sz="2200" dirty="0" err="1" smtClean="0"/>
              <a:t>họ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chú</a:t>
            </a:r>
            <a:r>
              <a:rPr lang="en-US" sz="2200" dirty="0" smtClean="0"/>
              <a:t> </a:t>
            </a:r>
            <a:r>
              <a:rPr lang="en-US" sz="2200" dirty="0" err="1" smtClean="0"/>
              <a:t>tâm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Đông</a:t>
            </a:r>
            <a:r>
              <a:rPr lang="en-US" sz="2200" dirty="0" smtClean="0"/>
              <a:t> </a:t>
            </a:r>
            <a:r>
              <a:rPr lang="en-US" sz="2200" dirty="0" err="1" smtClean="0"/>
              <a:t>Bắc</a:t>
            </a:r>
            <a:r>
              <a:rPr lang="en-US" sz="2200" dirty="0" smtClean="0"/>
              <a:t> Á?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sao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Thái</a:t>
            </a:r>
            <a:r>
              <a:rPr lang="en-US" sz="2200" dirty="0" smtClean="0"/>
              <a:t> Lan – </a:t>
            </a:r>
            <a:r>
              <a:rPr lang="en-US" sz="2200" dirty="0" err="1" smtClean="0"/>
              <a:t>Hoa</a:t>
            </a:r>
            <a:r>
              <a:rPr lang="en-US" sz="2200" dirty="0" smtClean="0"/>
              <a:t> </a:t>
            </a:r>
            <a:r>
              <a:rPr lang="en-US" sz="2200" dirty="0" err="1" smtClean="0"/>
              <a:t>Kỳ</a:t>
            </a:r>
            <a:r>
              <a:rPr lang="en-US" sz="2200" dirty="0" smtClean="0"/>
              <a:t> </a:t>
            </a:r>
            <a:r>
              <a:rPr lang="en-US" sz="2200" dirty="0" err="1" smtClean="0"/>
              <a:t>chưa</a:t>
            </a:r>
            <a:r>
              <a:rPr lang="en-US" sz="2200" dirty="0" smtClean="0"/>
              <a:t> </a:t>
            </a:r>
            <a:r>
              <a:rPr lang="en-US" sz="2200" dirty="0" err="1" smtClean="0"/>
              <a:t>hề</a:t>
            </a:r>
            <a:r>
              <a:rPr lang="en-US" sz="2200" dirty="0" smtClean="0"/>
              <a:t> </a:t>
            </a:r>
            <a:r>
              <a:rPr lang="en-US" sz="2200" dirty="0" err="1" smtClean="0"/>
              <a:t>gặp</a:t>
            </a:r>
            <a:r>
              <a:rPr lang="en-US" sz="2200" dirty="0" smtClean="0"/>
              <a:t> </a:t>
            </a:r>
            <a:r>
              <a:rPr lang="en-US" sz="2200" dirty="0" err="1" smtClean="0"/>
              <a:t>rắc</a:t>
            </a:r>
            <a:r>
              <a:rPr lang="en-US" sz="2200" dirty="0" smtClean="0"/>
              <a:t> </a:t>
            </a:r>
            <a:r>
              <a:rPr lang="en-US" sz="2200" dirty="0" err="1" smtClean="0"/>
              <a:t>rối</a:t>
            </a:r>
            <a:r>
              <a:rPr lang="en-US" sz="2200" dirty="0" smtClean="0"/>
              <a:t> </a:t>
            </a:r>
            <a:r>
              <a:rPr lang="en-US" sz="2200" dirty="0" err="1" smtClean="0"/>
              <a:t>nghiêm</a:t>
            </a:r>
            <a:r>
              <a:rPr lang="en-US" sz="2200" dirty="0" smtClean="0"/>
              <a:t> </a:t>
            </a:r>
            <a:r>
              <a:rPr lang="en-US" sz="2200" dirty="0" err="1" smtClean="0"/>
              <a:t>trọng</a:t>
            </a:r>
            <a:r>
              <a:rPr lang="en-US" sz="2200" dirty="0" smtClean="0"/>
              <a:t>? </a:t>
            </a:r>
            <a:r>
              <a:rPr lang="en-US" sz="2200" dirty="0" err="1" smtClean="0"/>
              <a:t>Tại</a:t>
            </a:r>
            <a:r>
              <a:rPr lang="en-US" sz="2200" dirty="0" smtClean="0"/>
              <a:t> </a:t>
            </a:r>
            <a:r>
              <a:rPr lang="en-US" sz="2200" dirty="0" err="1" smtClean="0"/>
              <a:t>sao</a:t>
            </a:r>
            <a:r>
              <a:rPr lang="en-US" sz="2200" dirty="0" smtClean="0"/>
              <a:t> </a:t>
            </a:r>
            <a:r>
              <a:rPr lang="en-US" sz="2200" dirty="0" err="1" smtClean="0"/>
              <a:t>Hoa</a:t>
            </a:r>
            <a:r>
              <a:rPr lang="en-US" sz="2200" dirty="0" smtClean="0"/>
              <a:t> </a:t>
            </a:r>
            <a:r>
              <a:rPr lang="en-US" sz="2200" dirty="0" err="1" smtClean="0"/>
              <a:t>Kỳ</a:t>
            </a:r>
            <a:r>
              <a:rPr lang="en-US" sz="2200" dirty="0" smtClean="0"/>
              <a:t> </a:t>
            </a:r>
            <a:r>
              <a:rPr lang="en-US" sz="2200" dirty="0" err="1" smtClean="0"/>
              <a:t>đổ</a:t>
            </a:r>
            <a:r>
              <a:rPr lang="en-US" sz="2200" dirty="0" smtClean="0"/>
              <a:t> </a:t>
            </a:r>
            <a:r>
              <a:rPr lang="en-US" sz="2200" dirty="0" err="1" smtClean="0"/>
              <a:t>quân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Việt</a:t>
            </a:r>
            <a:r>
              <a:rPr lang="en-US" sz="2200" dirty="0" smtClean="0"/>
              <a:t> Nam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thập</a:t>
            </a:r>
            <a:r>
              <a:rPr lang="en-US" sz="2200" dirty="0" smtClean="0"/>
              <a:t> </a:t>
            </a:r>
            <a:r>
              <a:rPr lang="en-US" sz="2200" dirty="0" err="1" smtClean="0"/>
              <a:t>niên</a:t>
            </a:r>
            <a:r>
              <a:rPr lang="en-US" sz="2200" dirty="0" smtClean="0"/>
              <a:t> 1960? </a:t>
            </a:r>
            <a:r>
              <a:rPr lang="en-US" sz="2200" dirty="0" err="1" smtClean="0"/>
              <a:t>Hãy</a:t>
            </a:r>
            <a:r>
              <a:rPr lang="en-US" sz="2200" dirty="0" smtClean="0"/>
              <a:t> </a:t>
            </a:r>
            <a:r>
              <a:rPr lang="en-US" sz="2200" dirty="0" err="1" smtClean="0"/>
              <a:t>xâu</a:t>
            </a:r>
            <a:r>
              <a:rPr lang="en-US" sz="2200" dirty="0" smtClean="0"/>
              <a:t> </a:t>
            </a:r>
            <a:r>
              <a:rPr lang="en-US" sz="2200" dirty="0" err="1" smtClean="0"/>
              <a:t>chuỗi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sự</a:t>
            </a:r>
            <a:r>
              <a:rPr lang="en-US" sz="2200" dirty="0" smtClean="0"/>
              <a:t> </a:t>
            </a:r>
            <a:r>
              <a:rPr lang="en-US" sz="2200" dirty="0" err="1" smtClean="0"/>
              <a:t>kiện</a:t>
            </a:r>
            <a:r>
              <a:rPr lang="en-US" sz="2200" dirty="0" smtClean="0"/>
              <a:t> </a:t>
            </a:r>
            <a:r>
              <a:rPr lang="en-US" sz="2200" dirty="0" err="1" smtClean="0"/>
              <a:t>rất</a:t>
            </a:r>
            <a:r>
              <a:rPr lang="en-US" sz="2200" dirty="0" smtClean="0"/>
              <a:t> </a:t>
            </a:r>
            <a:r>
              <a:rPr lang="en-US" sz="2200" dirty="0" err="1" smtClean="0"/>
              <a:t>đỗi</a:t>
            </a:r>
            <a:r>
              <a:rPr lang="en-US" sz="2200" dirty="0" smtClean="0"/>
              <a:t> </a:t>
            </a:r>
            <a:r>
              <a:rPr lang="en-US" sz="2200" dirty="0" err="1" smtClean="0"/>
              <a:t>bình</a:t>
            </a:r>
            <a:r>
              <a:rPr lang="en-US" sz="2200" dirty="0" smtClean="0"/>
              <a:t> </a:t>
            </a:r>
            <a:r>
              <a:rPr lang="en-US" sz="2200" dirty="0" err="1" smtClean="0"/>
              <a:t>thường</a:t>
            </a:r>
            <a:r>
              <a:rPr lang="en-US" sz="2200" dirty="0" smtClean="0"/>
              <a:t> </a:t>
            </a:r>
            <a:r>
              <a:rPr lang="en-US" sz="2200" dirty="0" err="1" smtClean="0"/>
              <a:t>đã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lý</a:t>
            </a:r>
            <a:r>
              <a:rPr lang="en-US" sz="2200" dirty="0" smtClean="0"/>
              <a:t> </a:t>
            </a:r>
            <a:r>
              <a:rPr lang="en-US" sz="2200" dirty="0" err="1" smtClean="0"/>
              <a:t>giải</a:t>
            </a:r>
            <a:r>
              <a:rPr lang="en-US" sz="2200" dirty="0" smtClean="0"/>
              <a:t> </a:t>
            </a:r>
            <a:r>
              <a:rPr lang="en-US" sz="2200" dirty="0" err="1" smtClean="0"/>
              <a:t>rõ</a:t>
            </a:r>
            <a:r>
              <a:rPr lang="en-US" sz="2200" dirty="0" smtClean="0"/>
              <a:t> </a:t>
            </a:r>
            <a:r>
              <a:rPr lang="en-US" sz="2200" dirty="0" err="1" smtClean="0"/>
              <a:t>ràng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Luận</a:t>
            </a:r>
            <a:r>
              <a:rPr lang="en-US" sz="2200" dirty="0" smtClean="0"/>
              <a:t> </a:t>
            </a:r>
            <a:r>
              <a:rPr lang="en-US" sz="2200" dirty="0" err="1" smtClean="0"/>
              <a:t>anh</a:t>
            </a:r>
            <a:r>
              <a:rPr lang="en-US" sz="2200" dirty="0" smtClean="0"/>
              <a:t> </a:t>
            </a:r>
            <a:r>
              <a:rPr lang="en-US" sz="2200" dirty="0" err="1" smtClean="0"/>
              <a:t>hùng</a:t>
            </a:r>
            <a:r>
              <a:rPr lang="en-US" sz="2200" dirty="0" smtClean="0"/>
              <a:t>, </a:t>
            </a:r>
            <a:r>
              <a:rPr lang="en-US" sz="2200" dirty="0" err="1" smtClean="0"/>
              <a:t>Mỹ</a:t>
            </a:r>
            <a:r>
              <a:rPr lang="en-US" sz="2200" dirty="0" smtClean="0"/>
              <a:t> </a:t>
            </a:r>
            <a:r>
              <a:rPr lang="en-US" sz="2200" dirty="0" err="1" smtClean="0"/>
              <a:t>vẫn</a:t>
            </a:r>
            <a:r>
              <a:rPr lang="en-US" sz="2200" dirty="0" smtClean="0"/>
              <a:t> </a:t>
            </a:r>
            <a:r>
              <a:rPr lang="en-US" sz="2200" dirty="0" err="1" smtClean="0"/>
              <a:t>ngoại</a:t>
            </a:r>
            <a:r>
              <a:rPr lang="en-US" sz="2200" dirty="0" smtClean="0"/>
              <a:t> </a:t>
            </a:r>
            <a:r>
              <a:rPr lang="en-US" sz="2200" dirty="0" err="1" smtClean="0"/>
              <a:t>hạng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EU </a:t>
            </a:r>
            <a:r>
              <a:rPr lang="en-US" sz="2200" dirty="0" err="1" smtClean="0"/>
              <a:t>vẫn</a:t>
            </a:r>
            <a:r>
              <a:rPr lang="en-US" sz="2200" dirty="0" smtClean="0"/>
              <a:t> </a:t>
            </a:r>
            <a:r>
              <a:rPr lang="en-US" sz="2200" dirty="0" err="1" smtClean="0"/>
              <a:t>đứng</a:t>
            </a:r>
            <a:r>
              <a:rPr lang="en-US" sz="2200" dirty="0" smtClean="0"/>
              <a:t> </a:t>
            </a:r>
            <a:r>
              <a:rPr lang="en-US" sz="2200" dirty="0" err="1" smtClean="0"/>
              <a:t>đầu</a:t>
            </a:r>
            <a:r>
              <a:rPr lang="en-US" sz="2200" dirty="0" smtClean="0"/>
              <a:t>.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quốc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Việt</a:t>
            </a:r>
            <a:r>
              <a:rPr lang="en-US" sz="2200" dirty="0" smtClean="0"/>
              <a:t> Nam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trục</a:t>
            </a:r>
            <a:r>
              <a:rPr lang="en-US" sz="2200" dirty="0" smtClean="0"/>
              <a:t> </a:t>
            </a:r>
            <a:r>
              <a:rPr lang="en-US" sz="2200" dirty="0" err="1" smtClean="0"/>
              <a:t>tung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tổng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: </a:t>
            </a:r>
            <a:r>
              <a:rPr lang="en-US" sz="2200" dirty="0" err="1" smtClean="0"/>
              <a:t>Hoa</a:t>
            </a:r>
            <a:r>
              <a:rPr lang="en-US" sz="2200" dirty="0" smtClean="0"/>
              <a:t> </a:t>
            </a:r>
            <a:r>
              <a:rPr lang="en-US" sz="2200" dirty="0" err="1" smtClean="0"/>
              <a:t>Kỳ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thiên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, </a:t>
            </a:r>
            <a:r>
              <a:rPr lang="en-US" sz="2200" dirty="0" err="1" smtClean="0"/>
              <a:t>Trung</a:t>
            </a:r>
            <a:r>
              <a:rPr lang="en-US" sz="2200" dirty="0" smtClean="0"/>
              <a:t> </a:t>
            </a:r>
            <a:r>
              <a:rPr lang="en-US" sz="2200" dirty="0" err="1" smtClean="0"/>
              <a:t>Quốc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địa</a:t>
            </a:r>
            <a:r>
              <a:rPr lang="en-US" sz="2200" dirty="0" smtClean="0"/>
              <a:t> </a:t>
            </a:r>
            <a:r>
              <a:rPr lang="en-US" sz="2200" dirty="0" err="1" smtClean="0"/>
              <a:t>lợi</a:t>
            </a:r>
            <a:r>
              <a:rPr lang="en-US" sz="2200" dirty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Việt</a:t>
            </a:r>
            <a:r>
              <a:rPr lang="en-US" sz="2200" dirty="0" smtClean="0"/>
              <a:t> Nam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hòa</a:t>
            </a:r>
            <a:r>
              <a:rPr lang="en-US" sz="2200" dirty="0" smtClean="0"/>
              <a:t>. </a:t>
            </a:r>
            <a:r>
              <a:rPr lang="en-US" sz="2200" dirty="0" err="1" smtClean="0"/>
              <a:t>Thiên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địa</a:t>
            </a:r>
            <a:r>
              <a:rPr lang="en-US" sz="2200" dirty="0" smtClean="0"/>
              <a:t> </a:t>
            </a:r>
            <a:r>
              <a:rPr lang="en-US" sz="2200" dirty="0" err="1" smtClean="0"/>
              <a:t>lợi</a:t>
            </a:r>
            <a:r>
              <a:rPr lang="en-US" sz="2200" dirty="0" smtClean="0"/>
              <a:t>, </a:t>
            </a:r>
            <a:r>
              <a:rPr lang="en-US" sz="2200" dirty="0" err="1" smtClean="0"/>
              <a:t>địa</a:t>
            </a:r>
            <a:r>
              <a:rPr lang="en-US" sz="2200" dirty="0" smtClean="0"/>
              <a:t> </a:t>
            </a:r>
            <a:r>
              <a:rPr lang="en-US" sz="2200" dirty="0" err="1" smtClean="0"/>
              <a:t>lợi</a:t>
            </a:r>
            <a:r>
              <a:rPr lang="en-US" sz="2200" dirty="0" smtClean="0"/>
              <a:t>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bằng</a:t>
            </a:r>
            <a:r>
              <a:rPr lang="en-US" sz="2200" dirty="0" smtClean="0"/>
              <a:t> </a:t>
            </a: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hòa</a:t>
            </a:r>
            <a:r>
              <a:rPr lang="en-US" sz="2200" dirty="0" smtClean="0"/>
              <a:t> ư?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đúng</a:t>
            </a:r>
            <a:r>
              <a:rPr lang="en-US" sz="2200" dirty="0" smtClean="0"/>
              <a:t> </a:t>
            </a:r>
            <a:r>
              <a:rPr lang="en-US" sz="2200" dirty="0" err="1" smtClean="0"/>
              <a:t>vậy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đúng</a:t>
            </a:r>
            <a:r>
              <a:rPr lang="en-US" sz="2200" dirty="0" smtClean="0"/>
              <a:t> </a:t>
            </a:r>
            <a:r>
              <a:rPr lang="en-US" sz="2200" dirty="0" err="1" smtClean="0"/>
              <a:t>tương</a:t>
            </a:r>
            <a:r>
              <a:rPr lang="en-US" sz="2200" dirty="0" smtClean="0"/>
              <a:t> </a:t>
            </a:r>
            <a:r>
              <a:rPr lang="en-US" sz="2200" dirty="0" err="1" smtClean="0"/>
              <a:t>đối</a:t>
            </a:r>
            <a:r>
              <a:rPr lang="en-US" sz="2200" dirty="0" smtClean="0"/>
              <a:t>. </a:t>
            </a:r>
            <a:r>
              <a:rPr lang="en-US" sz="2200" dirty="0" err="1" smtClean="0"/>
              <a:t>Chiều</a:t>
            </a:r>
            <a:r>
              <a:rPr lang="en-US" sz="2200" dirty="0" smtClean="0"/>
              <a:t> </a:t>
            </a:r>
            <a:r>
              <a:rPr lang="en-US" sz="2200" dirty="0" err="1" smtClean="0"/>
              <a:t>ngược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, </a:t>
            </a:r>
            <a:r>
              <a:rPr lang="en-US" sz="2200" dirty="0" err="1" smtClean="0"/>
              <a:t>thiên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thứ</a:t>
            </a:r>
            <a:r>
              <a:rPr lang="en-US" sz="2200" dirty="0" smtClean="0"/>
              <a:t> </a:t>
            </a:r>
            <a:r>
              <a:rPr lang="en-US" sz="2200" dirty="0" err="1" smtClean="0"/>
              <a:t>khó</a:t>
            </a:r>
            <a:r>
              <a:rPr lang="en-US" sz="2200" dirty="0" smtClean="0"/>
              <a:t> </a:t>
            </a:r>
            <a:r>
              <a:rPr lang="en-US" sz="2200" dirty="0" err="1" smtClean="0"/>
              <a:t>nắm</a:t>
            </a:r>
            <a:r>
              <a:rPr lang="en-US" sz="2200" dirty="0" smtClean="0"/>
              <a:t> </a:t>
            </a:r>
            <a:r>
              <a:rPr lang="en-US" sz="2200" dirty="0" err="1" smtClean="0"/>
              <a:t>bắt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mây</a:t>
            </a:r>
            <a:r>
              <a:rPr lang="en-US" sz="2200" dirty="0" smtClean="0"/>
              <a:t> </a:t>
            </a:r>
            <a:r>
              <a:rPr lang="en-US" sz="2200" dirty="0" err="1" smtClean="0"/>
              <a:t>trời</a:t>
            </a:r>
            <a:r>
              <a:rPr lang="en-US" sz="2200" dirty="0" smtClean="0"/>
              <a:t> </a:t>
            </a:r>
            <a:r>
              <a:rPr lang="en-US" sz="2200" dirty="0" err="1" smtClean="0"/>
              <a:t>biến</a:t>
            </a:r>
            <a:r>
              <a:rPr lang="en-US" sz="2200" dirty="0" smtClean="0"/>
              <a:t> </a:t>
            </a:r>
            <a:r>
              <a:rPr lang="en-US" sz="2200" dirty="0" err="1" smtClean="0"/>
              <a:t>đổi</a:t>
            </a:r>
            <a:r>
              <a:rPr lang="en-US" sz="2200" dirty="0" smtClean="0"/>
              <a:t> </a:t>
            </a:r>
            <a:r>
              <a:rPr lang="en-US" sz="2200" dirty="0" err="1" smtClean="0"/>
              <a:t>khôn</a:t>
            </a:r>
            <a:r>
              <a:rPr lang="en-US" sz="2200" dirty="0" smtClean="0"/>
              <a:t> </a:t>
            </a:r>
            <a:r>
              <a:rPr lang="en-US" sz="2200" dirty="0" err="1" smtClean="0"/>
              <a:t>lường</a:t>
            </a:r>
            <a:r>
              <a:rPr lang="en-US" sz="2200" dirty="0" smtClean="0"/>
              <a:t>, </a:t>
            </a:r>
            <a:r>
              <a:rPr lang="en-US" sz="2200" dirty="0" err="1" smtClean="0"/>
              <a:t>nên</a:t>
            </a:r>
            <a:r>
              <a:rPr lang="en-US" sz="2200" dirty="0" smtClean="0"/>
              <a:t> </a:t>
            </a:r>
            <a:r>
              <a:rPr lang="en-US" sz="2200" dirty="0" err="1" smtClean="0"/>
              <a:t>nó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giá</a:t>
            </a:r>
            <a:r>
              <a:rPr lang="en-US" sz="2200" dirty="0" smtClean="0"/>
              <a:t> </a:t>
            </a:r>
            <a:r>
              <a:rPr lang="en-US" sz="2200" dirty="0" err="1" smtClean="0"/>
              <a:t>trị</a:t>
            </a:r>
            <a:r>
              <a:rPr lang="en-US" sz="2200" dirty="0" smtClean="0"/>
              <a:t> </a:t>
            </a:r>
            <a:r>
              <a:rPr lang="en-US" sz="2200" dirty="0" err="1" smtClean="0"/>
              <a:t>gia</a:t>
            </a:r>
            <a:r>
              <a:rPr lang="en-US" sz="2200" dirty="0" smtClean="0"/>
              <a:t> </a:t>
            </a:r>
            <a:r>
              <a:rPr lang="en-US" sz="2200" dirty="0" err="1" smtClean="0"/>
              <a:t>tăng</a:t>
            </a:r>
            <a:r>
              <a:rPr lang="en-US" sz="2200" dirty="0" smtClean="0"/>
              <a:t> hay </a:t>
            </a:r>
            <a:r>
              <a:rPr lang="en-US" sz="2200" dirty="0" err="1" smtClean="0"/>
              <a:t>yếu</a:t>
            </a:r>
            <a:r>
              <a:rPr lang="en-US" sz="2200" dirty="0" smtClean="0"/>
              <a:t> </a:t>
            </a:r>
            <a:r>
              <a:rPr lang="en-US" sz="2200" dirty="0" err="1" smtClean="0"/>
              <a:t>tố</a:t>
            </a:r>
            <a:r>
              <a:rPr lang="en-US" sz="2200" dirty="0" smtClean="0"/>
              <a:t> </a:t>
            </a:r>
            <a:r>
              <a:rPr lang="en-US" sz="2200" dirty="0" err="1" smtClean="0"/>
              <a:t>quyết</a:t>
            </a:r>
            <a:r>
              <a:rPr lang="en-US" sz="2200" dirty="0" smtClean="0"/>
              <a:t> </a:t>
            </a:r>
            <a:r>
              <a:rPr lang="en-US" sz="2200" dirty="0" err="1" smtClean="0"/>
              <a:t>định</a:t>
            </a:r>
            <a:r>
              <a:rPr lang="en-US" sz="2200" dirty="0" smtClean="0"/>
              <a:t> </a:t>
            </a:r>
            <a:r>
              <a:rPr lang="en-US" sz="2200" dirty="0" err="1" smtClean="0"/>
              <a:t>thì</a:t>
            </a:r>
            <a:r>
              <a:rPr lang="en-US" sz="2200" dirty="0" smtClean="0"/>
              <a:t> </a:t>
            </a:r>
            <a:r>
              <a:rPr lang="en-US" sz="2200" dirty="0" err="1" smtClean="0"/>
              <a:t>chưa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biết</a:t>
            </a:r>
            <a:r>
              <a:rPr lang="en-US" sz="2200" dirty="0" smtClean="0"/>
              <a:t> </a:t>
            </a:r>
            <a:r>
              <a:rPr lang="en-US" sz="2200" dirty="0" err="1" smtClean="0"/>
              <a:t>nhưng</a:t>
            </a:r>
            <a:r>
              <a:rPr lang="en-US" sz="2200" dirty="0" smtClean="0"/>
              <a:t> </a:t>
            </a:r>
            <a:r>
              <a:rPr lang="en-US" sz="2200" dirty="0" err="1" smtClean="0"/>
              <a:t>thú</a:t>
            </a:r>
            <a:r>
              <a:rPr lang="en-US" sz="2200" dirty="0" smtClean="0"/>
              <a:t> </a:t>
            </a:r>
            <a:r>
              <a:rPr lang="en-US" sz="2200" dirty="0" err="1" smtClean="0"/>
              <a:t>vị</a:t>
            </a:r>
            <a:r>
              <a:rPr lang="en-US" sz="2200" dirty="0" smtClean="0"/>
              <a:t> </a:t>
            </a:r>
            <a:r>
              <a:rPr lang="en-US" sz="2200" dirty="0" err="1" smtClean="0"/>
              <a:t>là</a:t>
            </a:r>
            <a:r>
              <a:rPr lang="en-US" sz="2200" dirty="0" smtClean="0"/>
              <a:t>: </a:t>
            </a:r>
            <a:r>
              <a:rPr lang="en-US" sz="2200" dirty="0" err="1" smtClean="0"/>
              <a:t>thiên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dựa</a:t>
            </a:r>
            <a:r>
              <a:rPr lang="en-US" sz="2200" dirty="0" smtClean="0"/>
              <a:t> </a:t>
            </a:r>
            <a:r>
              <a:rPr lang="en-US" sz="2200" dirty="0" err="1" smtClean="0"/>
              <a:t>vào</a:t>
            </a:r>
            <a:r>
              <a:rPr lang="en-US" sz="2200" dirty="0" smtClean="0"/>
              <a:t> </a:t>
            </a:r>
            <a:r>
              <a:rPr lang="en-US" sz="2200" dirty="0" err="1" smtClean="0"/>
              <a:t>chính</a:t>
            </a:r>
            <a:r>
              <a:rPr lang="en-US" sz="2200" dirty="0" smtClean="0"/>
              <a:t> </a:t>
            </a:r>
            <a:r>
              <a:rPr lang="en-US" sz="2200" dirty="0" err="1" smtClean="0"/>
              <a:t>nó</a:t>
            </a:r>
            <a:r>
              <a:rPr lang="en-US" sz="2200" dirty="0" smtClean="0"/>
              <a:t> – </a:t>
            </a:r>
            <a:r>
              <a:rPr lang="en-US" sz="2200" dirty="0" err="1" smtClean="0"/>
              <a:t>thiên</a:t>
            </a:r>
            <a:r>
              <a:rPr lang="en-US" sz="2200" dirty="0" smtClean="0"/>
              <a:t> </a:t>
            </a:r>
            <a:r>
              <a:rPr lang="en-US" sz="2200" dirty="0" err="1" smtClean="0"/>
              <a:t>thời</a:t>
            </a:r>
            <a:r>
              <a:rPr lang="en-US" sz="2200" dirty="0" smtClean="0"/>
              <a:t>.</a:t>
            </a:r>
          </a:p>
          <a:p>
            <a:r>
              <a:rPr lang="en-US" sz="2200" dirty="0" err="1" smtClean="0"/>
              <a:t>Bất</a:t>
            </a:r>
            <a:r>
              <a:rPr lang="en-US" sz="2200" dirty="0" smtClean="0"/>
              <a:t> </a:t>
            </a:r>
            <a:r>
              <a:rPr lang="en-US" sz="2200" dirty="0" err="1" smtClean="0"/>
              <a:t>luận</a:t>
            </a:r>
            <a:r>
              <a:rPr lang="en-US" sz="2200" dirty="0" smtClean="0"/>
              <a:t> </a:t>
            </a:r>
            <a:r>
              <a:rPr lang="en-US" sz="2200" dirty="0" err="1" smtClean="0"/>
              <a:t>thế</a:t>
            </a:r>
            <a:r>
              <a:rPr lang="en-US" sz="2200" dirty="0" smtClean="0"/>
              <a:t> </a:t>
            </a:r>
            <a:r>
              <a:rPr lang="en-US" sz="2200" dirty="0" err="1" smtClean="0"/>
              <a:t>nào</a:t>
            </a:r>
            <a:r>
              <a:rPr lang="en-US" sz="2200" dirty="0" smtClean="0"/>
              <a:t>, </a:t>
            </a:r>
            <a:r>
              <a:rPr lang="en-US" sz="2200" dirty="0" err="1" smtClean="0"/>
              <a:t>bạn</a:t>
            </a:r>
            <a:r>
              <a:rPr lang="en-US" sz="2200" dirty="0" smtClean="0"/>
              <a:t> </a:t>
            </a:r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lẽ</a:t>
            </a:r>
            <a:r>
              <a:rPr lang="en-US" sz="2200" dirty="0" smtClean="0"/>
              <a:t> </a:t>
            </a:r>
            <a:r>
              <a:rPr lang="en-US" sz="2200" dirty="0" err="1" smtClean="0"/>
              <a:t>đã</a:t>
            </a:r>
            <a:r>
              <a:rPr lang="en-US" sz="2200" dirty="0" smtClean="0"/>
              <a:t> </a:t>
            </a:r>
            <a:r>
              <a:rPr lang="en-US" sz="2200" dirty="0" err="1" smtClean="0"/>
              <a:t>thấu</a:t>
            </a:r>
            <a:r>
              <a:rPr lang="en-US" sz="2200" dirty="0" smtClean="0"/>
              <a:t> </a:t>
            </a:r>
            <a:r>
              <a:rPr lang="en-US" sz="2200" dirty="0" err="1" smtClean="0"/>
              <a:t>triệt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Việt</a:t>
            </a:r>
            <a:r>
              <a:rPr lang="en-US" sz="2200" dirty="0" smtClean="0"/>
              <a:t> </a:t>
            </a:r>
            <a:r>
              <a:rPr lang="en-US" sz="2200" dirty="0" err="1" smtClean="0"/>
              <a:t>Mỹ</a:t>
            </a:r>
            <a:r>
              <a:rPr lang="en-US" sz="2200" dirty="0" smtClean="0"/>
              <a:t> </a:t>
            </a:r>
            <a:r>
              <a:rPr lang="en-US" sz="2200" dirty="0" err="1" smtClean="0"/>
              <a:t>sau</a:t>
            </a:r>
            <a:r>
              <a:rPr lang="en-US" sz="2200" dirty="0" smtClean="0"/>
              <a:t> </a:t>
            </a:r>
            <a:r>
              <a:rPr lang="en-US" sz="2200" dirty="0" err="1" smtClean="0"/>
              <a:t>khi</a:t>
            </a:r>
            <a:r>
              <a:rPr lang="en-US" sz="2200" dirty="0" smtClean="0"/>
              <a:t> </a:t>
            </a:r>
            <a:r>
              <a:rPr lang="en-US" sz="2200" dirty="0" err="1" smtClean="0"/>
              <a:t>ngồi</a:t>
            </a:r>
            <a:r>
              <a:rPr lang="en-US" sz="2200" dirty="0" smtClean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suy</a:t>
            </a:r>
            <a:r>
              <a:rPr lang="en-US" sz="2200" dirty="0"/>
              <a:t> </a:t>
            </a:r>
            <a:r>
              <a:rPr lang="en-US" sz="2200" dirty="0" err="1"/>
              <a:t>nghĩ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bóng</a:t>
            </a:r>
            <a:r>
              <a:rPr lang="en-US" sz="2200" dirty="0"/>
              <a:t> </a:t>
            </a:r>
            <a:r>
              <a:rPr lang="en-US" sz="2200" dirty="0" err="1" smtClean="0"/>
              <a:t>tối</a:t>
            </a:r>
            <a:r>
              <a:rPr lang="en-US" sz="2200" dirty="0" smtClean="0"/>
              <a:t> </a:t>
            </a:r>
            <a:r>
              <a:rPr lang="en-US" sz="2200" dirty="0" err="1" smtClean="0"/>
              <a:t>hoặc</a:t>
            </a:r>
            <a:r>
              <a:rPr lang="en-US" sz="2200" dirty="0" smtClean="0"/>
              <a:t> </a:t>
            </a:r>
            <a:r>
              <a:rPr lang="en-US" sz="2200" dirty="0" err="1" smtClean="0"/>
              <a:t>đã</a:t>
            </a:r>
            <a:r>
              <a:rPr lang="en-US" sz="2200" dirty="0" smtClean="0"/>
              <a:t> </a:t>
            </a:r>
            <a:r>
              <a:rPr lang="en-US" sz="2200" dirty="0" err="1" smtClean="0"/>
              <a:t>lâu</a:t>
            </a:r>
            <a:r>
              <a:rPr lang="en-US" sz="2200" dirty="0" smtClean="0"/>
              <a:t> </a:t>
            </a:r>
            <a:r>
              <a:rPr lang="en-US" sz="2200" dirty="0" err="1" smtClean="0"/>
              <a:t>trước</a:t>
            </a:r>
            <a:r>
              <a:rPr lang="en-US" sz="2200" dirty="0" smtClean="0"/>
              <a:t> </a:t>
            </a:r>
            <a:r>
              <a:rPr lang="en-US" sz="2200" dirty="0" err="1" smtClean="0"/>
              <a:t>đó</a:t>
            </a:r>
            <a:r>
              <a:rPr lang="en-US" sz="2200" dirty="0" smtClean="0"/>
              <a:t>. </a:t>
            </a:r>
            <a:r>
              <a:rPr lang="en-US" sz="2200" dirty="0" err="1" smtClean="0"/>
              <a:t>Và</a:t>
            </a:r>
            <a:r>
              <a:rPr lang="en-US" sz="2200" dirty="0" smtClean="0"/>
              <a:t>/</a:t>
            </a:r>
            <a:r>
              <a:rPr lang="en-US" sz="2200" dirty="0" err="1" smtClean="0"/>
              <a:t>nên</a:t>
            </a:r>
            <a:r>
              <a:rPr lang="en-US" sz="2200" dirty="0" smtClean="0"/>
              <a:t> </a:t>
            </a:r>
            <a:r>
              <a:rPr lang="en-US" sz="2200" dirty="0" err="1" smtClean="0"/>
              <a:t>tôi</a:t>
            </a:r>
            <a:r>
              <a:rPr lang="en-US" sz="2200" dirty="0" smtClean="0"/>
              <a:t> </a:t>
            </a:r>
            <a:r>
              <a:rPr lang="en-US" sz="2200" dirty="0" err="1" smtClean="0"/>
              <a:t>chỉ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đề</a:t>
            </a:r>
            <a:r>
              <a:rPr lang="en-US" sz="2200" dirty="0" smtClean="0"/>
              <a:t> </a:t>
            </a:r>
            <a:r>
              <a:rPr lang="en-US" sz="2200" dirty="0" err="1" smtClean="0"/>
              <a:t>cập</a:t>
            </a:r>
            <a:r>
              <a:rPr lang="en-US" sz="2200" dirty="0" smtClean="0"/>
              <a:t> </a:t>
            </a:r>
            <a:r>
              <a:rPr lang="en-US" sz="2200" dirty="0" err="1" smtClean="0"/>
              <a:t>đến</a:t>
            </a:r>
            <a:r>
              <a:rPr lang="en-US" sz="2200" dirty="0" smtClean="0"/>
              <a:t> </a:t>
            </a:r>
            <a:r>
              <a:rPr lang="en-US" sz="2200" dirty="0" err="1" smtClean="0"/>
              <a:t>trí</a:t>
            </a:r>
            <a:r>
              <a:rPr lang="en-US" sz="2200" dirty="0" smtClean="0"/>
              <a:t> </a:t>
            </a:r>
            <a:r>
              <a:rPr lang="en-US" sz="2200" dirty="0" err="1" smtClean="0"/>
              <a:t>tuệ</a:t>
            </a:r>
            <a:r>
              <a:rPr lang="en-US" sz="2200" dirty="0" smtClean="0"/>
              <a:t> </a:t>
            </a: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tạo</a:t>
            </a:r>
            <a:r>
              <a:rPr lang="en-US" sz="2200" dirty="0" smtClean="0"/>
              <a:t> (AI) –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của</a:t>
            </a:r>
            <a:r>
              <a:rPr lang="en-US" sz="2200" dirty="0" smtClean="0"/>
              <a:t> </a:t>
            </a:r>
            <a:r>
              <a:rPr lang="en-US" sz="2200" dirty="0" err="1" smtClean="0"/>
              <a:t>kinh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 tri </a:t>
            </a:r>
            <a:r>
              <a:rPr lang="en-US" sz="2200" dirty="0" err="1" smtClean="0"/>
              <a:t>thức</a:t>
            </a:r>
            <a:r>
              <a:rPr lang="en-US" sz="2200" dirty="0" smtClean="0"/>
              <a:t> </a:t>
            </a:r>
            <a:r>
              <a:rPr lang="en-US" sz="2200" dirty="0" err="1" smtClean="0"/>
              <a:t>vốn</a:t>
            </a:r>
            <a:r>
              <a:rPr lang="en-US" sz="2200" dirty="0" smtClean="0"/>
              <a:t> </a:t>
            </a:r>
            <a:r>
              <a:rPr lang="en-US" sz="2200" dirty="0" err="1" smtClean="0"/>
              <a:t>sẽ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phát</a:t>
            </a:r>
            <a:r>
              <a:rPr lang="en-US" sz="2200" dirty="0" smtClean="0"/>
              <a:t> </a:t>
            </a:r>
            <a:r>
              <a:rPr lang="en-US" sz="2200" dirty="0" err="1" smtClean="0"/>
              <a:t>triển</a:t>
            </a:r>
            <a:r>
              <a:rPr lang="en-US" sz="2200" dirty="0" smtClean="0"/>
              <a:t> </a:t>
            </a:r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dirty="0" err="1" smtClean="0"/>
              <a:t>nội</a:t>
            </a:r>
            <a:r>
              <a:rPr lang="en-US" sz="2200" dirty="0" smtClean="0"/>
              <a:t> </a:t>
            </a:r>
            <a:r>
              <a:rPr lang="en-US" sz="2200" dirty="0" err="1" smtClean="0"/>
              <a:t>lực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được</a:t>
            </a:r>
            <a:r>
              <a:rPr lang="en-US" sz="2200" dirty="0" smtClean="0"/>
              <a:t> </a:t>
            </a:r>
            <a:r>
              <a:rPr lang="en-US" sz="2200" dirty="0" err="1" smtClean="0"/>
              <a:t>thúc</a:t>
            </a:r>
            <a:r>
              <a:rPr lang="en-US" sz="2200" dirty="0" smtClean="0"/>
              <a:t> </a:t>
            </a:r>
            <a:r>
              <a:rPr lang="en-US" sz="2200" dirty="0" err="1" smtClean="0"/>
              <a:t>đẩy</a:t>
            </a:r>
            <a:r>
              <a:rPr lang="en-US" sz="2200" dirty="0" smtClean="0"/>
              <a:t> </a:t>
            </a:r>
            <a:r>
              <a:rPr lang="en-US" sz="2200" dirty="0" err="1" smtClean="0"/>
              <a:t>bởi</a:t>
            </a:r>
            <a:r>
              <a:rPr lang="en-US" sz="2200" dirty="0" smtClean="0"/>
              <a:t> </a:t>
            </a:r>
            <a:r>
              <a:rPr lang="en-US" sz="2200" dirty="0" err="1" smtClean="0"/>
              <a:t>ngoại</a:t>
            </a:r>
            <a:r>
              <a:rPr lang="en-US" sz="2200" dirty="0" smtClean="0"/>
              <a:t> </a:t>
            </a:r>
            <a:r>
              <a:rPr lang="en-US" sz="2200" dirty="0" err="1" smtClean="0"/>
              <a:t>lực</a:t>
            </a:r>
            <a:r>
              <a:rPr lang="en-US" sz="2200" dirty="0" smtClean="0"/>
              <a:t> </a:t>
            </a:r>
            <a:r>
              <a:rPr lang="en-US" sz="2200" dirty="0" err="1" smtClean="0"/>
              <a:t>từ</a:t>
            </a:r>
            <a:r>
              <a:rPr lang="en-US" sz="2200" dirty="0" smtClean="0"/>
              <a:t> </a:t>
            </a:r>
            <a:r>
              <a:rPr lang="en-US" sz="2200" dirty="0" err="1" smtClean="0"/>
              <a:t>quan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quốc</a:t>
            </a:r>
            <a:r>
              <a:rPr lang="en-US" sz="2200" dirty="0" smtClean="0"/>
              <a:t> </a:t>
            </a:r>
            <a:r>
              <a:rPr lang="en-US" sz="2200" dirty="0" err="1" smtClean="0"/>
              <a:t>tế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0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quý</a:t>
            </a:r>
            <a:r>
              <a:rPr lang="en-US" smtClean="0"/>
              <a:t> </a:t>
            </a:r>
            <a:r>
              <a:rPr lang="en-US" err="1" smtClean="0"/>
              <a:t>phái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 err="1" smtClean="0"/>
              <a:t>Vật</a:t>
            </a:r>
            <a:r>
              <a:rPr lang="en-US" smtClean="0"/>
              <a:t> </a:t>
            </a:r>
            <a:r>
              <a:rPr lang="en-US" err="1" smtClean="0"/>
              <a:t>lý</a:t>
            </a:r>
            <a:r>
              <a:rPr lang="en-US" smtClean="0"/>
              <a:t> </a:t>
            </a:r>
            <a:r>
              <a:rPr lang="en-US" err="1" smtClean="0"/>
              <a:t>kiêu</a:t>
            </a:r>
            <a:r>
              <a:rPr lang="en-US" smtClean="0"/>
              <a:t> </a:t>
            </a:r>
            <a:r>
              <a:rPr lang="en-US" err="1" smtClean="0"/>
              <a:t>hùng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Tin </a:t>
            </a:r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rời</a:t>
            </a:r>
            <a:r>
              <a:rPr lang="en-US" smtClean="0"/>
              <a:t> </a:t>
            </a:r>
            <a:r>
              <a:rPr lang="en-US" err="1" smtClean="0"/>
              <a:t>rạc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AI </a:t>
            </a:r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mảnh</a:t>
            </a: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err="1" smtClean="0"/>
              <a:t>Sinh</a:t>
            </a:r>
            <a:r>
              <a:rPr lang="en-US" smtClean="0"/>
              <a:t> </a:t>
            </a:r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màu</a:t>
            </a:r>
            <a:r>
              <a:rPr lang="en-US" smtClean="0"/>
              <a:t> </a:t>
            </a:r>
            <a:r>
              <a:rPr lang="en-US" err="1" smtClean="0"/>
              <a:t>nhiệm</a:t>
            </a: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err="1" smtClean="0"/>
              <a:t>trời</a:t>
            </a:r>
            <a:r>
              <a:rPr lang="en-US" smtClean="0"/>
              <a:t> </a:t>
            </a:r>
            <a:r>
              <a:rPr lang="en-US" err="1" smtClean="0"/>
              <a:t>bí</a:t>
            </a:r>
            <a:r>
              <a:rPr lang="en-US" smtClean="0"/>
              <a:t> </a:t>
            </a:r>
            <a:r>
              <a:rPr lang="en-US" err="1" smtClean="0"/>
              <a:t>ẩn</a:t>
            </a: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err="1" smtClean="0"/>
              <a:t>Tự</a:t>
            </a:r>
            <a:r>
              <a:rPr lang="en-US" smtClean="0"/>
              <a:t> </a:t>
            </a:r>
            <a:r>
              <a:rPr lang="en-US" err="1" smtClean="0"/>
              <a:t>nhiên</a:t>
            </a:r>
            <a:r>
              <a:rPr lang="en-US" smtClean="0"/>
              <a:t> </a:t>
            </a:r>
            <a:r>
              <a:rPr lang="en-US" err="1" smtClean="0"/>
              <a:t>vĩ</a:t>
            </a:r>
            <a:r>
              <a:rPr lang="en-US" smtClean="0"/>
              <a:t> </a:t>
            </a:r>
            <a:r>
              <a:rPr lang="en-US" err="1" smtClean="0"/>
              <a:t>đại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4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Toán</a:t>
            </a:r>
            <a:r>
              <a:rPr lang="en-US" smtClean="0"/>
              <a:t> </a:t>
            </a:r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quý</a:t>
            </a:r>
            <a:r>
              <a:rPr lang="en-US" smtClean="0"/>
              <a:t> </a:t>
            </a:r>
            <a:r>
              <a:rPr lang="en-US" err="1" smtClean="0"/>
              <a:t>phái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1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Vật</a:t>
            </a:r>
            <a:r>
              <a:rPr lang="en-US" smtClean="0"/>
              <a:t> </a:t>
            </a:r>
            <a:r>
              <a:rPr lang="en-US" err="1" smtClean="0"/>
              <a:t>lý</a:t>
            </a:r>
            <a:r>
              <a:rPr lang="en-US" smtClean="0"/>
              <a:t> </a:t>
            </a:r>
            <a:r>
              <a:rPr lang="en-US" err="1" smtClean="0"/>
              <a:t>kiêu</a:t>
            </a:r>
            <a:r>
              <a:rPr lang="en-US" smtClean="0"/>
              <a:t> </a:t>
            </a:r>
            <a:r>
              <a:rPr lang="en-US" err="1" smtClean="0"/>
              <a:t>hùng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Tin </a:t>
            </a:r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rời</a:t>
            </a:r>
            <a:r>
              <a:rPr lang="en-US" smtClean="0"/>
              <a:t> </a:t>
            </a:r>
            <a:r>
              <a:rPr lang="en-US" err="1" smtClean="0"/>
              <a:t>rạc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 </a:t>
            </a:r>
            <a:r>
              <a:rPr lang="en-US" err="1" smtClean="0"/>
              <a:t>phân</a:t>
            </a:r>
            <a:r>
              <a:rPr lang="en-US" smtClean="0"/>
              <a:t> </a:t>
            </a:r>
            <a:r>
              <a:rPr lang="en-US" err="1" smtClean="0"/>
              <a:t>mảnh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Sinh</a:t>
            </a:r>
            <a:r>
              <a:rPr lang="en-US" smtClean="0"/>
              <a:t> </a:t>
            </a:r>
            <a:r>
              <a:rPr lang="en-US" err="1" smtClean="0"/>
              <a:t>học</a:t>
            </a:r>
            <a:r>
              <a:rPr lang="en-US" smtClean="0"/>
              <a:t> </a:t>
            </a:r>
            <a:r>
              <a:rPr lang="en-US" err="1" smtClean="0"/>
              <a:t>màu</a:t>
            </a:r>
            <a:r>
              <a:rPr lang="en-US" smtClean="0"/>
              <a:t> </a:t>
            </a:r>
            <a:r>
              <a:rPr lang="en-US" err="1" smtClean="0"/>
              <a:t>nhiệm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9/25/2024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Lược sử AI - Loc Nguyen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863</Words>
  <Application>Microsoft Office PowerPoint</Application>
  <PresentationFormat>Widescreen</PresentationFormat>
  <Paragraphs>81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Lược sử AI</vt:lpstr>
      <vt:lpstr>Mở đầu</vt:lpstr>
      <vt:lpstr>Mở đầu</vt:lpstr>
      <vt:lpstr>Nội dung</vt:lpstr>
      <vt:lpstr>Toán học quý phái</vt:lpstr>
      <vt:lpstr>Vật lý kiêu hùng</vt:lpstr>
      <vt:lpstr>Tin học rời rạc</vt:lpstr>
      <vt:lpstr>AI phân mảnh</vt:lpstr>
      <vt:lpstr>Sinh học màu nhiệm</vt:lpstr>
      <vt:lpstr>Chúa trời bí ẩn</vt:lpstr>
      <vt:lpstr>Tự nhiên vĩ đại</vt:lpstr>
      <vt:lpstr>Vật lý kiêu hùng</vt:lpstr>
      <vt:lpstr>Toán học quý phái</vt:lpstr>
      <vt:lpstr>Tham khảo</vt:lpstr>
      <vt:lpstr>Cảm ơn đã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 Nguyen</dc:creator>
  <cp:lastModifiedBy>USER</cp:lastModifiedBy>
  <cp:revision>362</cp:revision>
  <dcterms:created xsi:type="dcterms:W3CDTF">2017-06-28T03:43:04Z</dcterms:created>
  <dcterms:modified xsi:type="dcterms:W3CDTF">2024-09-25T10:04:39Z</dcterms:modified>
</cp:coreProperties>
</file>