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74" r:id="rId3"/>
    <p:sldId id="375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A3D5FF-0CEC-49D8-BF8A-0B00BB65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A447-B21B-4FBA-A3C9-575D56E9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30CB-839A-47A6-9532-260122BEAE9C}" type="datetimeFigureOut">
              <a:rPr lang="en-US" smtClean="0"/>
              <a:t>01/09/2024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E0C6A-F00E-45DE-9607-30984D640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0529-25A5-4112-9369-21C35E3F7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F5EF-899D-4A93-BF6E-10CBE4B2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01/09/2024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31/08/2024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Digital transformation - Loc Nguyen - SSS2024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dirty="0"/>
              <a:t>Scientific collaboration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Professor Dr. Loc Nguyen, PhD, Postdoc</a:t>
            </a:r>
          </a:p>
          <a:p>
            <a:r>
              <a:rPr lang="en-US" dirty="0"/>
              <a:t>Loc Nguyen’s Academic Network, Vietnam</a:t>
            </a:r>
          </a:p>
          <a:p>
            <a:r>
              <a:rPr lang="en-US" dirty="0"/>
              <a:t>ICEPD, Thailand</a:t>
            </a:r>
          </a:p>
          <a:p>
            <a:r>
              <a:rPr lang="en-US" dirty="0"/>
              <a:t>Email: ng_phloc@yahoo.com</a:t>
            </a:r>
          </a:p>
          <a:p>
            <a:r>
              <a:rPr lang="en-US" dirty="0"/>
              <a:t>Homepage: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transformation - Loc Nguyen - SSS2024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EB447-6ED1-3A07-1B6D-DEEF02E9EC11}"/>
              </a:ext>
            </a:extLst>
          </p:cNvPr>
          <p:cNvSpPr txBox="1"/>
          <p:nvPr/>
        </p:nvSpPr>
        <p:spPr>
          <a:xfrm>
            <a:off x="147484" y="136525"/>
            <a:ext cx="11887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Research Conference (GRC) 2024,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EduHeart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and Development Services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1, 2024, Manila, Philippines</a:t>
            </a:r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8F31-DCDD-8792-982D-9312C833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DF8D-EB7D-F35C-55E6-5B796509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Our conference mentions scientific collaboration and there are also many excellent topics and advices in management and leader science. Therefore, I only share with you here some of my individual thoughts about scientific collaborative work.</a:t>
            </a:r>
          </a:p>
          <a:p>
            <a:r>
              <a:rPr lang="en-US" sz="2600" dirty="0"/>
              <a:t>Of course, collaboration always aims to combine strong points of partners and so this consideration can be expanded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Mutual resonance of strong points of partners.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strong point of a partner alleviates or complements weak point(s) of other partners.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Mutual cancelation of weak points of partners.</a:t>
            </a:r>
          </a:p>
          <a:p>
            <a:pPr marL="228600" lvl="1"/>
            <a:r>
              <a:rPr lang="en-US" sz="2600" dirty="0"/>
              <a:t>Therefore, a constructive collaboration is always good because the worst case which is mutual resonance of weak points of partners will be never happened if the collaboration is constructive.</a:t>
            </a:r>
          </a:p>
          <a:p>
            <a:pPr marL="914400" lvl="1" indent="-45720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713A-E389-ACF2-110E-E1A44253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6BBB-AE3D-8324-B9EC-3F745921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transformation - Loc Nguyen - SSS2024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EBD5-0B37-D283-0E05-66FFBC3A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AA9D-9140-19C5-9C1E-887EDA7F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8791-1121-19F7-ED1C-45FBE224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main problem is that the collaboration has to be constructive and positive. I think that a constructive collaboration needs three following conditions at least:</a:t>
            </a:r>
          </a:p>
          <a:p>
            <a:pPr lvl="1"/>
            <a:r>
              <a:rPr lang="en-US" dirty="0"/>
              <a:t>Partners share the same purposes.</a:t>
            </a:r>
          </a:p>
          <a:p>
            <a:pPr lvl="1"/>
            <a:r>
              <a:rPr lang="en-US" dirty="0"/>
              <a:t>Partners cooperate in high professional manner as well as positive thinking with full of energy and expectations.</a:t>
            </a:r>
          </a:p>
          <a:p>
            <a:pPr lvl="1"/>
            <a:r>
              <a:rPr lang="en-US" dirty="0"/>
              <a:t>Kind behavior and attitude.</a:t>
            </a:r>
          </a:p>
          <a:p>
            <a:r>
              <a:rPr lang="en-US" dirty="0"/>
              <a:t>As a Japanese leader stated that even every useful brick joining in building up a wall is better than gold and gem.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D9EC-8FC6-DB44-1531-169543DB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B0A70-A6FC-5DD6-6173-88202CE9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transformation - Loc Nguyen - SSS2024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72EA-45FD-3CD9-E271-BC254041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0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Thank you for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transformation - Loc Nguyen - SSS2024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310</Words>
  <Application>Microsoft Office PowerPoint</Application>
  <PresentationFormat>Widescreen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Scientific collaboration</vt:lpstr>
      <vt:lpstr>Scientific collaboration</vt:lpstr>
      <vt:lpstr>Scientific collaboration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361</cp:revision>
  <dcterms:created xsi:type="dcterms:W3CDTF">2017-06-28T03:43:04Z</dcterms:created>
  <dcterms:modified xsi:type="dcterms:W3CDTF">2024-08-31T20:07:44Z</dcterms:modified>
</cp:coreProperties>
</file>