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306" r:id="rId2"/>
    <p:sldId id="313" r:id="rId3"/>
    <p:sldId id="31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72" r:id="rId17"/>
    <p:sldId id="269" r:id="rId18"/>
    <p:sldId id="270" r:id="rId19"/>
    <p:sldId id="32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65E17BA-54A3-4341-B24B-A990A481D1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900" y="2846920"/>
            <a:ext cx="8458200" cy="1514475"/>
          </a:xfrm>
          <a:custGeom>
            <a:avLst/>
            <a:gdLst>
              <a:gd name="connsiteX0" fmla="*/ 567928 w 6343650"/>
              <a:gd name="connsiteY0" fmla="*/ 0 h 1135856"/>
              <a:gd name="connsiteX1" fmla="*/ 5775722 w 6343650"/>
              <a:gd name="connsiteY1" fmla="*/ 0 h 1135856"/>
              <a:gd name="connsiteX2" fmla="*/ 6343650 w 6343650"/>
              <a:gd name="connsiteY2" fmla="*/ 567928 h 1135856"/>
              <a:gd name="connsiteX3" fmla="*/ 6343650 w 6343650"/>
              <a:gd name="connsiteY3" fmla="*/ 1135856 h 1135856"/>
              <a:gd name="connsiteX4" fmla="*/ 0 w 6343650"/>
              <a:gd name="connsiteY4" fmla="*/ 1135856 h 1135856"/>
              <a:gd name="connsiteX5" fmla="*/ 0 w 6343650"/>
              <a:gd name="connsiteY5" fmla="*/ 567928 h 1135856"/>
              <a:gd name="connsiteX6" fmla="*/ 567928 w 6343650"/>
              <a:gd name="connsiteY6" fmla="*/ 0 h 113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3650" h="1135856">
                <a:moveTo>
                  <a:pt x="567928" y="0"/>
                </a:moveTo>
                <a:lnTo>
                  <a:pt x="5775722" y="0"/>
                </a:lnTo>
                <a:cubicBezTo>
                  <a:pt x="6089380" y="0"/>
                  <a:pt x="6343650" y="254270"/>
                  <a:pt x="6343650" y="567928"/>
                </a:cubicBezTo>
                <a:lnTo>
                  <a:pt x="6343650" y="1135856"/>
                </a:lnTo>
                <a:lnTo>
                  <a:pt x="0" y="1135856"/>
                </a:lnTo>
                <a:lnTo>
                  <a:pt x="0" y="567928"/>
                </a:lnTo>
                <a:cubicBezTo>
                  <a:pt x="0" y="254270"/>
                  <a:pt x="254270" y="0"/>
                  <a:pt x="5679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vi-VN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80DCDB-7672-465A-9F09-0874E2000E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66900" y="4362451"/>
            <a:ext cx="8458200" cy="1513419"/>
          </a:xfrm>
          <a:custGeom>
            <a:avLst/>
            <a:gdLst>
              <a:gd name="connsiteX0" fmla="*/ 0 w 6343650"/>
              <a:gd name="connsiteY0" fmla="*/ 0 h 1135064"/>
              <a:gd name="connsiteX1" fmla="*/ 6343650 w 6343650"/>
              <a:gd name="connsiteY1" fmla="*/ 0 h 1135064"/>
              <a:gd name="connsiteX2" fmla="*/ 6343650 w 6343650"/>
              <a:gd name="connsiteY2" fmla="*/ 567136 h 1135064"/>
              <a:gd name="connsiteX3" fmla="*/ 5775722 w 6343650"/>
              <a:gd name="connsiteY3" fmla="*/ 1135064 h 1135064"/>
              <a:gd name="connsiteX4" fmla="*/ 567928 w 6343650"/>
              <a:gd name="connsiteY4" fmla="*/ 1135064 h 1135064"/>
              <a:gd name="connsiteX5" fmla="*/ 0 w 6343650"/>
              <a:gd name="connsiteY5" fmla="*/ 567136 h 113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3650" h="1135064">
                <a:moveTo>
                  <a:pt x="0" y="0"/>
                </a:moveTo>
                <a:lnTo>
                  <a:pt x="6343650" y="0"/>
                </a:lnTo>
                <a:lnTo>
                  <a:pt x="6343650" y="567136"/>
                </a:lnTo>
                <a:cubicBezTo>
                  <a:pt x="6343650" y="880794"/>
                  <a:pt x="6089380" y="1135064"/>
                  <a:pt x="5775722" y="1135064"/>
                </a:cubicBezTo>
                <a:lnTo>
                  <a:pt x="567928" y="1135064"/>
                </a:lnTo>
                <a:cubicBezTo>
                  <a:pt x="254270" y="1135064"/>
                  <a:pt x="0" y="880794"/>
                  <a:pt x="0" y="56713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23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839567" y="472900"/>
            <a:ext cx="469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title" idx="2" hasCustomPrompt="1"/>
          </p:nvPr>
        </p:nvSpPr>
        <p:spPr>
          <a:xfrm>
            <a:off x="1557367" y="1741067"/>
            <a:ext cx="18628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6" name="Google Shape;416;p14"/>
          <p:cNvSpPr txBox="1">
            <a:spLocks noGrp="1"/>
          </p:cNvSpPr>
          <p:nvPr>
            <p:ph type="title" idx="3" hasCustomPrompt="1"/>
          </p:nvPr>
        </p:nvSpPr>
        <p:spPr>
          <a:xfrm>
            <a:off x="5164599" y="1741067"/>
            <a:ext cx="18628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7" name="Google Shape;417;p14"/>
          <p:cNvSpPr txBox="1">
            <a:spLocks noGrp="1"/>
          </p:cNvSpPr>
          <p:nvPr>
            <p:ph type="title" idx="4" hasCustomPrompt="1"/>
          </p:nvPr>
        </p:nvSpPr>
        <p:spPr>
          <a:xfrm>
            <a:off x="1557367" y="4061235"/>
            <a:ext cx="18628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8" name="Google Shape;418;p14"/>
          <p:cNvSpPr txBox="1">
            <a:spLocks noGrp="1"/>
          </p:cNvSpPr>
          <p:nvPr>
            <p:ph type="title" idx="5" hasCustomPrompt="1"/>
          </p:nvPr>
        </p:nvSpPr>
        <p:spPr>
          <a:xfrm>
            <a:off x="5164599" y="4061235"/>
            <a:ext cx="18628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9" name="Google Shape;419;p14"/>
          <p:cNvSpPr txBox="1">
            <a:spLocks noGrp="1"/>
          </p:cNvSpPr>
          <p:nvPr>
            <p:ph type="title" idx="6" hasCustomPrompt="1"/>
          </p:nvPr>
        </p:nvSpPr>
        <p:spPr>
          <a:xfrm>
            <a:off x="8765665" y="1741067"/>
            <a:ext cx="18628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0" name="Google Shape;420;p14"/>
          <p:cNvSpPr txBox="1">
            <a:spLocks noGrp="1"/>
          </p:cNvSpPr>
          <p:nvPr>
            <p:ph type="title" idx="7" hasCustomPrompt="1"/>
          </p:nvPr>
        </p:nvSpPr>
        <p:spPr>
          <a:xfrm>
            <a:off x="8765665" y="4061235"/>
            <a:ext cx="18628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1" name="Google Shape;421;p14"/>
          <p:cNvSpPr txBox="1">
            <a:spLocks noGrp="1"/>
          </p:cNvSpPr>
          <p:nvPr>
            <p:ph type="title" idx="8"/>
          </p:nvPr>
        </p:nvSpPr>
        <p:spPr>
          <a:xfrm>
            <a:off x="1168172" y="2772413"/>
            <a:ext cx="26412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22" name="Google Shape;422;p14"/>
          <p:cNvSpPr txBox="1">
            <a:spLocks noGrp="1"/>
          </p:cNvSpPr>
          <p:nvPr>
            <p:ph type="title" idx="9"/>
          </p:nvPr>
        </p:nvSpPr>
        <p:spPr>
          <a:xfrm>
            <a:off x="5086600" y="2772413"/>
            <a:ext cx="20188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23" name="Google Shape;423;p14"/>
          <p:cNvSpPr txBox="1">
            <a:spLocks noGrp="1"/>
          </p:cNvSpPr>
          <p:nvPr>
            <p:ph type="title" idx="13"/>
          </p:nvPr>
        </p:nvSpPr>
        <p:spPr>
          <a:xfrm>
            <a:off x="8687664" y="2772413"/>
            <a:ext cx="20188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24" name="Google Shape;424;p14"/>
          <p:cNvSpPr txBox="1">
            <a:spLocks noGrp="1"/>
          </p:cNvSpPr>
          <p:nvPr>
            <p:ph type="title" idx="14"/>
          </p:nvPr>
        </p:nvSpPr>
        <p:spPr>
          <a:xfrm>
            <a:off x="1479372" y="5090353"/>
            <a:ext cx="20188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25" name="Google Shape;425;p14"/>
          <p:cNvSpPr txBox="1">
            <a:spLocks noGrp="1"/>
          </p:cNvSpPr>
          <p:nvPr>
            <p:ph type="title" idx="15"/>
          </p:nvPr>
        </p:nvSpPr>
        <p:spPr>
          <a:xfrm>
            <a:off x="5086600" y="5090353"/>
            <a:ext cx="20188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26" name="Google Shape;426;p14"/>
          <p:cNvSpPr txBox="1">
            <a:spLocks noGrp="1"/>
          </p:cNvSpPr>
          <p:nvPr>
            <p:ph type="title" idx="16"/>
          </p:nvPr>
        </p:nvSpPr>
        <p:spPr>
          <a:xfrm>
            <a:off x="8687664" y="5090353"/>
            <a:ext cx="2018800" cy="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27" name="Google Shape;427;p14"/>
          <p:cNvSpPr txBox="1">
            <a:spLocks noGrp="1"/>
          </p:cNvSpPr>
          <p:nvPr>
            <p:ph type="subTitle" idx="1"/>
          </p:nvPr>
        </p:nvSpPr>
        <p:spPr>
          <a:xfrm>
            <a:off x="8164464" y="3283525"/>
            <a:ext cx="30652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428" name="Google Shape;428;p14"/>
          <p:cNvSpPr txBox="1">
            <a:spLocks noGrp="1"/>
          </p:cNvSpPr>
          <p:nvPr>
            <p:ph type="subTitle" idx="17"/>
          </p:nvPr>
        </p:nvSpPr>
        <p:spPr>
          <a:xfrm>
            <a:off x="4563400" y="3283525"/>
            <a:ext cx="30652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429" name="Google Shape;429;p14"/>
          <p:cNvSpPr txBox="1">
            <a:spLocks noGrp="1"/>
          </p:cNvSpPr>
          <p:nvPr>
            <p:ph type="subTitle" idx="18"/>
          </p:nvPr>
        </p:nvSpPr>
        <p:spPr>
          <a:xfrm>
            <a:off x="956172" y="3283525"/>
            <a:ext cx="30652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430" name="Google Shape;430;p14"/>
          <p:cNvSpPr txBox="1">
            <a:spLocks noGrp="1"/>
          </p:cNvSpPr>
          <p:nvPr>
            <p:ph type="subTitle" idx="19"/>
          </p:nvPr>
        </p:nvSpPr>
        <p:spPr>
          <a:xfrm>
            <a:off x="8164464" y="5601465"/>
            <a:ext cx="30652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431" name="Google Shape;431;p14"/>
          <p:cNvSpPr txBox="1">
            <a:spLocks noGrp="1"/>
          </p:cNvSpPr>
          <p:nvPr>
            <p:ph type="subTitle" idx="20"/>
          </p:nvPr>
        </p:nvSpPr>
        <p:spPr>
          <a:xfrm>
            <a:off x="4563400" y="5601465"/>
            <a:ext cx="30652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432" name="Google Shape;432;p14"/>
          <p:cNvSpPr txBox="1">
            <a:spLocks noGrp="1"/>
          </p:cNvSpPr>
          <p:nvPr>
            <p:ph type="subTitle" idx="21"/>
          </p:nvPr>
        </p:nvSpPr>
        <p:spPr>
          <a:xfrm>
            <a:off x="956172" y="5601465"/>
            <a:ext cx="30652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 sz="1867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grpSp>
        <p:nvGrpSpPr>
          <p:cNvPr id="433" name="Google Shape;433;p14"/>
          <p:cNvGrpSpPr/>
          <p:nvPr/>
        </p:nvGrpSpPr>
        <p:grpSpPr>
          <a:xfrm>
            <a:off x="355699" y="270834"/>
            <a:ext cx="11427364" cy="6397417"/>
            <a:chOff x="266774" y="203125"/>
            <a:chExt cx="8570523" cy="4798063"/>
          </a:xfrm>
        </p:grpSpPr>
        <p:sp>
          <p:nvSpPr>
            <p:cNvPr id="434" name="Google Shape;434;p14"/>
            <p:cNvSpPr/>
            <p:nvPr/>
          </p:nvSpPr>
          <p:spPr>
            <a:xfrm>
              <a:off x="266774" y="4657633"/>
              <a:ext cx="263849" cy="256098"/>
            </a:xfrm>
            <a:custGeom>
              <a:avLst/>
              <a:gdLst/>
              <a:ahLst/>
              <a:cxnLst/>
              <a:rect l="l" t="t" r="r" b="b"/>
              <a:pathLst>
                <a:path w="2664" h="2586" extrusionOk="0">
                  <a:moveTo>
                    <a:pt x="575" y="1"/>
                  </a:moveTo>
                  <a:cubicBezTo>
                    <a:pt x="521" y="1"/>
                    <a:pt x="496" y="54"/>
                    <a:pt x="515" y="152"/>
                  </a:cubicBezTo>
                  <a:lnTo>
                    <a:pt x="659" y="881"/>
                  </a:lnTo>
                  <a:cubicBezTo>
                    <a:pt x="688" y="1032"/>
                    <a:pt x="635" y="1254"/>
                    <a:pt x="541" y="1375"/>
                  </a:cubicBezTo>
                  <a:lnTo>
                    <a:pt x="80" y="1973"/>
                  </a:lnTo>
                  <a:cubicBezTo>
                    <a:pt x="0" y="2075"/>
                    <a:pt x="20" y="2144"/>
                    <a:pt x="118" y="2144"/>
                  </a:cubicBezTo>
                  <a:cubicBezTo>
                    <a:pt x="136" y="2144"/>
                    <a:pt x="157" y="2141"/>
                    <a:pt x="181" y="2136"/>
                  </a:cubicBezTo>
                  <a:lnTo>
                    <a:pt x="910" y="1976"/>
                  </a:lnTo>
                  <a:cubicBezTo>
                    <a:pt x="940" y="1970"/>
                    <a:pt x="972" y="1967"/>
                    <a:pt x="1006" y="1967"/>
                  </a:cubicBezTo>
                  <a:cubicBezTo>
                    <a:pt x="1143" y="1967"/>
                    <a:pt x="1303" y="2014"/>
                    <a:pt x="1400" y="2087"/>
                  </a:cubicBezTo>
                  <a:lnTo>
                    <a:pt x="1982" y="2539"/>
                  </a:lnTo>
                  <a:cubicBezTo>
                    <a:pt x="2024" y="2570"/>
                    <a:pt x="2060" y="2585"/>
                    <a:pt x="2088" y="2585"/>
                  </a:cubicBezTo>
                  <a:cubicBezTo>
                    <a:pt x="2141" y="2585"/>
                    <a:pt x="2166" y="2532"/>
                    <a:pt x="2149" y="2433"/>
                  </a:cubicBezTo>
                  <a:lnTo>
                    <a:pt x="2005" y="1702"/>
                  </a:lnTo>
                  <a:cubicBezTo>
                    <a:pt x="1976" y="1554"/>
                    <a:pt x="2028" y="1332"/>
                    <a:pt x="2123" y="1208"/>
                  </a:cubicBezTo>
                  <a:lnTo>
                    <a:pt x="2584" y="613"/>
                  </a:lnTo>
                  <a:cubicBezTo>
                    <a:pt x="2664" y="511"/>
                    <a:pt x="2644" y="442"/>
                    <a:pt x="2546" y="442"/>
                  </a:cubicBezTo>
                  <a:cubicBezTo>
                    <a:pt x="2528" y="442"/>
                    <a:pt x="2507" y="445"/>
                    <a:pt x="2483" y="450"/>
                  </a:cubicBezTo>
                  <a:lnTo>
                    <a:pt x="1753" y="607"/>
                  </a:lnTo>
                  <a:cubicBezTo>
                    <a:pt x="1722" y="614"/>
                    <a:pt x="1687" y="617"/>
                    <a:pt x="1651" y="617"/>
                  </a:cubicBezTo>
                  <a:cubicBezTo>
                    <a:pt x="1515" y="617"/>
                    <a:pt x="1359" y="571"/>
                    <a:pt x="1263" y="499"/>
                  </a:cubicBezTo>
                  <a:lnTo>
                    <a:pt x="682" y="48"/>
                  </a:lnTo>
                  <a:cubicBezTo>
                    <a:pt x="640" y="16"/>
                    <a:pt x="603" y="1"/>
                    <a:pt x="575" y="1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4"/>
            <p:cNvSpPr/>
            <p:nvPr/>
          </p:nvSpPr>
          <p:spPr>
            <a:xfrm rot="833681">
              <a:off x="5839107" y="932728"/>
              <a:ext cx="273137" cy="315762"/>
            </a:xfrm>
            <a:custGeom>
              <a:avLst/>
              <a:gdLst/>
              <a:ahLst/>
              <a:cxnLst/>
              <a:rect l="l" t="t" r="r" b="b"/>
              <a:pathLst>
                <a:path w="5325" h="6156" extrusionOk="0">
                  <a:moveTo>
                    <a:pt x="3320" y="0"/>
                  </a:moveTo>
                  <a:cubicBezTo>
                    <a:pt x="3098" y="0"/>
                    <a:pt x="2886" y="87"/>
                    <a:pt x="2723" y="260"/>
                  </a:cubicBezTo>
                  <a:cubicBezTo>
                    <a:pt x="2233" y="773"/>
                    <a:pt x="2357" y="1766"/>
                    <a:pt x="2608" y="2355"/>
                  </a:cubicBezTo>
                  <a:cubicBezTo>
                    <a:pt x="2638" y="2423"/>
                    <a:pt x="2670" y="2489"/>
                    <a:pt x="2700" y="2557"/>
                  </a:cubicBezTo>
                  <a:cubicBezTo>
                    <a:pt x="2651" y="2504"/>
                    <a:pt x="2602" y="2449"/>
                    <a:pt x="2550" y="2400"/>
                  </a:cubicBezTo>
                  <a:cubicBezTo>
                    <a:pt x="2199" y="2051"/>
                    <a:pt x="1526" y="1645"/>
                    <a:pt x="950" y="1645"/>
                  </a:cubicBezTo>
                  <a:cubicBezTo>
                    <a:pt x="625" y="1645"/>
                    <a:pt x="331" y="1774"/>
                    <a:pt x="144" y="2116"/>
                  </a:cubicBezTo>
                  <a:cubicBezTo>
                    <a:pt x="26" y="2332"/>
                    <a:pt x="0" y="2587"/>
                    <a:pt x="36" y="2828"/>
                  </a:cubicBezTo>
                  <a:cubicBezTo>
                    <a:pt x="98" y="3220"/>
                    <a:pt x="320" y="3573"/>
                    <a:pt x="586" y="3871"/>
                  </a:cubicBezTo>
                  <a:cubicBezTo>
                    <a:pt x="1135" y="4492"/>
                    <a:pt x="1869" y="4913"/>
                    <a:pt x="2615" y="5257"/>
                  </a:cubicBezTo>
                  <a:cubicBezTo>
                    <a:pt x="3020" y="5443"/>
                    <a:pt x="3438" y="5606"/>
                    <a:pt x="3860" y="5753"/>
                  </a:cubicBezTo>
                  <a:cubicBezTo>
                    <a:pt x="3968" y="5792"/>
                    <a:pt x="5144" y="6145"/>
                    <a:pt x="5144" y="6156"/>
                  </a:cubicBezTo>
                  <a:cubicBezTo>
                    <a:pt x="5164" y="6028"/>
                    <a:pt x="5171" y="5881"/>
                    <a:pt x="5177" y="5822"/>
                  </a:cubicBezTo>
                  <a:lnTo>
                    <a:pt x="5207" y="5439"/>
                  </a:lnTo>
                  <a:cubicBezTo>
                    <a:pt x="5281" y="4423"/>
                    <a:pt x="5325" y="3355"/>
                    <a:pt x="5135" y="2347"/>
                  </a:cubicBezTo>
                  <a:cubicBezTo>
                    <a:pt x="4991" y="1596"/>
                    <a:pt x="4664" y="678"/>
                    <a:pt x="3987" y="230"/>
                  </a:cubicBezTo>
                  <a:cubicBezTo>
                    <a:pt x="3870" y="155"/>
                    <a:pt x="3743" y="92"/>
                    <a:pt x="3605" y="47"/>
                  </a:cubicBezTo>
                  <a:cubicBezTo>
                    <a:pt x="3510" y="16"/>
                    <a:pt x="3414" y="0"/>
                    <a:pt x="3320" y="0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266774" y="4657633"/>
              <a:ext cx="263849" cy="256098"/>
            </a:xfrm>
            <a:custGeom>
              <a:avLst/>
              <a:gdLst/>
              <a:ahLst/>
              <a:cxnLst/>
              <a:rect l="l" t="t" r="r" b="b"/>
              <a:pathLst>
                <a:path w="2664" h="2586" extrusionOk="0">
                  <a:moveTo>
                    <a:pt x="575" y="1"/>
                  </a:moveTo>
                  <a:cubicBezTo>
                    <a:pt x="521" y="1"/>
                    <a:pt x="496" y="54"/>
                    <a:pt x="515" y="152"/>
                  </a:cubicBezTo>
                  <a:lnTo>
                    <a:pt x="659" y="881"/>
                  </a:lnTo>
                  <a:cubicBezTo>
                    <a:pt x="688" y="1032"/>
                    <a:pt x="635" y="1254"/>
                    <a:pt x="541" y="1375"/>
                  </a:cubicBezTo>
                  <a:lnTo>
                    <a:pt x="80" y="1973"/>
                  </a:lnTo>
                  <a:cubicBezTo>
                    <a:pt x="0" y="2075"/>
                    <a:pt x="20" y="2144"/>
                    <a:pt x="118" y="2144"/>
                  </a:cubicBezTo>
                  <a:cubicBezTo>
                    <a:pt x="136" y="2144"/>
                    <a:pt x="157" y="2141"/>
                    <a:pt x="181" y="2136"/>
                  </a:cubicBezTo>
                  <a:lnTo>
                    <a:pt x="910" y="1976"/>
                  </a:lnTo>
                  <a:cubicBezTo>
                    <a:pt x="940" y="1970"/>
                    <a:pt x="972" y="1967"/>
                    <a:pt x="1006" y="1967"/>
                  </a:cubicBezTo>
                  <a:cubicBezTo>
                    <a:pt x="1143" y="1967"/>
                    <a:pt x="1303" y="2014"/>
                    <a:pt x="1400" y="2087"/>
                  </a:cubicBezTo>
                  <a:lnTo>
                    <a:pt x="1982" y="2539"/>
                  </a:lnTo>
                  <a:cubicBezTo>
                    <a:pt x="2024" y="2570"/>
                    <a:pt x="2060" y="2585"/>
                    <a:pt x="2088" y="2585"/>
                  </a:cubicBezTo>
                  <a:cubicBezTo>
                    <a:pt x="2141" y="2585"/>
                    <a:pt x="2166" y="2532"/>
                    <a:pt x="2149" y="2433"/>
                  </a:cubicBezTo>
                  <a:lnTo>
                    <a:pt x="2005" y="1702"/>
                  </a:lnTo>
                  <a:cubicBezTo>
                    <a:pt x="1976" y="1554"/>
                    <a:pt x="2028" y="1332"/>
                    <a:pt x="2123" y="1208"/>
                  </a:cubicBezTo>
                  <a:lnTo>
                    <a:pt x="2584" y="613"/>
                  </a:lnTo>
                  <a:cubicBezTo>
                    <a:pt x="2664" y="511"/>
                    <a:pt x="2644" y="442"/>
                    <a:pt x="2546" y="442"/>
                  </a:cubicBezTo>
                  <a:cubicBezTo>
                    <a:pt x="2528" y="442"/>
                    <a:pt x="2507" y="445"/>
                    <a:pt x="2483" y="450"/>
                  </a:cubicBezTo>
                  <a:lnTo>
                    <a:pt x="1753" y="607"/>
                  </a:lnTo>
                  <a:cubicBezTo>
                    <a:pt x="1722" y="614"/>
                    <a:pt x="1687" y="617"/>
                    <a:pt x="1651" y="617"/>
                  </a:cubicBezTo>
                  <a:cubicBezTo>
                    <a:pt x="1515" y="617"/>
                    <a:pt x="1359" y="571"/>
                    <a:pt x="1263" y="499"/>
                  </a:cubicBezTo>
                  <a:lnTo>
                    <a:pt x="682" y="48"/>
                  </a:lnTo>
                  <a:cubicBezTo>
                    <a:pt x="640" y="16"/>
                    <a:pt x="603" y="1"/>
                    <a:pt x="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4"/>
            <p:cNvSpPr/>
            <p:nvPr/>
          </p:nvSpPr>
          <p:spPr>
            <a:xfrm rot="833681">
              <a:off x="5839107" y="932728"/>
              <a:ext cx="273137" cy="315762"/>
            </a:xfrm>
            <a:custGeom>
              <a:avLst/>
              <a:gdLst/>
              <a:ahLst/>
              <a:cxnLst/>
              <a:rect l="l" t="t" r="r" b="b"/>
              <a:pathLst>
                <a:path w="5325" h="6156" extrusionOk="0">
                  <a:moveTo>
                    <a:pt x="3320" y="0"/>
                  </a:moveTo>
                  <a:cubicBezTo>
                    <a:pt x="3098" y="0"/>
                    <a:pt x="2886" y="87"/>
                    <a:pt x="2723" y="260"/>
                  </a:cubicBezTo>
                  <a:cubicBezTo>
                    <a:pt x="2233" y="773"/>
                    <a:pt x="2357" y="1766"/>
                    <a:pt x="2608" y="2355"/>
                  </a:cubicBezTo>
                  <a:cubicBezTo>
                    <a:pt x="2638" y="2423"/>
                    <a:pt x="2670" y="2489"/>
                    <a:pt x="2700" y="2557"/>
                  </a:cubicBezTo>
                  <a:cubicBezTo>
                    <a:pt x="2651" y="2504"/>
                    <a:pt x="2602" y="2449"/>
                    <a:pt x="2550" y="2400"/>
                  </a:cubicBezTo>
                  <a:cubicBezTo>
                    <a:pt x="2199" y="2051"/>
                    <a:pt x="1526" y="1645"/>
                    <a:pt x="950" y="1645"/>
                  </a:cubicBezTo>
                  <a:cubicBezTo>
                    <a:pt x="625" y="1645"/>
                    <a:pt x="331" y="1774"/>
                    <a:pt x="144" y="2116"/>
                  </a:cubicBezTo>
                  <a:cubicBezTo>
                    <a:pt x="26" y="2332"/>
                    <a:pt x="0" y="2587"/>
                    <a:pt x="36" y="2828"/>
                  </a:cubicBezTo>
                  <a:cubicBezTo>
                    <a:pt x="98" y="3220"/>
                    <a:pt x="320" y="3573"/>
                    <a:pt x="586" y="3871"/>
                  </a:cubicBezTo>
                  <a:cubicBezTo>
                    <a:pt x="1135" y="4492"/>
                    <a:pt x="1869" y="4913"/>
                    <a:pt x="2615" y="5257"/>
                  </a:cubicBezTo>
                  <a:cubicBezTo>
                    <a:pt x="3020" y="5443"/>
                    <a:pt x="3438" y="5606"/>
                    <a:pt x="3860" y="5753"/>
                  </a:cubicBezTo>
                  <a:cubicBezTo>
                    <a:pt x="3968" y="5792"/>
                    <a:pt x="5144" y="6145"/>
                    <a:pt x="5144" y="6156"/>
                  </a:cubicBezTo>
                  <a:cubicBezTo>
                    <a:pt x="5164" y="6028"/>
                    <a:pt x="5171" y="5881"/>
                    <a:pt x="5177" y="5822"/>
                  </a:cubicBezTo>
                  <a:lnTo>
                    <a:pt x="5207" y="5439"/>
                  </a:lnTo>
                  <a:cubicBezTo>
                    <a:pt x="5281" y="4423"/>
                    <a:pt x="5325" y="3355"/>
                    <a:pt x="5135" y="2347"/>
                  </a:cubicBezTo>
                  <a:cubicBezTo>
                    <a:pt x="4991" y="1596"/>
                    <a:pt x="4664" y="678"/>
                    <a:pt x="3987" y="230"/>
                  </a:cubicBezTo>
                  <a:cubicBezTo>
                    <a:pt x="3870" y="155"/>
                    <a:pt x="3743" y="92"/>
                    <a:pt x="3605" y="47"/>
                  </a:cubicBezTo>
                  <a:cubicBezTo>
                    <a:pt x="3510" y="16"/>
                    <a:pt x="3414" y="0"/>
                    <a:pt x="3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8" name="Google Shape;438;p14"/>
            <p:cNvGrpSpPr/>
            <p:nvPr/>
          </p:nvGrpSpPr>
          <p:grpSpPr>
            <a:xfrm rot="2318568">
              <a:off x="7760412" y="593401"/>
              <a:ext cx="536367" cy="251657"/>
              <a:chOff x="4074250" y="4561525"/>
              <a:chExt cx="536335" cy="251643"/>
            </a:xfrm>
          </p:grpSpPr>
          <p:sp>
            <p:nvSpPr>
              <p:cNvPr id="439" name="Google Shape;439;p14"/>
              <p:cNvSpPr/>
              <p:nvPr/>
            </p:nvSpPr>
            <p:spPr>
              <a:xfrm>
                <a:off x="4074250" y="4561525"/>
                <a:ext cx="536335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16228" h="7614" extrusionOk="0">
                    <a:moveTo>
                      <a:pt x="2186" y="1"/>
                    </a:moveTo>
                    <a:cubicBezTo>
                      <a:pt x="1785" y="1"/>
                      <a:pt x="1385" y="107"/>
                      <a:pt x="1047" y="324"/>
                    </a:cubicBezTo>
                    <a:cubicBezTo>
                      <a:pt x="412" y="730"/>
                      <a:pt x="34" y="1524"/>
                      <a:pt x="161" y="2269"/>
                    </a:cubicBezTo>
                    <a:cubicBezTo>
                      <a:pt x="275" y="2955"/>
                      <a:pt x="831" y="3554"/>
                      <a:pt x="1504" y="3707"/>
                    </a:cubicBezTo>
                    <a:cubicBezTo>
                      <a:pt x="1488" y="3706"/>
                      <a:pt x="1471" y="3706"/>
                      <a:pt x="1455" y="3706"/>
                    </a:cubicBezTo>
                    <a:cubicBezTo>
                      <a:pt x="1127" y="3706"/>
                      <a:pt x="800" y="3922"/>
                      <a:pt x="566" y="4171"/>
                    </a:cubicBezTo>
                    <a:cubicBezTo>
                      <a:pt x="278" y="4478"/>
                      <a:pt x="138" y="4893"/>
                      <a:pt x="76" y="5305"/>
                    </a:cubicBezTo>
                    <a:cubicBezTo>
                      <a:pt x="1" y="5792"/>
                      <a:pt x="30" y="6311"/>
                      <a:pt x="275" y="6740"/>
                    </a:cubicBezTo>
                    <a:cubicBezTo>
                      <a:pt x="607" y="7326"/>
                      <a:pt x="1291" y="7614"/>
                      <a:pt x="1977" y="7614"/>
                    </a:cubicBezTo>
                    <a:cubicBezTo>
                      <a:pt x="2217" y="7614"/>
                      <a:pt x="2458" y="7578"/>
                      <a:pt x="2684" y="7508"/>
                    </a:cubicBezTo>
                    <a:cubicBezTo>
                      <a:pt x="3553" y="7237"/>
                      <a:pt x="4236" y="6563"/>
                      <a:pt x="4815" y="5857"/>
                    </a:cubicBezTo>
                    <a:cubicBezTo>
                      <a:pt x="4936" y="5841"/>
                      <a:pt x="5093" y="5711"/>
                      <a:pt x="5213" y="5711"/>
                    </a:cubicBezTo>
                    <a:lnTo>
                      <a:pt x="11015" y="5711"/>
                    </a:lnTo>
                    <a:cubicBezTo>
                      <a:pt x="11135" y="5711"/>
                      <a:pt x="11292" y="5841"/>
                      <a:pt x="11413" y="5857"/>
                    </a:cubicBezTo>
                    <a:cubicBezTo>
                      <a:pt x="11992" y="6563"/>
                      <a:pt x="12675" y="7237"/>
                      <a:pt x="13544" y="7508"/>
                    </a:cubicBezTo>
                    <a:cubicBezTo>
                      <a:pt x="13770" y="7578"/>
                      <a:pt x="14011" y="7614"/>
                      <a:pt x="14251" y="7614"/>
                    </a:cubicBezTo>
                    <a:cubicBezTo>
                      <a:pt x="14937" y="7614"/>
                      <a:pt x="15621" y="7326"/>
                      <a:pt x="15953" y="6740"/>
                    </a:cubicBezTo>
                    <a:cubicBezTo>
                      <a:pt x="16198" y="6311"/>
                      <a:pt x="16227" y="5792"/>
                      <a:pt x="16152" y="5305"/>
                    </a:cubicBezTo>
                    <a:cubicBezTo>
                      <a:pt x="16090" y="4893"/>
                      <a:pt x="15950" y="4478"/>
                      <a:pt x="15662" y="4171"/>
                    </a:cubicBezTo>
                    <a:cubicBezTo>
                      <a:pt x="15428" y="3922"/>
                      <a:pt x="15101" y="3706"/>
                      <a:pt x="14773" y="3706"/>
                    </a:cubicBezTo>
                    <a:cubicBezTo>
                      <a:pt x="14757" y="3706"/>
                      <a:pt x="14740" y="3706"/>
                      <a:pt x="14724" y="3707"/>
                    </a:cubicBezTo>
                    <a:cubicBezTo>
                      <a:pt x="15397" y="3554"/>
                      <a:pt x="15953" y="2955"/>
                      <a:pt x="16067" y="2269"/>
                    </a:cubicBezTo>
                    <a:cubicBezTo>
                      <a:pt x="16194" y="1524"/>
                      <a:pt x="15816" y="730"/>
                      <a:pt x="15181" y="324"/>
                    </a:cubicBezTo>
                    <a:cubicBezTo>
                      <a:pt x="14843" y="107"/>
                      <a:pt x="14443" y="1"/>
                      <a:pt x="14042" y="1"/>
                    </a:cubicBezTo>
                    <a:cubicBezTo>
                      <a:pt x="13689" y="1"/>
                      <a:pt x="13335" y="84"/>
                      <a:pt x="13021" y="246"/>
                    </a:cubicBezTo>
                    <a:cubicBezTo>
                      <a:pt x="12351" y="596"/>
                      <a:pt x="11864" y="1279"/>
                      <a:pt x="11743" y="2024"/>
                    </a:cubicBezTo>
                    <a:lnTo>
                      <a:pt x="4485" y="2024"/>
                    </a:lnTo>
                    <a:cubicBezTo>
                      <a:pt x="4364" y="1279"/>
                      <a:pt x="3877" y="596"/>
                      <a:pt x="3207" y="246"/>
                    </a:cubicBezTo>
                    <a:cubicBezTo>
                      <a:pt x="2893" y="84"/>
                      <a:pt x="2539" y="1"/>
                      <a:pt x="2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62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40" name="Google Shape;440;p14"/>
              <p:cNvGrpSpPr/>
              <p:nvPr/>
            </p:nvGrpSpPr>
            <p:grpSpPr>
              <a:xfrm>
                <a:off x="4074250" y="4561525"/>
                <a:ext cx="536335" cy="251643"/>
                <a:chOff x="3628525" y="3917700"/>
                <a:chExt cx="536335" cy="251643"/>
              </a:xfrm>
            </p:grpSpPr>
            <p:sp>
              <p:nvSpPr>
                <p:cNvPr id="441" name="Google Shape;441;p14"/>
                <p:cNvSpPr/>
                <p:nvPr/>
              </p:nvSpPr>
              <p:spPr>
                <a:xfrm>
                  <a:off x="3628525" y="3917700"/>
                  <a:ext cx="536335" cy="251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8" h="7614" extrusionOk="0">
                      <a:moveTo>
                        <a:pt x="2186" y="1"/>
                      </a:moveTo>
                      <a:cubicBezTo>
                        <a:pt x="1785" y="1"/>
                        <a:pt x="1385" y="107"/>
                        <a:pt x="1047" y="324"/>
                      </a:cubicBezTo>
                      <a:cubicBezTo>
                        <a:pt x="412" y="730"/>
                        <a:pt x="34" y="1524"/>
                        <a:pt x="161" y="2269"/>
                      </a:cubicBezTo>
                      <a:cubicBezTo>
                        <a:pt x="275" y="2955"/>
                        <a:pt x="831" y="3554"/>
                        <a:pt x="1504" y="3707"/>
                      </a:cubicBezTo>
                      <a:cubicBezTo>
                        <a:pt x="1488" y="3706"/>
                        <a:pt x="1471" y="3706"/>
                        <a:pt x="1455" y="3706"/>
                      </a:cubicBezTo>
                      <a:cubicBezTo>
                        <a:pt x="1127" y="3706"/>
                        <a:pt x="800" y="3922"/>
                        <a:pt x="566" y="4171"/>
                      </a:cubicBezTo>
                      <a:cubicBezTo>
                        <a:pt x="278" y="4478"/>
                        <a:pt x="138" y="4893"/>
                        <a:pt x="76" y="5305"/>
                      </a:cubicBezTo>
                      <a:cubicBezTo>
                        <a:pt x="1" y="5792"/>
                        <a:pt x="30" y="6311"/>
                        <a:pt x="275" y="6740"/>
                      </a:cubicBezTo>
                      <a:cubicBezTo>
                        <a:pt x="607" y="7326"/>
                        <a:pt x="1291" y="7614"/>
                        <a:pt x="1977" y="7614"/>
                      </a:cubicBezTo>
                      <a:cubicBezTo>
                        <a:pt x="2217" y="7614"/>
                        <a:pt x="2458" y="7578"/>
                        <a:pt x="2684" y="7508"/>
                      </a:cubicBezTo>
                      <a:cubicBezTo>
                        <a:pt x="3553" y="7237"/>
                        <a:pt x="4236" y="6563"/>
                        <a:pt x="4815" y="5857"/>
                      </a:cubicBezTo>
                      <a:cubicBezTo>
                        <a:pt x="4936" y="5841"/>
                        <a:pt x="5093" y="5711"/>
                        <a:pt x="5213" y="5711"/>
                      </a:cubicBezTo>
                      <a:lnTo>
                        <a:pt x="11015" y="5711"/>
                      </a:lnTo>
                      <a:cubicBezTo>
                        <a:pt x="11135" y="5711"/>
                        <a:pt x="11292" y="5841"/>
                        <a:pt x="11413" y="5857"/>
                      </a:cubicBezTo>
                      <a:cubicBezTo>
                        <a:pt x="11992" y="6563"/>
                        <a:pt x="12675" y="7237"/>
                        <a:pt x="13544" y="7508"/>
                      </a:cubicBezTo>
                      <a:cubicBezTo>
                        <a:pt x="13770" y="7578"/>
                        <a:pt x="14011" y="7614"/>
                        <a:pt x="14251" y="7614"/>
                      </a:cubicBezTo>
                      <a:cubicBezTo>
                        <a:pt x="14937" y="7614"/>
                        <a:pt x="15621" y="7326"/>
                        <a:pt x="15953" y="6740"/>
                      </a:cubicBezTo>
                      <a:cubicBezTo>
                        <a:pt x="16198" y="6311"/>
                        <a:pt x="16227" y="5792"/>
                        <a:pt x="16152" y="5305"/>
                      </a:cubicBezTo>
                      <a:cubicBezTo>
                        <a:pt x="16090" y="4893"/>
                        <a:pt x="15950" y="4478"/>
                        <a:pt x="15662" y="4171"/>
                      </a:cubicBezTo>
                      <a:cubicBezTo>
                        <a:pt x="15428" y="3922"/>
                        <a:pt x="15101" y="3706"/>
                        <a:pt x="14773" y="3706"/>
                      </a:cubicBezTo>
                      <a:cubicBezTo>
                        <a:pt x="14757" y="3706"/>
                        <a:pt x="14740" y="3706"/>
                        <a:pt x="14724" y="3707"/>
                      </a:cubicBezTo>
                      <a:cubicBezTo>
                        <a:pt x="15397" y="3554"/>
                        <a:pt x="15953" y="2955"/>
                        <a:pt x="16067" y="2269"/>
                      </a:cubicBezTo>
                      <a:cubicBezTo>
                        <a:pt x="16194" y="1524"/>
                        <a:pt x="15816" y="730"/>
                        <a:pt x="15181" y="324"/>
                      </a:cubicBezTo>
                      <a:cubicBezTo>
                        <a:pt x="14843" y="107"/>
                        <a:pt x="14443" y="1"/>
                        <a:pt x="14042" y="1"/>
                      </a:cubicBezTo>
                      <a:cubicBezTo>
                        <a:pt x="13689" y="1"/>
                        <a:pt x="13335" y="84"/>
                        <a:pt x="13021" y="246"/>
                      </a:cubicBezTo>
                      <a:cubicBezTo>
                        <a:pt x="12351" y="596"/>
                        <a:pt x="11864" y="1279"/>
                        <a:pt x="11743" y="2024"/>
                      </a:cubicBezTo>
                      <a:lnTo>
                        <a:pt x="4485" y="2024"/>
                      </a:lnTo>
                      <a:cubicBezTo>
                        <a:pt x="4364" y="1279"/>
                        <a:pt x="3877" y="596"/>
                        <a:pt x="3207" y="246"/>
                      </a:cubicBezTo>
                      <a:cubicBezTo>
                        <a:pt x="2893" y="84"/>
                        <a:pt x="2539" y="1"/>
                        <a:pt x="21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2" name="Google Shape;442;p14"/>
                <p:cNvSpPr/>
                <p:nvPr/>
              </p:nvSpPr>
              <p:spPr>
                <a:xfrm>
                  <a:off x="4115795" y="3936473"/>
                  <a:ext cx="32224" cy="48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473" extrusionOk="0">
                      <a:moveTo>
                        <a:pt x="264" y="0"/>
                      </a:moveTo>
                      <a:cubicBezTo>
                        <a:pt x="217" y="0"/>
                        <a:pt x="172" y="17"/>
                        <a:pt x="138" y="61"/>
                      </a:cubicBezTo>
                      <a:cubicBezTo>
                        <a:pt x="0" y="240"/>
                        <a:pt x="255" y="515"/>
                        <a:pt x="340" y="655"/>
                      </a:cubicBezTo>
                      <a:cubicBezTo>
                        <a:pt x="425" y="789"/>
                        <a:pt x="477" y="946"/>
                        <a:pt x="494" y="1103"/>
                      </a:cubicBezTo>
                      <a:cubicBezTo>
                        <a:pt x="501" y="1178"/>
                        <a:pt x="501" y="1257"/>
                        <a:pt x="527" y="1328"/>
                      </a:cubicBezTo>
                      <a:cubicBezTo>
                        <a:pt x="553" y="1400"/>
                        <a:pt x="611" y="1466"/>
                        <a:pt x="687" y="1473"/>
                      </a:cubicBezTo>
                      <a:cubicBezTo>
                        <a:pt x="689" y="1473"/>
                        <a:pt x="692" y="1473"/>
                        <a:pt x="694" y="1473"/>
                      </a:cubicBezTo>
                      <a:cubicBezTo>
                        <a:pt x="753" y="1473"/>
                        <a:pt x="809" y="1438"/>
                        <a:pt x="844" y="1387"/>
                      </a:cubicBezTo>
                      <a:cubicBezTo>
                        <a:pt x="880" y="1338"/>
                        <a:pt x="896" y="1277"/>
                        <a:pt x="909" y="1214"/>
                      </a:cubicBezTo>
                      <a:cubicBezTo>
                        <a:pt x="975" y="829"/>
                        <a:pt x="830" y="351"/>
                        <a:pt x="513" y="106"/>
                      </a:cubicBezTo>
                      <a:cubicBezTo>
                        <a:pt x="450" y="57"/>
                        <a:pt x="352" y="0"/>
                        <a:pt x="26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443" name="Google Shape;443;p14"/>
            <p:cNvSpPr/>
            <p:nvPr/>
          </p:nvSpPr>
          <p:spPr>
            <a:xfrm rot="-762489" flipH="1">
              <a:off x="1536033" y="4833108"/>
              <a:ext cx="126004" cy="156133"/>
            </a:xfrm>
            <a:custGeom>
              <a:avLst/>
              <a:gdLst/>
              <a:ahLst/>
              <a:cxnLst/>
              <a:rect l="l" t="t" r="r" b="b"/>
              <a:pathLst>
                <a:path w="5328" h="6602" extrusionOk="0">
                  <a:moveTo>
                    <a:pt x="1287" y="0"/>
                  </a:moveTo>
                  <a:cubicBezTo>
                    <a:pt x="1199" y="0"/>
                    <a:pt x="1105" y="13"/>
                    <a:pt x="1007" y="42"/>
                  </a:cubicBezTo>
                  <a:cubicBezTo>
                    <a:pt x="768" y="114"/>
                    <a:pt x="563" y="277"/>
                    <a:pt x="415" y="480"/>
                  </a:cubicBezTo>
                  <a:cubicBezTo>
                    <a:pt x="174" y="810"/>
                    <a:pt x="79" y="1225"/>
                    <a:pt x="53" y="1634"/>
                  </a:cubicBezTo>
                  <a:cubicBezTo>
                    <a:pt x="0" y="2483"/>
                    <a:pt x="222" y="3320"/>
                    <a:pt x="513" y="4111"/>
                  </a:cubicBezTo>
                  <a:cubicBezTo>
                    <a:pt x="673" y="4542"/>
                    <a:pt x="854" y="4963"/>
                    <a:pt x="1053" y="5379"/>
                  </a:cubicBezTo>
                  <a:cubicBezTo>
                    <a:pt x="1105" y="5486"/>
                    <a:pt x="1697" y="6592"/>
                    <a:pt x="1690" y="6601"/>
                  </a:cubicBezTo>
                  <a:lnTo>
                    <a:pt x="1690" y="6601"/>
                  </a:lnTo>
                  <a:cubicBezTo>
                    <a:pt x="1798" y="6526"/>
                    <a:pt x="1909" y="6425"/>
                    <a:pt x="1955" y="6385"/>
                  </a:cubicBezTo>
                  <a:cubicBezTo>
                    <a:pt x="2056" y="6301"/>
                    <a:pt x="2157" y="6218"/>
                    <a:pt x="2255" y="6134"/>
                  </a:cubicBezTo>
                  <a:cubicBezTo>
                    <a:pt x="3050" y="5451"/>
                    <a:pt x="3860" y="4705"/>
                    <a:pt x="4455" y="3839"/>
                  </a:cubicBezTo>
                  <a:cubicBezTo>
                    <a:pt x="4896" y="3192"/>
                    <a:pt x="5328" y="2287"/>
                    <a:pt x="5164" y="1473"/>
                  </a:cubicBezTo>
                  <a:cubicBezTo>
                    <a:pt x="5135" y="1333"/>
                    <a:pt x="5089" y="1195"/>
                    <a:pt x="5020" y="1061"/>
                  </a:cubicBezTo>
                  <a:cubicBezTo>
                    <a:pt x="4866" y="756"/>
                    <a:pt x="4582" y="571"/>
                    <a:pt x="4243" y="571"/>
                  </a:cubicBezTo>
                  <a:cubicBezTo>
                    <a:pt x="4238" y="571"/>
                    <a:pt x="4232" y="571"/>
                    <a:pt x="4226" y="571"/>
                  </a:cubicBezTo>
                  <a:cubicBezTo>
                    <a:pt x="3497" y="588"/>
                    <a:pt x="2866" y="1399"/>
                    <a:pt x="2622" y="2006"/>
                  </a:cubicBezTo>
                  <a:cubicBezTo>
                    <a:pt x="2592" y="2078"/>
                    <a:pt x="2566" y="2150"/>
                    <a:pt x="2540" y="2218"/>
                  </a:cubicBezTo>
                  <a:cubicBezTo>
                    <a:pt x="2543" y="2147"/>
                    <a:pt x="2546" y="2072"/>
                    <a:pt x="2546" y="1996"/>
                  </a:cubicBezTo>
                  <a:cubicBezTo>
                    <a:pt x="2546" y="1278"/>
                    <a:pt x="2158" y="0"/>
                    <a:pt x="1287" y="0"/>
                  </a:cubicBezTo>
                  <a:close/>
                  <a:moveTo>
                    <a:pt x="1690" y="6601"/>
                  </a:moveTo>
                  <a:lnTo>
                    <a:pt x="1690" y="6601"/>
                  </a:lnTo>
                  <a:cubicBezTo>
                    <a:pt x="1690" y="6601"/>
                    <a:pt x="1690" y="6601"/>
                    <a:pt x="1690" y="6601"/>
                  </a:cubicBezTo>
                  <a:cubicBezTo>
                    <a:pt x="1690" y="6601"/>
                    <a:pt x="1690" y="6601"/>
                    <a:pt x="1690" y="66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4"/>
            <p:cNvSpPr/>
            <p:nvPr/>
          </p:nvSpPr>
          <p:spPr>
            <a:xfrm flipH="1">
              <a:off x="5072849" y="241450"/>
              <a:ext cx="56218" cy="56081"/>
            </a:xfrm>
            <a:custGeom>
              <a:avLst/>
              <a:gdLst/>
              <a:ahLst/>
              <a:cxnLst/>
              <a:rect l="l" t="t" r="r" b="b"/>
              <a:pathLst>
                <a:path w="1642" h="1638" extrusionOk="0">
                  <a:moveTo>
                    <a:pt x="821" y="0"/>
                  </a:moveTo>
                  <a:cubicBezTo>
                    <a:pt x="367" y="0"/>
                    <a:pt x="1" y="366"/>
                    <a:pt x="1" y="817"/>
                  </a:cubicBezTo>
                  <a:cubicBezTo>
                    <a:pt x="1" y="1272"/>
                    <a:pt x="367" y="1638"/>
                    <a:pt x="821" y="1638"/>
                  </a:cubicBezTo>
                  <a:cubicBezTo>
                    <a:pt x="1272" y="1638"/>
                    <a:pt x="1641" y="1272"/>
                    <a:pt x="1641" y="817"/>
                  </a:cubicBezTo>
                  <a:cubicBezTo>
                    <a:pt x="1641" y="366"/>
                    <a:pt x="1272" y="0"/>
                    <a:pt x="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4"/>
            <p:cNvSpPr/>
            <p:nvPr/>
          </p:nvSpPr>
          <p:spPr>
            <a:xfrm flipH="1">
              <a:off x="2374745" y="282821"/>
              <a:ext cx="49918" cy="49953"/>
            </a:xfrm>
            <a:custGeom>
              <a:avLst/>
              <a:gdLst/>
              <a:ahLst/>
              <a:cxnLst/>
              <a:rect l="l" t="t" r="r" b="b"/>
              <a:pathLst>
                <a:path w="1458" h="1459" extrusionOk="0">
                  <a:moveTo>
                    <a:pt x="729" y="1"/>
                  </a:moveTo>
                  <a:cubicBezTo>
                    <a:pt x="326" y="1"/>
                    <a:pt x="0" y="327"/>
                    <a:pt x="0" y="729"/>
                  </a:cubicBezTo>
                  <a:cubicBezTo>
                    <a:pt x="0" y="1131"/>
                    <a:pt x="326" y="1458"/>
                    <a:pt x="729" y="1458"/>
                  </a:cubicBezTo>
                  <a:cubicBezTo>
                    <a:pt x="1130" y="1458"/>
                    <a:pt x="1457" y="1131"/>
                    <a:pt x="1457" y="729"/>
                  </a:cubicBezTo>
                  <a:cubicBezTo>
                    <a:pt x="1457" y="327"/>
                    <a:pt x="1130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4"/>
            <p:cNvSpPr/>
            <p:nvPr/>
          </p:nvSpPr>
          <p:spPr>
            <a:xfrm flipH="1">
              <a:off x="8744480" y="2190972"/>
              <a:ext cx="49816" cy="49953"/>
            </a:xfrm>
            <a:custGeom>
              <a:avLst/>
              <a:gdLst/>
              <a:ahLst/>
              <a:cxnLst/>
              <a:rect l="l" t="t" r="r" b="b"/>
              <a:pathLst>
                <a:path w="1455" h="1459" extrusionOk="0">
                  <a:moveTo>
                    <a:pt x="726" y="0"/>
                  </a:moveTo>
                  <a:cubicBezTo>
                    <a:pt x="324" y="0"/>
                    <a:pt x="0" y="327"/>
                    <a:pt x="0" y="729"/>
                  </a:cubicBezTo>
                  <a:cubicBezTo>
                    <a:pt x="0" y="1131"/>
                    <a:pt x="324" y="1458"/>
                    <a:pt x="726" y="1458"/>
                  </a:cubicBezTo>
                  <a:cubicBezTo>
                    <a:pt x="1128" y="1458"/>
                    <a:pt x="1455" y="1131"/>
                    <a:pt x="1455" y="729"/>
                  </a:cubicBezTo>
                  <a:cubicBezTo>
                    <a:pt x="1455" y="327"/>
                    <a:pt x="112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4"/>
            <p:cNvSpPr/>
            <p:nvPr/>
          </p:nvSpPr>
          <p:spPr>
            <a:xfrm flipH="1">
              <a:off x="6258555" y="4848796"/>
              <a:ext cx="49816" cy="49953"/>
            </a:xfrm>
            <a:custGeom>
              <a:avLst/>
              <a:gdLst/>
              <a:ahLst/>
              <a:cxnLst/>
              <a:rect l="l" t="t" r="r" b="b"/>
              <a:pathLst>
                <a:path w="1455" h="1459" extrusionOk="0">
                  <a:moveTo>
                    <a:pt x="726" y="0"/>
                  </a:moveTo>
                  <a:cubicBezTo>
                    <a:pt x="324" y="0"/>
                    <a:pt x="0" y="327"/>
                    <a:pt x="0" y="729"/>
                  </a:cubicBezTo>
                  <a:cubicBezTo>
                    <a:pt x="0" y="1131"/>
                    <a:pt x="324" y="1458"/>
                    <a:pt x="726" y="1458"/>
                  </a:cubicBezTo>
                  <a:cubicBezTo>
                    <a:pt x="1128" y="1458"/>
                    <a:pt x="1455" y="1131"/>
                    <a:pt x="1455" y="729"/>
                  </a:cubicBezTo>
                  <a:cubicBezTo>
                    <a:pt x="1455" y="327"/>
                    <a:pt x="1128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4"/>
            <p:cNvSpPr/>
            <p:nvPr/>
          </p:nvSpPr>
          <p:spPr>
            <a:xfrm flipH="1">
              <a:off x="311299" y="1357700"/>
              <a:ext cx="56218" cy="56081"/>
            </a:xfrm>
            <a:custGeom>
              <a:avLst/>
              <a:gdLst/>
              <a:ahLst/>
              <a:cxnLst/>
              <a:rect l="l" t="t" r="r" b="b"/>
              <a:pathLst>
                <a:path w="1642" h="1638" extrusionOk="0">
                  <a:moveTo>
                    <a:pt x="821" y="0"/>
                  </a:moveTo>
                  <a:cubicBezTo>
                    <a:pt x="367" y="0"/>
                    <a:pt x="1" y="366"/>
                    <a:pt x="1" y="817"/>
                  </a:cubicBezTo>
                  <a:cubicBezTo>
                    <a:pt x="1" y="1272"/>
                    <a:pt x="367" y="1638"/>
                    <a:pt x="821" y="1638"/>
                  </a:cubicBezTo>
                  <a:cubicBezTo>
                    <a:pt x="1272" y="1638"/>
                    <a:pt x="1641" y="1272"/>
                    <a:pt x="1641" y="817"/>
                  </a:cubicBezTo>
                  <a:cubicBezTo>
                    <a:pt x="1641" y="366"/>
                    <a:pt x="1272" y="0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4"/>
            <p:cNvSpPr/>
            <p:nvPr/>
          </p:nvSpPr>
          <p:spPr>
            <a:xfrm flipH="1">
              <a:off x="8741274" y="241438"/>
              <a:ext cx="56218" cy="56081"/>
            </a:xfrm>
            <a:custGeom>
              <a:avLst/>
              <a:gdLst/>
              <a:ahLst/>
              <a:cxnLst/>
              <a:rect l="l" t="t" r="r" b="b"/>
              <a:pathLst>
                <a:path w="1642" h="1638" extrusionOk="0">
                  <a:moveTo>
                    <a:pt x="821" y="0"/>
                  </a:moveTo>
                  <a:cubicBezTo>
                    <a:pt x="367" y="0"/>
                    <a:pt x="1" y="366"/>
                    <a:pt x="1" y="817"/>
                  </a:cubicBezTo>
                  <a:cubicBezTo>
                    <a:pt x="1" y="1272"/>
                    <a:pt x="367" y="1638"/>
                    <a:pt x="821" y="1638"/>
                  </a:cubicBezTo>
                  <a:cubicBezTo>
                    <a:pt x="1272" y="1638"/>
                    <a:pt x="1641" y="1272"/>
                    <a:pt x="1641" y="817"/>
                  </a:cubicBezTo>
                  <a:cubicBezTo>
                    <a:pt x="1641" y="366"/>
                    <a:pt x="1272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4"/>
            <p:cNvSpPr/>
            <p:nvPr/>
          </p:nvSpPr>
          <p:spPr>
            <a:xfrm flipH="1">
              <a:off x="3108649" y="4862225"/>
              <a:ext cx="56218" cy="56081"/>
            </a:xfrm>
            <a:custGeom>
              <a:avLst/>
              <a:gdLst/>
              <a:ahLst/>
              <a:cxnLst/>
              <a:rect l="l" t="t" r="r" b="b"/>
              <a:pathLst>
                <a:path w="1642" h="1638" extrusionOk="0">
                  <a:moveTo>
                    <a:pt x="821" y="0"/>
                  </a:moveTo>
                  <a:cubicBezTo>
                    <a:pt x="367" y="0"/>
                    <a:pt x="1" y="366"/>
                    <a:pt x="1" y="817"/>
                  </a:cubicBezTo>
                  <a:cubicBezTo>
                    <a:pt x="1" y="1272"/>
                    <a:pt x="367" y="1638"/>
                    <a:pt x="821" y="1638"/>
                  </a:cubicBezTo>
                  <a:cubicBezTo>
                    <a:pt x="1272" y="1638"/>
                    <a:pt x="1641" y="1272"/>
                    <a:pt x="1641" y="817"/>
                  </a:cubicBezTo>
                  <a:cubicBezTo>
                    <a:pt x="1641" y="366"/>
                    <a:pt x="1272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4"/>
            <p:cNvSpPr/>
            <p:nvPr/>
          </p:nvSpPr>
          <p:spPr>
            <a:xfrm flipH="1">
              <a:off x="311299" y="3484700"/>
              <a:ext cx="56218" cy="56081"/>
            </a:xfrm>
            <a:custGeom>
              <a:avLst/>
              <a:gdLst/>
              <a:ahLst/>
              <a:cxnLst/>
              <a:rect l="l" t="t" r="r" b="b"/>
              <a:pathLst>
                <a:path w="1642" h="1638" extrusionOk="0">
                  <a:moveTo>
                    <a:pt x="821" y="0"/>
                  </a:moveTo>
                  <a:cubicBezTo>
                    <a:pt x="367" y="0"/>
                    <a:pt x="1" y="366"/>
                    <a:pt x="1" y="817"/>
                  </a:cubicBezTo>
                  <a:cubicBezTo>
                    <a:pt x="1" y="1272"/>
                    <a:pt x="367" y="1638"/>
                    <a:pt x="821" y="1638"/>
                  </a:cubicBezTo>
                  <a:cubicBezTo>
                    <a:pt x="1272" y="1638"/>
                    <a:pt x="1641" y="1272"/>
                    <a:pt x="1641" y="817"/>
                  </a:cubicBezTo>
                  <a:cubicBezTo>
                    <a:pt x="1641" y="366"/>
                    <a:pt x="1272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4"/>
            <p:cNvSpPr/>
            <p:nvPr/>
          </p:nvSpPr>
          <p:spPr>
            <a:xfrm rot="-891479" flipH="1">
              <a:off x="3509795" y="215686"/>
              <a:ext cx="111997" cy="107576"/>
            </a:xfrm>
            <a:custGeom>
              <a:avLst/>
              <a:gdLst/>
              <a:ahLst/>
              <a:cxnLst/>
              <a:rect l="l" t="t" r="r" b="b"/>
              <a:pathLst>
                <a:path w="3609" h="3466" extrusionOk="0">
                  <a:moveTo>
                    <a:pt x="1890" y="1"/>
                  </a:moveTo>
                  <a:cubicBezTo>
                    <a:pt x="1851" y="1"/>
                    <a:pt x="1809" y="40"/>
                    <a:pt x="1776" y="118"/>
                  </a:cubicBezTo>
                  <a:lnTo>
                    <a:pt x="1435" y="906"/>
                  </a:lnTo>
                  <a:cubicBezTo>
                    <a:pt x="1364" y="1066"/>
                    <a:pt x="1168" y="1243"/>
                    <a:pt x="1001" y="1299"/>
                  </a:cubicBezTo>
                  <a:lnTo>
                    <a:pt x="174" y="1563"/>
                  </a:lnTo>
                  <a:cubicBezTo>
                    <a:pt x="4" y="1616"/>
                    <a:pt x="1" y="1717"/>
                    <a:pt x="165" y="1782"/>
                  </a:cubicBezTo>
                  <a:lnTo>
                    <a:pt x="958" y="2109"/>
                  </a:lnTo>
                  <a:cubicBezTo>
                    <a:pt x="1122" y="2174"/>
                    <a:pt x="1298" y="2364"/>
                    <a:pt x="1351" y="2530"/>
                  </a:cubicBezTo>
                  <a:lnTo>
                    <a:pt x="1612" y="3338"/>
                  </a:lnTo>
                  <a:cubicBezTo>
                    <a:pt x="1639" y="3423"/>
                    <a:pt x="1678" y="3465"/>
                    <a:pt x="1719" y="3465"/>
                  </a:cubicBezTo>
                  <a:cubicBezTo>
                    <a:pt x="1759" y="3465"/>
                    <a:pt x="1801" y="3426"/>
                    <a:pt x="1835" y="3347"/>
                  </a:cubicBezTo>
                  <a:lnTo>
                    <a:pt x="2177" y="2560"/>
                  </a:lnTo>
                  <a:cubicBezTo>
                    <a:pt x="2246" y="2400"/>
                    <a:pt x="2442" y="2223"/>
                    <a:pt x="2612" y="2171"/>
                  </a:cubicBezTo>
                  <a:lnTo>
                    <a:pt x="3435" y="1907"/>
                  </a:lnTo>
                  <a:cubicBezTo>
                    <a:pt x="3606" y="1851"/>
                    <a:pt x="3609" y="1753"/>
                    <a:pt x="3449" y="1684"/>
                  </a:cubicBezTo>
                  <a:lnTo>
                    <a:pt x="2651" y="1357"/>
                  </a:lnTo>
                  <a:cubicBezTo>
                    <a:pt x="2488" y="1292"/>
                    <a:pt x="2312" y="1103"/>
                    <a:pt x="2259" y="935"/>
                  </a:cubicBezTo>
                  <a:lnTo>
                    <a:pt x="1998" y="128"/>
                  </a:lnTo>
                  <a:cubicBezTo>
                    <a:pt x="1971" y="43"/>
                    <a:pt x="1931" y="1"/>
                    <a:pt x="1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4"/>
            <p:cNvSpPr/>
            <p:nvPr/>
          </p:nvSpPr>
          <p:spPr>
            <a:xfrm rot="-891479" flipH="1">
              <a:off x="8713382" y="1165036"/>
              <a:ext cx="111997" cy="107576"/>
            </a:xfrm>
            <a:custGeom>
              <a:avLst/>
              <a:gdLst/>
              <a:ahLst/>
              <a:cxnLst/>
              <a:rect l="l" t="t" r="r" b="b"/>
              <a:pathLst>
                <a:path w="3609" h="3466" extrusionOk="0">
                  <a:moveTo>
                    <a:pt x="1890" y="1"/>
                  </a:moveTo>
                  <a:cubicBezTo>
                    <a:pt x="1851" y="1"/>
                    <a:pt x="1809" y="40"/>
                    <a:pt x="1776" y="118"/>
                  </a:cubicBezTo>
                  <a:lnTo>
                    <a:pt x="1435" y="906"/>
                  </a:lnTo>
                  <a:cubicBezTo>
                    <a:pt x="1364" y="1066"/>
                    <a:pt x="1168" y="1243"/>
                    <a:pt x="1001" y="1299"/>
                  </a:cubicBezTo>
                  <a:lnTo>
                    <a:pt x="174" y="1563"/>
                  </a:lnTo>
                  <a:cubicBezTo>
                    <a:pt x="4" y="1616"/>
                    <a:pt x="1" y="1717"/>
                    <a:pt x="165" y="1782"/>
                  </a:cubicBezTo>
                  <a:lnTo>
                    <a:pt x="958" y="2109"/>
                  </a:lnTo>
                  <a:cubicBezTo>
                    <a:pt x="1122" y="2174"/>
                    <a:pt x="1298" y="2364"/>
                    <a:pt x="1351" y="2530"/>
                  </a:cubicBezTo>
                  <a:lnTo>
                    <a:pt x="1612" y="3338"/>
                  </a:lnTo>
                  <a:cubicBezTo>
                    <a:pt x="1639" y="3423"/>
                    <a:pt x="1678" y="3465"/>
                    <a:pt x="1719" y="3465"/>
                  </a:cubicBezTo>
                  <a:cubicBezTo>
                    <a:pt x="1759" y="3465"/>
                    <a:pt x="1801" y="3426"/>
                    <a:pt x="1835" y="3347"/>
                  </a:cubicBezTo>
                  <a:lnTo>
                    <a:pt x="2177" y="2560"/>
                  </a:lnTo>
                  <a:cubicBezTo>
                    <a:pt x="2246" y="2400"/>
                    <a:pt x="2442" y="2223"/>
                    <a:pt x="2612" y="2171"/>
                  </a:cubicBezTo>
                  <a:lnTo>
                    <a:pt x="3435" y="1907"/>
                  </a:lnTo>
                  <a:cubicBezTo>
                    <a:pt x="3606" y="1851"/>
                    <a:pt x="3609" y="1753"/>
                    <a:pt x="3449" y="1684"/>
                  </a:cubicBezTo>
                  <a:lnTo>
                    <a:pt x="2651" y="1357"/>
                  </a:lnTo>
                  <a:cubicBezTo>
                    <a:pt x="2488" y="1292"/>
                    <a:pt x="2312" y="1103"/>
                    <a:pt x="2259" y="935"/>
                  </a:cubicBezTo>
                  <a:lnTo>
                    <a:pt x="1998" y="128"/>
                  </a:lnTo>
                  <a:cubicBezTo>
                    <a:pt x="1971" y="43"/>
                    <a:pt x="1931" y="1"/>
                    <a:pt x="1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4"/>
            <p:cNvSpPr/>
            <p:nvPr/>
          </p:nvSpPr>
          <p:spPr>
            <a:xfrm rot="-891479" flipH="1">
              <a:off x="4459407" y="4798599"/>
              <a:ext cx="111997" cy="107576"/>
            </a:xfrm>
            <a:custGeom>
              <a:avLst/>
              <a:gdLst/>
              <a:ahLst/>
              <a:cxnLst/>
              <a:rect l="l" t="t" r="r" b="b"/>
              <a:pathLst>
                <a:path w="3609" h="3466" extrusionOk="0">
                  <a:moveTo>
                    <a:pt x="1890" y="1"/>
                  </a:moveTo>
                  <a:cubicBezTo>
                    <a:pt x="1851" y="1"/>
                    <a:pt x="1809" y="40"/>
                    <a:pt x="1776" y="118"/>
                  </a:cubicBezTo>
                  <a:lnTo>
                    <a:pt x="1435" y="906"/>
                  </a:lnTo>
                  <a:cubicBezTo>
                    <a:pt x="1364" y="1066"/>
                    <a:pt x="1168" y="1243"/>
                    <a:pt x="1001" y="1299"/>
                  </a:cubicBezTo>
                  <a:lnTo>
                    <a:pt x="174" y="1563"/>
                  </a:lnTo>
                  <a:cubicBezTo>
                    <a:pt x="4" y="1616"/>
                    <a:pt x="1" y="1717"/>
                    <a:pt x="165" y="1782"/>
                  </a:cubicBezTo>
                  <a:lnTo>
                    <a:pt x="958" y="2109"/>
                  </a:lnTo>
                  <a:cubicBezTo>
                    <a:pt x="1122" y="2174"/>
                    <a:pt x="1298" y="2364"/>
                    <a:pt x="1351" y="2530"/>
                  </a:cubicBezTo>
                  <a:lnTo>
                    <a:pt x="1612" y="3338"/>
                  </a:lnTo>
                  <a:cubicBezTo>
                    <a:pt x="1639" y="3423"/>
                    <a:pt x="1678" y="3465"/>
                    <a:pt x="1719" y="3465"/>
                  </a:cubicBezTo>
                  <a:cubicBezTo>
                    <a:pt x="1759" y="3465"/>
                    <a:pt x="1801" y="3426"/>
                    <a:pt x="1835" y="3347"/>
                  </a:cubicBezTo>
                  <a:lnTo>
                    <a:pt x="2177" y="2560"/>
                  </a:lnTo>
                  <a:cubicBezTo>
                    <a:pt x="2246" y="2400"/>
                    <a:pt x="2442" y="2223"/>
                    <a:pt x="2612" y="2171"/>
                  </a:cubicBezTo>
                  <a:lnTo>
                    <a:pt x="3435" y="1907"/>
                  </a:lnTo>
                  <a:cubicBezTo>
                    <a:pt x="3606" y="1851"/>
                    <a:pt x="3609" y="1753"/>
                    <a:pt x="3449" y="1684"/>
                  </a:cubicBezTo>
                  <a:lnTo>
                    <a:pt x="2651" y="1357"/>
                  </a:lnTo>
                  <a:cubicBezTo>
                    <a:pt x="2488" y="1292"/>
                    <a:pt x="2312" y="1103"/>
                    <a:pt x="2259" y="935"/>
                  </a:cubicBezTo>
                  <a:lnTo>
                    <a:pt x="1998" y="128"/>
                  </a:lnTo>
                  <a:cubicBezTo>
                    <a:pt x="1971" y="43"/>
                    <a:pt x="1931" y="1"/>
                    <a:pt x="1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4"/>
            <p:cNvSpPr/>
            <p:nvPr/>
          </p:nvSpPr>
          <p:spPr>
            <a:xfrm rot="-891479" flipH="1">
              <a:off x="7528157" y="4798586"/>
              <a:ext cx="111997" cy="107576"/>
            </a:xfrm>
            <a:custGeom>
              <a:avLst/>
              <a:gdLst/>
              <a:ahLst/>
              <a:cxnLst/>
              <a:rect l="l" t="t" r="r" b="b"/>
              <a:pathLst>
                <a:path w="3609" h="3466" extrusionOk="0">
                  <a:moveTo>
                    <a:pt x="1890" y="1"/>
                  </a:moveTo>
                  <a:cubicBezTo>
                    <a:pt x="1851" y="1"/>
                    <a:pt x="1809" y="40"/>
                    <a:pt x="1776" y="118"/>
                  </a:cubicBezTo>
                  <a:lnTo>
                    <a:pt x="1435" y="906"/>
                  </a:lnTo>
                  <a:cubicBezTo>
                    <a:pt x="1364" y="1066"/>
                    <a:pt x="1168" y="1243"/>
                    <a:pt x="1001" y="1299"/>
                  </a:cubicBezTo>
                  <a:lnTo>
                    <a:pt x="174" y="1563"/>
                  </a:lnTo>
                  <a:cubicBezTo>
                    <a:pt x="4" y="1616"/>
                    <a:pt x="1" y="1717"/>
                    <a:pt x="165" y="1782"/>
                  </a:cubicBezTo>
                  <a:lnTo>
                    <a:pt x="958" y="2109"/>
                  </a:lnTo>
                  <a:cubicBezTo>
                    <a:pt x="1122" y="2174"/>
                    <a:pt x="1298" y="2364"/>
                    <a:pt x="1351" y="2530"/>
                  </a:cubicBezTo>
                  <a:lnTo>
                    <a:pt x="1612" y="3338"/>
                  </a:lnTo>
                  <a:cubicBezTo>
                    <a:pt x="1639" y="3423"/>
                    <a:pt x="1678" y="3465"/>
                    <a:pt x="1719" y="3465"/>
                  </a:cubicBezTo>
                  <a:cubicBezTo>
                    <a:pt x="1759" y="3465"/>
                    <a:pt x="1801" y="3426"/>
                    <a:pt x="1835" y="3347"/>
                  </a:cubicBezTo>
                  <a:lnTo>
                    <a:pt x="2177" y="2560"/>
                  </a:lnTo>
                  <a:cubicBezTo>
                    <a:pt x="2246" y="2400"/>
                    <a:pt x="2442" y="2223"/>
                    <a:pt x="2612" y="2171"/>
                  </a:cubicBezTo>
                  <a:lnTo>
                    <a:pt x="3435" y="1907"/>
                  </a:lnTo>
                  <a:cubicBezTo>
                    <a:pt x="3606" y="1851"/>
                    <a:pt x="3609" y="1753"/>
                    <a:pt x="3449" y="1684"/>
                  </a:cubicBezTo>
                  <a:lnTo>
                    <a:pt x="2651" y="1357"/>
                  </a:lnTo>
                  <a:cubicBezTo>
                    <a:pt x="2488" y="1292"/>
                    <a:pt x="2312" y="1103"/>
                    <a:pt x="2259" y="935"/>
                  </a:cubicBezTo>
                  <a:lnTo>
                    <a:pt x="1998" y="128"/>
                  </a:lnTo>
                  <a:cubicBezTo>
                    <a:pt x="1971" y="43"/>
                    <a:pt x="1931" y="1"/>
                    <a:pt x="1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4"/>
            <p:cNvSpPr/>
            <p:nvPr/>
          </p:nvSpPr>
          <p:spPr>
            <a:xfrm rot="-891479" flipH="1">
              <a:off x="305957" y="2196986"/>
              <a:ext cx="111997" cy="107576"/>
            </a:xfrm>
            <a:custGeom>
              <a:avLst/>
              <a:gdLst/>
              <a:ahLst/>
              <a:cxnLst/>
              <a:rect l="l" t="t" r="r" b="b"/>
              <a:pathLst>
                <a:path w="3609" h="3466" extrusionOk="0">
                  <a:moveTo>
                    <a:pt x="1890" y="1"/>
                  </a:moveTo>
                  <a:cubicBezTo>
                    <a:pt x="1851" y="1"/>
                    <a:pt x="1809" y="40"/>
                    <a:pt x="1776" y="118"/>
                  </a:cubicBezTo>
                  <a:lnTo>
                    <a:pt x="1435" y="906"/>
                  </a:lnTo>
                  <a:cubicBezTo>
                    <a:pt x="1364" y="1066"/>
                    <a:pt x="1168" y="1243"/>
                    <a:pt x="1001" y="1299"/>
                  </a:cubicBezTo>
                  <a:lnTo>
                    <a:pt x="174" y="1563"/>
                  </a:lnTo>
                  <a:cubicBezTo>
                    <a:pt x="4" y="1616"/>
                    <a:pt x="1" y="1717"/>
                    <a:pt x="165" y="1782"/>
                  </a:cubicBezTo>
                  <a:lnTo>
                    <a:pt x="958" y="2109"/>
                  </a:lnTo>
                  <a:cubicBezTo>
                    <a:pt x="1122" y="2174"/>
                    <a:pt x="1298" y="2364"/>
                    <a:pt x="1351" y="2530"/>
                  </a:cubicBezTo>
                  <a:lnTo>
                    <a:pt x="1612" y="3338"/>
                  </a:lnTo>
                  <a:cubicBezTo>
                    <a:pt x="1639" y="3423"/>
                    <a:pt x="1678" y="3465"/>
                    <a:pt x="1719" y="3465"/>
                  </a:cubicBezTo>
                  <a:cubicBezTo>
                    <a:pt x="1759" y="3465"/>
                    <a:pt x="1801" y="3426"/>
                    <a:pt x="1835" y="3347"/>
                  </a:cubicBezTo>
                  <a:lnTo>
                    <a:pt x="2177" y="2560"/>
                  </a:lnTo>
                  <a:cubicBezTo>
                    <a:pt x="2246" y="2400"/>
                    <a:pt x="2442" y="2223"/>
                    <a:pt x="2612" y="2171"/>
                  </a:cubicBezTo>
                  <a:lnTo>
                    <a:pt x="3435" y="1907"/>
                  </a:lnTo>
                  <a:cubicBezTo>
                    <a:pt x="3606" y="1851"/>
                    <a:pt x="3609" y="1753"/>
                    <a:pt x="3449" y="1684"/>
                  </a:cubicBezTo>
                  <a:lnTo>
                    <a:pt x="2651" y="1357"/>
                  </a:lnTo>
                  <a:cubicBezTo>
                    <a:pt x="2488" y="1292"/>
                    <a:pt x="2312" y="1103"/>
                    <a:pt x="2259" y="935"/>
                  </a:cubicBezTo>
                  <a:lnTo>
                    <a:pt x="1998" y="128"/>
                  </a:lnTo>
                  <a:cubicBezTo>
                    <a:pt x="1971" y="43"/>
                    <a:pt x="1931" y="1"/>
                    <a:pt x="1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4"/>
            <p:cNvSpPr/>
            <p:nvPr/>
          </p:nvSpPr>
          <p:spPr>
            <a:xfrm rot="-891479" flipH="1">
              <a:off x="305907" y="253999"/>
              <a:ext cx="111997" cy="107576"/>
            </a:xfrm>
            <a:custGeom>
              <a:avLst/>
              <a:gdLst/>
              <a:ahLst/>
              <a:cxnLst/>
              <a:rect l="l" t="t" r="r" b="b"/>
              <a:pathLst>
                <a:path w="3609" h="3466" extrusionOk="0">
                  <a:moveTo>
                    <a:pt x="1890" y="1"/>
                  </a:moveTo>
                  <a:cubicBezTo>
                    <a:pt x="1851" y="1"/>
                    <a:pt x="1809" y="40"/>
                    <a:pt x="1776" y="118"/>
                  </a:cubicBezTo>
                  <a:lnTo>
                    <a:pt x="1435" y="906"/>
                  </a:lnTo>
                  <a:cubicBezTo>
                    <a:pt x="1364" y="1066"/>
                    <a:pt x="1168" y="1243"/>
                    <a:pt x="1001" y="1299"/>
                  </a:cubicBezTo>
                  <a:lnTo>
                    <a:pt x="174" y="1563"/>
                  </a:lnTo>
                  <a:cubicBezTo>
                    <a:pt x="4" y="1616"/>
                    <a:pt x="1" y="1717"/>
                    <a:pt x="165" y="1782"/>
                  </a:cubicBezTo>
                  <a:lnTo>
                    <a:pt x="958" y="2109"/>
                  </a:lnTo>
                  <a:cubicBezTo>
                    <a:pt x="1122" y="2174"/>
                    <a:pt x="1298" y="2364"/>
                    <a:pt x="1351" y="2530"/>
                  </a:cubicBezTo>
                  <a:lnTo>
                    <a:pt x="1612" y="3338"/>
                  </a:lnTo>
                  <a:cubicBezTo>
                    <a:pt x="1639" y="3423"/>
                    <a:pt x="1678" y="3465"/>
                    <a:pt x="1719" y="3465"/>
                  </a:cubicBezTo>
                  <a:cubicBezTo>
                    <a:pt x="1759" y="3465"/>
                    <a:pt x="1801" y="3426"/>
                    <a:pt x="1835" y="3347"/>
                  </a:cubicBezTo>
                  <a:lnTo>
                    <a:pt x="2177" y="2560"/>
                  </a:lnTo>
                  <a:cubicBezTo>
                    <a:pt x="2246" y="2400"/>
                    <a:pt x="2442" y="2223"/>
                    <a:pt x="2612" y="2171"/>
                  </a:cubicBezTo>
                  <a:lnTo>
                    <a:pt x="3435" y="1907"/>
                  </a:lnTo>
                  <a:cubicBezTo>
                    <a:pt x="3606" y="1851"/>
                    <a:pt x="3609" y="1753"/>
                    <a:pt x="3449" y="1684"/>
                  </a:cubicBezTo>
                  <a:lnTo>
                    <a:pt x="2651" y="1357"/>
                  </a:lnTo>
                  <a:cubicBezTo>
                    <a:pt x="2488" y="1292"/>
                    <a:pt x="2312" y="1103"/>
                    <a:pt x="2259" y="935"/>
                  </a:cubicBezTo>
                  <a:lnTo>
                    <a:pt x="1998" y="128"/>
                  </a:lnTo>
                  <a:cubicBezTo>
                    <a:pt x="1971" y="43"/>
                    <a:pt x="1931" y="1"/>
                    <a:pt x="1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4"/>
            <p:cNvSpPr/>
            <p:nvPr/>
          </p:nvSpPr>
          <p:spPr>
            <a:xfrm rot="-891479" flipH="1">
              <a:off x="6749907" y="215686"/>
              <a:ext cx="111997" cy="107576"/>
            </a:xfrm>
            <a:custGeom>
              <a:avLst/>
              <a:gdLst/>
              <a:ahLst/>
              <a:cxnLst/>
              <a:rect l="l" t="t" r="r" b="b"/>
              <a:pathLst>
                <a:path w="3609" h="3466" extrusionOk="0">
                  <a:moveTo>
                    <a:pt x="1890" y="1"/>
                  </a:moveTo>
                  <a:cubicBezTo>
                    <a:pt x="1851" y="1"/>
                    <a:pt x="1809" y="40"/>
                    <a:pt x="1776" y="118"/>
                  </a:cubicBezTo>
                  <a:lnTo>
                    <a:pt x="1435" y="906"/>
                  </a:lnTo>
                  <a:cubicBezTo>
                    <a:pt x="1364" y="1066"/>
                    <a:pt x="1168" y="1243"/>
                    <a:pt x="1001" y="1299"/>
                  </a:cubicBezTo>
                  <a:lnTo>
                    <a:pt x="174" y="1563"/>
                  </a:lnTo>
                  <a:cubicBezTo>
                    <a:pt x="4" y="1616"/>
                    <a:pt x="1" y="1717"/>
                    <a:pt x="165" y="1782"/>
                  </a:cubicBezTo>
                  <a:lnTo>
                    <a:pt x="958" y="2109"/>
                  </a:lnTo>
                  <a:cubicBezTo>
                    <a:pt x="1122" y="2174"/>
                    <a:pt x="1298" y="2364"/>
                    <a:pt x="1351" y="2530"/>
                  </a:cubicBezTo>
                  <a:lnTo>
                    <a:pt x="1612" y="3338"/>
                  </a:lnTo>
                  <a:cubicBezTo>
                    <a:pt x="1639" y="3423"/>
                    <a:pt x="1678" y="3465"/>
                    <a:pt x="1719" y="3465"/>
                  </a:cubicBezTo>
                  <a:cubicBezTo>
                    <a:pt x="1759" y="3465"/>
                    <a:pt x="1801" y="3426"/>
                    <a:pt x="1835" y="3347"/>
                  </a:cubicBezTo>
                  <a:lnTo>
                    <a:pt x="2177" y="2560"/>
                  </a:lnTo>
                  <a:cubicBezTo>
                    <a:pt x="2246" y="2400"/>
                    <a:pt x="2442" y="2223"/>
                    <a:pt x="2612" y="2171"/>
                  </a:cubicBezTo>
                  <a:lnTo>
                    <a:pt x="3435" y="1907"/>
                  </a:lnTo>
                  <a:cubicBezTo>
                    <a:pt x="3606" y="1851"/>
                    <a:pt x="3609" y="1753"/>
                    <a:pt x="3449" y="1684"/>
                  </a:cubicBezTo>
                  <a:lnTo>
                    <a:pt x="2651" y="1357"/>
                  </a:lnTo>
                  <a:cubicBezTo>
                    <a:pt x="2488" y="1292"/>
                    <a:pt x="2312" y="1103"/>
                    <a:pt x="2259" y="935"/>
                  </a:cubicBezTo>
                  <a:lnTo>
                    <a:pt x="1998" y="128"/>
                  </a:lnTo>
                  <a:cubicBezTo>
                    <a:pt x="1971" y="43"/>
                    <a:pt x="1931" y="1"/>
                    <a:pt x="1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4"/>
            <p:cNvSpPr/>
            <p:nvPr/>
          </p:nvSpPr>
          <p:spPr>
            <a:xfrm flipH="1">
              <a:off x="1362449" y="255325"/>
              <a:ext cx="56218" cy="56081"/>
            </a:xfrm>
            <a:custGeom>
              <a:avLst/>
              <a:gdLst/>
              <a:ahLst/>
              <a:cxnLst/>
              <a:rect l="l" t="t" r="r" b="b"/>
              <a:pathLst>
                <a:path w="1642" h="1638" extrusionOk="0">
                  <a:moveTo>
                    <a:pt x="821" y="0"/>
                  </a:moveTo>
                  <a:cubicBezTo>
                    <a:pt x="367" y="0"/>
                    <a:pt x="1" y="366"/>
                    <a:pt x="1" y="817"/>
                  </a:cubicBezTo>
                  <a:cubicBezTo>
                    <a:pt x="1" y="1272"/>
                    <a:pt x="367" y="1638"/>
                    <a:pt x="821" y="1638"/>
                  </a:cubicBezTo>
                  <a:cubicBezTo>
                    <a:pt x="1272" y="1638"/>
                    <a:pt x="1641" y="1272"/>
                    <a:pt x="1641" y="817"/>
                  </a:cubicBezTo>
                  <a:cubicBezTo>
                    <a:pt x="1641" y="366"/>
                    <a:pt x="1272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4"/>
            <p:cNvSpPr/>
            <p:nvPr/>
          </p:nvSpPr>
          <p:spPr>
            <a:xfrm flipH="1">
              <a:off x="8613380" y="4848809"/>
              <a:ext cx="49816" cy="49953"/>
            </a:xfrm>
            <a:custGeom>
              <a:avLst/>
              <a:gdLst/>
              <a:ahLst/>
              <a:cxnLst/>
              <a:rect l="l" t="t" r="r" b="b"/>
              <a:pathLst>
                <a:path w="1455" h="1459" extrusionOk="0">
                  <a:moveTo>
                    <a:pt x="726" y="0"/>
                  </a:moveTo>
                  <a:cubicBezTo>
                    <a:pt x="324" y="0"/>
                    <a:pt x="0" y="327"/>
                    <a:pt x="0" y="729"/>
                  </a:cubicBezTo>
                  <a:cubicBezTo>
                    <a:pt x="0" y="1131"/>
                    <a:pt x="324" y="1458"/>
                    <a:pt x="726" y="1458"/>
                  </a:cubicBezTo>
                  <a:cubicBezTo>
                    <a:pt x="1128" y="1458"/>
                    <a:pt x="1455" y="1131"/>
                    <a:pt x="1455" y="729"/>
                  </a:cubicBezTo>
                  <a:cubicBezTo>
                    <a:pt x="1455" y="327"/>
                    <a:pt x="1128" y="0"/>
                    <a:pt x="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4"/>
            <p:cNvSpPr/>
            <p:nvPr/>
          </p:nvSpPr>
          <p:spPr>
            <a:xfrm rot="1312728" flipH="1">
              <a:off x="8670071" y="3739029"/>
              <a:ext cx="62267" cy="77141"/>
            </a:xfrm>
            <a:custGeom>
              <a:avLst/>
              <a:gdLst/>
              <a:ahLst/>
              <a:cxnLst/>
              <a:rect l="l" t="t" r="r" b="b"/>
              <a:pathLst>
                <a:path w="5328" h="6602" extrusionOk="0">
                  <a:moveTo>
                    <a:pt x="1287" y="0"/>
                  </a:moveTo>
                  <a:cubicBezTo>
                    <a:pt x="1199" y="0"/>
                    <a:pt x="1105" y="13"/>
                    <a:pt x="1007" y="42"/>
                  </a:cubicBezTo>
                  <a:cubicBezTo>
                    <a:pt x="768" y="114"/>
                    <a:pt x="563" y="277"/>
                    <a:pt x="415" y="480"/>
                  </a:cubicBezTo>
                  <a:cubicBezTo>
                    <a:pt x="174" y="810"/>
                    <a:pt x="79" y="1225"/>
                    <a:pt x="53" y="1634"/>
                  </a:cubicBezTo>
                  <a:cubicBezTo>
                    <a:pt x="0" y="2483"/>
                    <a:pt x="222" y="3320"/>
                    <a:pt x="513" y="4111"/>
                  </a:cubicBezTo>
                  <a:cubicBezTo>
                    <a:pt x="673" y="4542"/>
                    <a:pt x="854" y="4963"/>
                    <a:pt x="1053" y="5379"/>
                  </a:cubicBezTo>
                  <a:cubicBezTo>
                    <a:pt x="1105" y="5486"/>
                    <a:pt x="1697" y="6592"/>
                    <a:pt x="1690" y="6601"/>
                  </a:cubicBezTo>
                  <a:lnTo>
                    <a:pt x="1690" y="6601"/>
                  </a:lnTo>
                  <a:cubicBezTo>
                    <a:pt x="1798" y="6526"/>
                    <a:pt x="1909" y="6425"/>
                    <a:pt x="1955" y="6385"/>
                  </a:cubicBezTo>
                  <a:cubicBezTo>
                    <a:pt x="2056" y="6301"/>
                    <a:pt x="2157" y="6218"/>
                    <a:pt x="2255" y="6134"/>
                  </a:cubicBezTo>
                  <a:cubicBezTo>
                    <a:pt x="3050" y="5451"/>
                    <a:pt x="3860" y="4705"/>
                    <a:pt x="4455" y="3839"/>
                  </a:cubicBezTo>
                  <a:cubicBezTo>
                    <a:pt x="4896" y="3192"/>
                    <a:pt x="5328" y="2287"/>
                    <a:pt x="5164" y="1473"/>
                  </a:cubicBezTo>
                  <a:cubicBezTo>
                    <a:pt x="5135" y="1333"/>
                    <a:pt x="5089" y="1195"/>
                    <a:pt x="5020" y="1061"/>
                  </a:cubicBezTo>
                  <a:cubicBezTo>
                    <a:pt x="4866" y="756"/>
                    <a:pt x="4582" y="571"/>
                    <a:pt x="4243" y="571"/>
                  </a:cubicBezTo>
                  <a:cubicBezTo>
                    <a:pt x="4238" y="571"/>
                    <a:pt x="4232" y="571"/>
                    <a:pt x="4226" y="571"/>
                  </a:cubicBezTo>
                  <a:cubicBezTo>
                    <a:pt x="3497" y="588"/>
                    <a:pt x="2866" y="1399"/>
                    <a:pt x="2622" y="2006"/>
                  </a:cubicBezTo>
                  <a:cubicBezTo>
                    <a:pt x="2592" y="2078"/>
                    <a:pt x="2566" y="2150"/>
                    <a:pt x="2540" y="2218"/>
                  </a:cubicBezTo>
                  <a:cubicBezTo>
                    <a:pt x="2543" y="2147"/>
                    <a:pt x="2546" y="2072"/>
                    <a:pt x="2546" y="1996"/>
                  </a:cubicBezTo>
                  <a:cubicBezTo>
                    <a:pt x="2546" y="1278"/>
                    <a:pt x="2158" y="0"/>
                    <a:pt x="1287" y="0"/>
                  </a:cubicBezTo>
                  <a:close/>
                  <a:moveTo>
                    <a:pt x="1690" y="6601"/>
                  </a:moveTo>
                  <a:lnTo>
                    <a:pt x="1690" y="6601"/>
                  </a:lnTo>
                  <a:cubicBezTo>
                    <a:pt x="1690" y="6601"/>
                    <a:pt x="1690" y="6601"/>
                    <a:pt x="1690" y="6601"/>
                  </a:cubicBezTo>
                  <a:cubicBezTo>
                    <a:pt x="1690" y="6601"/>
                    <a:pt x="1690" y="6601"/>
                    <a:pt x="1690" y="66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4"/>
            <p:cNvSpPr/>
            <p:nvPr/>
          </p:nvSpPr>
          <p:spPr>
            <a:xfrm rot="294686">
              <a:off x="4208152" y="586210"/>
              <a:ext cx="173088" cy="168576"/>
            </a:xfrm>
            <a:custGeom>
              <a:avLst/>
              <a:gdLst/>
              <a:ahLst/>
              <a:cxnLst/>
              <a:rect l="l" t="t" r="r" b="b"/>
              <a:pathLst>
                <a:path w="18072" h="17596" extrusionOk="0">
                  <a:moveTo>
                    <a:pt x="7552" y="0"/>
                  </a:moveTo>
                  <a:cubicBezTo>
                    <a:pt x="6374" y="0"/>
                    <a:pt x="5410" y="1001"/>
                    <a:pt x="5314" y="2413"/>
                  </a:cubicBezTo>
                  <a:cubicBezTo>
                    <a:pt x="5214" y="3866"/>
                    <a:pt x="6041" y="5120"/>
                    <a:pt x="7294" y="5220"/>
                  </a:cubicBezTo>
                  <a:cubicBezTo>
                    <a:pt x="7346" y="5224"/>
                    <a:pt x="7398" y="5226"/>
                    <a:pt x="7449" y="5226"/>
                  </a:cubicBezTo>
                  <a:cubicBezTo>
                    <a:pt x="8641" y="5226"/>
                    <a:pt x="9704" y="4131"/>
                    <a:pt x="9801" y="2714"/>
                  </a:cubicBezTo>
                  <a:cubicBezTo>
                    <a:pt x="9926" y="1360"/>
                    <a:pt x="8973" y="107"/>
                    <a:pt x="7720" y="7"/>
                  </a:cubicBezTo>
                  <a:cubicBezTo>
                    <a:pt x="7664" y="2"/>
                    <a:pt x="7608" y="0"/>
                    <a:pt x="7552" y="0"/>
                  </a:cubicBezTo>
                  <a:close/>
                  <a:moveTo>
                    <a:pt x="12871" y="1485"/>
                  </a:moveTo>
                  <a:cubicBezTo>
                    <a:pt x="11978" y="1485"/>
                    <a:pt x="11092" y="2034"/>
                    <a:pt x="10552" y="3039"/>
                  </a:cubicBezTo>
                  <a:cubicBezTo>
                    <a:pt x="9926" y="4293"/>
                    <a:pt x="10227" y="5746"/>
                    <a:pt x="11379" y="6373"/>
                  </a:cubicBezTo>
                  <a:cubicBezTo>
                    <a:pt x="11654" y="6510"/>
                    <a:pt x="11955" y="6576"/>
                    <a:pt x="12264" y="6576"/>
                  </a:cubicBezTo>
                  <a:cubicBezTo>
                    <a:pt x="13140" y="6576"/>
                    <a:pt x="14075" y="6046"/>
                    <a:pt x="14613" y="5120"/>
                  </a:cubicBezTo>
                  <a:cubicBezTo>
                    <a:pt x="15239" y="3766"/>
                    <a:pt x="14938" y="2313"/>
                    <a:pt x="13785" y="1686"/>
                  </a:cubicBezTo>
                  <a:cubicBezTo>
                    <a:pt x="13489" y="1551"/>
                    <a:pt x="13179" y="1485"/>
                    <a:pt x="12871" y="1485"/>
                  </a:cubicBezTo>
                  <a:close/>
                  <a:moveTo>
                    <a:pt x="2494" y="2488"/>
                  </a:moveTo>
                  <a:cubicBezTo>
                    <a:pt x="2391" y="2488"/>
                    <a:pt x="2287" y="2496"/>
                    <a:pt x="2181" y="2513"/>
                  </a:cubicBezTo>
                  <a:cubicBezTo>
                    <a:pt x="928" y="2714"/>
                    <a:pt x="101" y="3967"/>
                    <a:pt x="302" y="5445"/>
                  </a:cubicBezTo>
                  <a:cubicBezTo>
                    <a:pt x="516" y="6827"/>
                    <a:pt x="1546" y="7734"/>
                    <a:pt x="2724" y="7734"/>
                  </a:cubicBezTo>
                  <a:cubicBezTo>
                    <a:pt x="2785" y="7734"/>
                    <a:pt x="2846" y="7731"/>
                    <a:pt x="2908" y="7726"/>
                  </a:cubicBezTo>
                  <a:cubicBezTo>
                    <a:pt x="4161" y="7526"/>
                    <a:pt x="5014" y="6272"/>
                    <a:pt x="4788" y="4819"/>
                  </a:cubicBezTo>
                  <a:cubicBezTo>
                    <a:pt x="4604" y="3464"/>
                    <a:pt x="3621" y="2488"/>
                    <a:pt x="2494" y="2488"/>
                  </a:cubicBezTo>
                  <a:close/>
                  <a:moveTo>
                    <a:pt x="15810" y="6313"/>
                  </a:moveTo>
                  <a:cubicBezTo>
                    <a:pt x="15056" y="6313"/>
                    <a:pt x="14250" y="6684"/>
                    <a:pt x="13685" y="7325"/>
                  </a:cubicBezTo>
                  <a:cubicBezTo>
                    <a:pt x="12733" y="8453"/>
                    <a:pt x="12833" y="10032"/>
                    <a:pt x="13785" y="10759"/>
                  </a:cubicBezTo>
                  <a:cubicBezTo>
                    <a:pt x="14164" y="11097"/>
                    <a:pt x="14652" y="11263"/>
                    <a:pt x="15159" y="11263"/>
                  </a:cubicBezTo>
                  <a:cubicBezTo>
                    <a:pt x="15894" y="11263"/>
                    <a:pt x="16671" y="10914"/>
                    <a:pt x="17219" y="10232"/>
                  </a:cubicBezTo>
                  <a:cubicBezTo>
                    <a:pt x="18071" y="9080"/>
                    <a:pt x="18071" y="7526"/>
                    <a:pt x="17119" y="6799"/>
                  </a:cubicBezTo>
                  <a:cubicBezTo>
                    <a:pt x="16756" y="6466"/>
                    <a:pt x="16294" y="6313"/>
                    <a:pt x="15810" y="6313"/>
                  </a:cubicBezTo>
                  <a:close/>
                  <a:moveTo>
                    <a:pt x="8075" y="6624"/>
                  </a:moveTo>
                  <a:cubicBezTo>
                    <a:pt x="7302" y="6624"/>
                    <a:pt x="6425" y="6945"/>
                    <a:pt x="5640" y="7952"/>
                  </a:cubicBezTo>
                  <a:cubicBezTo>
                    <a:pt x="5014" y="8779"/>
                    <a:pt x="4061" y="9205"/>
                    <a:pt x="3435" y="9405"/>
                  </a:cubicBezTo>
                  <a:cubicBezTo>
                    <a:pt x="2081" y="9405"/>
                    <a:pt x="828" y="10232"/>
                    <a:pt x="527" y="11586"/>
                  </a:cubicBezTo>
                  <a:cubicBezTo>
                    <a:pt x="1" y="13165"/>
                    <a:pt x="928" y="14844"/>
                    <a:pt x="2607" y="15345"/>
                  </a:cubicBezTo>
                  <a:cubicBezTo>
                    <a:pt x="3094" y="15462"/>
                    <a:pt x="3673" y="15495"/>
                    <a:pt x="4241" y="15495"/>
                  </a:cubicBezTo>
                  <a:cubicBezTo>
                    <a:pt x="4974" y="15495"/>
                    <a:pt x="5687" y="15440"/>
                    <a:pt x="6154" y="15440"/>
                  </a:cubicBezTo>
                  <a:cubicBezTo>
                    <a:pt x="6332" y="15440"/>
                    <a:pt x="6474" y="15448"/>
                    <a:pt x="6567" y="15471"/>
                  </a:cubicBezTo>
                  <a:cubicBezTo>
                    <a:pt x="7094" y="15671"/>
                    <a:pt x="8673" y="17125"/>
                    <a:pt x="10026" y="17450"/>
                  </a:cubicBezTo>
                  <a:cubicBezTo>
                    <a:pt x="10335" y="17549"/>
                    <a:pt x="10645" y="17596"/>
                    <a:pt x="10948" y="17596"/>
                  </a:cubicBezTo>
                  <a:cubicBezTo>
                    <a:pt x="12264" y="17596"/>
                    <a:pt x="13439" y="16711"/>
                    <a:pt x="13785" y="15345"/>
                  </a:cubicBezTo>
                  <a:cubicBezTo>
                    <a:pt x="14186" y="14092"/>
                    <a:pt x="13560" y="12638"/>
                    <a:pt x="12532" y="12012"/>
                  </a:cubicBezTo>
                  <a:cubicBezTo>
                    <a:pt x="12006" y="11486"/>
                    <a:pt x="11480" y="10658"/>
                    <a:pt x="11379" y="9506"/>
                  </a:cubicBezTo>
                  <a:cubicBezTo>
                    <a:pt x="11179" y="7726"/>
                    <a:pt x="10026" y="6999"/>
                    <a:pt x="9074" y="6799"/>
                  </a:cubicBezTo>
                  <a:cubicBezTo>
                    <a:pt x="8777" y="6695"/>
                    <a:pt x="8438" y="6624"/>
                    <a:pt x="8075" y="66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176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C4693E5-E5DA-49F8-A50A-757A9204F0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5666" b="35666"/>
          <a:stretch>
            <a:fillRect/>
          </a:stretch>
        </p:blipFill>
        <p:spPr>
          <a:xfrm>
            <a:off x="825955" y="2439995"/>
            <a:ext cx="9658349" cy="1762196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8F791CC-B7BC-4238-ABAB-B3768A80228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6580" b="36580"/>
          <a:stretch>
            <a:fillRect/>
          </a:stretch>
        </p:blipFill>
        <p:spPr>
          <a:xfrm>
            <a:off x="825955" y="4203246"/>
            <a:ext cx="9658349" cy="17621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ED509-B8AC-4C3F-ADD4-FAE9A2FBB6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24276" y="267335"/>
            <a:ext cx="4413249" cy="1485478"/>
          </a:xfrm>
        </p:spPr>
        <p:txBody>
          <a:bodyPr/>
          <a:lstStyle/>
          <a:p>
            <a:r>
              <a:rPr lang="en-US" sz="7200" b="1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</a:t>
            </a:r>
            <a:r>
              <a:rPr lang="en-US" sz="7200" b="1" dirty="0">
                <a:effectLst>
                  <a:reflection blurRad="6350" stA="50000" endA="300" endPos="50000" dist="6000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12</a:t>
            </a:r>
            <a:endParaRPr lang="vi-VN" sz="7200" b="1" dirty="0">
              <a:effectLst>
                <a:reflection blurRad="6350" stA="50000" endA="300" endPos="50000" dist="6000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04121-392A-48E2-8CDB-F4630CD77164}"/>
              </a:ext>
            </a:extLst>
          </p:cNvPr>
          <p:cNvSpPr txBox="1"/>
          <p:nvPr/>
        </p:nvSpPr>
        <p:spPr>
          <a:xfrm>
            <a:off x="2481490" y="3166383"/>
            <a:ext cx="5105854" cy="1200329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Xin </a:t>
            </a:r>
            <a:r>
              <a:rPr lang="en-US" sz="7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chào</a:t>
            </a:r>
            <a:endParaRPr lang="vi-VN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6ACAA-5AF7-461B-A049-22A193B6ABB5}"/>
              </a:ext>
            </a:extLst>
          </p:cNvPr>
          <p:cNvSpPr txBox="1"/>
          <p:nvPr/>
        </p:nvSpPr>
        <p:spPr>
          <a:xfrm>
            <a:off x="5299530" y="4171693"/>
            <a:ext cx="3571875" cy="995209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867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Các</a:t>
            </a:r>
            <a:r>
              <a:rPr lang="en-US" sz="5867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867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bạn</a:t>
            </a:r>
            <a:endParaRPr lang="vi-VN" sz="5867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3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9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0" grpId="1"/>
          <p:bldP spid="21" grpId="0"/>
          <p:bldP spid="2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0" grpId="1"/>
          <p:bldP spid="21" grpId="0"/>
          <p:bldP spid="21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EE21-D33D-4D25-9A95-29A2B6D1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7B1B-2DD2-4B43-81F5-0AD09FC2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036673" cy="4830618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class </a:t>
            </a:r>
            <a:r>
              <a:rPr lang="en-US" dirty="0" err="1"/>
              <a:t>sqlconnection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namespace </a:t>
            </a:r>
            <a:r>
              <a:rPr lang="en-US" b="1" i="1" dirty="0" err="1"/>
              <a:t>Sytem.Data.SqlClient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SqlConnection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Source :</a:t>
            </a:r>
            <a:r>
              <a:rPr lang="en-US" dirty="0" err="1"/>
              <a:t>Tên</a:t>
            </a:r>
            <a:r>
              <a:rPr lang="en-US" dirty="0"/>
              <a:t> server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Initial Catalog: </a:t>
            </a:r>
            <a:r>
              <a:rPr lang="en-US" dirty="0" err="1"/>
              <a:t>Tên</a:t>
            </a:r>
            <a:r>
              <a:rPr lang="en-US" dirty="0"/>
              <a:t>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Integrated Security = True: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Windows.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EDF3B-5241-4B35-9A09-AD13D055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25" y="4787882"/>
            <a:ext cx="2838846" cy="400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4FC621-4C4C-4ED6-B19C-87CE3028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25" y="5287720"/>
            <a:ext cx="8424330" cy="314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07BAF7-C863-40C7-9C1B-597DBB33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00" y="2838138"/>
            <a:ext cx="3115110" cy="266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581FD-07D0-4A5B-B0AC-435EF740D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625" y="5701821"/>
            <a:ext cx="4086795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62F72-BDFA-40F2-9811-BEDE200B1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620" y="6193356"/>
            <a:ext cx="203863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6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DDB8-C741-4666-9D5B-3E7D1987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512C-99E9-4461-9012-A419C80B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CSDL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DataGidView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Server.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SqlComand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 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CSDL.</a:t>
            </a:r>
          </a:p>
          <a:p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instance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CSDL.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4B6A0-6E39-4D9E-B952-8024A555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59" y="2972359"/>
            <a:ext cx="2086266" cy="266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0182-CEDD-48ED-8FF2-3D003B5D6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70" y="4004468"/>
            <a:ext cx="3991532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CE5E04-F20E-4F94-B3DA-45E16CFF4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763" y="5271869"/>
            <a:ext cx="5001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1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DDB8-C741-4666-9D5B-3E7D1987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512C-99E9-4461-9012-A419C80B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CSDL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DataGidView</a:t>
            </a:r>
            <a:endParaRPr lang="en-US" dirty="0"/>
          </a:p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CreateCommand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“Select * From..”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 </a:t>
            </a:r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Fill </a:t>
            </a:r>
            <a:r>
              <a:rPr lang="en-US" dirty="0" err="1"/>
              <a:t>của</a:t>
            </a:r>
            <a:r>
              <a:rPr lang="en-US" dirty="0"/>
              <a:t> instance 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CSDL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DataTable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0EE23-1A60-44DB-A37C-D693A33E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77" y="3252344"/>
            <a:ext cx="3772426" cy="556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AF760-0AE8-4558-BCE2-312EB7CE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955" y="4879926"/>
            <a:ext cx="4963218" cy="352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A696F4-D433-4AC5-B0B8-1CA07B3A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83" y="6141522"/>
            <a:ext cx="224821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3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B856-0E45-453E-A5A0-66EF2F76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C834-4F78-4328-A98B-9ADFFD6C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CSDL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DataGidView</a:t>
            </a:r>
            <a:endParaRPr lang="en-US" dirty="0"/>
          </a:p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DataGridView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DataTable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DF563-2704-4A41-A1CD-B5AC7A9E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78" y="2776365"/>
            <a:ext cx="3791479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9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AFB4-A33B-4EE2-8A85-079246E8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9815-0770-4DB1-9E8C-7D4AD112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Xoá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CSDL </a:t>
            </a:r>
            <a:r>
              <a:rPr lang="en-US" dirty="0" err="1"/>
              <a:t>thông</a:t>
            </a:r>
            <a:r>
              <a:rPr lang="en-US" dirty="0"/>
              <a:t> quay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Insert into… values(</a:t>
            </a:r>
            <a:r>
              <a:rPr lang="en-US" dirty="0" err="1"/>
              <a:t>Thêm</a:t>
            </a:r>
            <a:r>
              <a:rPr lang="en-US" dirty="0"/>
              <a:t>), Delete from… where(</a:t>
            </a:r>
            <a:r>
              <a:rPr lang="en-US" dirty="0" err="1"/>
              <a:t>Xoá</a:t>
            </a:r>
            <a:r>
              <a:rPr lang="en-US" dirty="0"/>
              <a:t>), Update… set…(</a:t>
            </a:r>
            <a:r>
              <a:rPr lang="en-US" dirty="0" err="1"/>
              <a:t>Sửa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ExecuteNonQuery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37DA3-00C9-420A-8022-5E6698A8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25" y="6013426"/>
            <a:ext cx="2896004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2CBAC-2645-4AB6-8414-D4726186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54" y="3823467"/>
            <a:ext cx="8595360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C9B1A-1524-4DA7-9D5C-57AD211C3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654" y="4322946"/>
            <a:ext cx="8678486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757396-9CE7-4816-BC17-812387A4A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654" y="4785405"/>
            <a:ext cx="990738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8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AFB4-A33B-4EE2-8A85-079246E8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9815-0770-4DB1-9E8C-7D4AD112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Xoá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128F28-B954-4739-9902-5ABACE4A1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66" y="2820670"/>
            <a:ext cx="7385313" cy="36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AFB4-A33B-4EE2-8A85-079246E8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9815-0770-4DB1-9E8C-7D4AD112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Xoá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EC3E0-5EBE-4E79-81C7-802E6FB0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1" y="2696845"/>
            <a:ext cx="7360920" cy="37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357D-9628-46CC-94F4-93F775F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6828-8B5A-41BC-BC80-8BF9FCE4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514350" indent="-285750" algn="just">
              <a:lnSpc>
                <a:spcPct val="150000"/>
              </a:lnSpc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514350" indent="-28575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514350" indent="-285750" algn="just">
              <a:lnSpc>
                <a:spcPct val="150000"/>
              </a:lnSpc>
              <a:buFont typeface="Times New Roman" panose="02020603050405020304" pitchFamily="18" charset="0"/>
              <a:buChar char="‾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lnSpc>
                <a:spcPct val="150000"/>
              </a:lnSpc>
              <a:buFont typeface="Times New Roman" panose="02020603050405020304" pitchFamily="18" charset="0"/>
              <a:buChar char="‾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sót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3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357D-9628-46CC-94F4-93F775F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6828-8B5A-41BC-BC80-8BF9FCE4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2860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đẹp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0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3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2776C18-D8E9-455C-B2AA-1D5DF76AC16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35686" b="35686"/>
          <a:stretch/>
        </p:blipFill>
        <p:spPr>
          <a:xfrm>
            <a:off x="507545" y="4442730"/>
            <a:ext cx="10182225" cy="1752595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E37FB72-B64D-4BFF-B4BB-BA6115E0DE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372" t="15314" r="372" b="58366"/>
          <a:stretch/>
        </p:blipFill>
        <p:spPr>
          <a:xfrm flipH="1">
            <a:off x="507546" y="2616581"/>
            <a:ext cx="10220325" cy="18166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ED509-B8AC-4C3F-ADD4-FAE9A2FBB6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2629" y="370114"/>
            <a:ext cx="4413249" cy="1428752"/>
          </a:xfrm>
        </p:spPr>
        <p:txBody>
          <a:bodyPr/>
          <a:lstStyle/>
          <a:p>
            <a:r>
              <a:rPr lang="en-US" sz="7200" b="1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</a:t>
            </a:r>
            <a:r>
              <a:rPr lang="en-US" sz="7200" b="1" dirty="0">
                <a:effectLst>
                  <a:reflection blurRad="6350" stA="50000" endA="300" endPos="50000" dist="6000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12</a:t>
            </a:r>
            <a:endParaRPr lang="vi-VN" sz="7200" b="1" dirty="0">
              <a:effectLst>
                <a:reflection blurRad="6350" stA="50000" endA="300" endPos="50000" dist="60007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04121-392A-48E2-8CDB-F4630CD77164}"/>
              </a:ext>
            </a:extLst>
          </p:cNvPr>
          <p:cNvSpPr txBox="1"/>
          <p:nvPr/>
        </p:nvSpPr>
        <p:spPr>
          <a:xfrm>
            <a:off x="1531486" y="3352780"/>
            <a:ext cx="5689600" cy="1200329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Thanks for</a:t>
            </a:r>
            <a:endParaRPr lang="vi-VN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6ACAA-5AF7-461B-A049-22A193B6ABB5}"/>
              </a:ext>
            </a:extLst>
          </p:cNvPr>
          <p:cNvSpPr txBox="1"/>
          <p:nvPr/>
        </p:nvSpPr>
        <p:spPr>
          <a:xfrm>
            <a:off x="4931228" y="4433204"/>
            <a:ext cx="3971019" cy="995209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867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Watching</a:t>
            </a:r>
            <a:endParaRPr lang="vi-VN" sz="5867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64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0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0" grpId="1"/>
          <p:bldP spid="21" grpId="0"/>
          <p:bldP spid="2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xit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0" grpId="1"/>
          <p:bldP spid="21" grpId="0"/>
          <p:bldP spid="21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220EE63-2060-45CF-8BC2-42441DFB3EB3}"/>
              </a:ext>
            </a:extLst>
          </p:cNvPr>
          <p:cNvGrpSpPr/>
          <p:nvPr/>
        </p:nvGrpSpPr>
        <p:grpSpPr>
          <a:xfrm>
            <a:off x="0" y="3325681"/>
            <a:ext cx="12192000" cy="251417"/>
            <a:chOff x="0" y="2494260"/>
            <a:chExt cx="9144000" cy="18856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0C071EA-ECE7-4109-B0F0-436820743C4B}"/>
                </a:ext>
              </a:extLst>
            </p:cNvPr>
            <p:cNvCxnSpPr/>
            <p:nvPr/>
          </p:nvCxnSpPr>
          <p:spPr>
            <a:xfrm>
              <a:off x="0" y="2494260"/>
              <a:ext cx="9144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349E41-7557-44ED-8841-227AD03D9C49}"/>
                </a:ext>
              </a:extLst>
            </p:cNvPr>
            <p:cNvCxnSpPr/>
            <p:nvPr/>
          </p:nvCxnSpPr>
          <p:spPr>
            <a:xfrm>
              <a:off x="0" y="2584667"/>
              <a:ext cx="9144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94C8D1-ABC8-41D4-8BB0-53748EB16D74}"/>
                </a:ext>
              </a:extLst>
            </p:cNvPr>
            <p:cNvCxnSpPr/>
            <p:nvPr/>
          </p:nvCxnSpPr>
          <p:spPr>
            <a:xfrm>
              <a:off x="0" y="2682823"/>
              <a:ext cx="9144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D096C08-B086-463E-8735-E103F2ADB49B}"/>
              </a:ext>
            </a:extLst>
          </p:cNvPr>
          <p:cNvSpPr/>
          <p:nvPr/>
        </p:nvSpPr>
        <p:spPr>
          <a:xfrm>
            <a:off x="2899370" y="2838450"/>
            <a:ext cx="1154509" cy="113029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0">
            <a:solidFill>
              <a:schemeClr val="accent6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DB79CE-B859-4F8F-A7E5-82CB7BC9CDA8}"/>
              </a:ext>
            </a:extLst>
          </p:cNvPr>
          <p:cNvSpPr/>
          <p:nvPr/>
        </p:nvSpPr>
        <p:spPr>
          <a:xfrm>
            <a:off x="4645620" y="2838449"/>
            <a:ext cx="1154509" cy="113029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0">
            <a:solidFill>
              <a:schemeClr val="accent6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AB58F0-6D36-4C45-8EDE-1A7FC94722A6}"/>
              </a:ext>
            </a:extLst>
          </p:cNvPr>
          <p:cNvSpPr/>
          <p:nvPr/>
        </p:nvSpPr>
        <p:spPr>
          <a:xfrm>
            <a:off x="6391871" y="2838447"/>
            <a:ext cx="1154509" cy="113029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0">
            <a:solidFill>
              <a:schemeClr val="accent6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83297-F318-45CA-8F7A-D7378DA4B4B2}"/>
              </a:ext>
            </a:extLst>
          </p:cNvPr>
          <p:cNvSpPr txBox="1"/>
          <p:nvPr/>
        </p:nvSpPr>
        <p:spPr>
          <a:xfrm>
            <a:off x="1240971" y="979003"/>
            <a:ext cx="9304267" cy="1077218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6400" b="1" dirty="0">
                <a:solidFill>
                  <a:schemeClr val="accent6"/>
                </a:solidFill>
              </a:rPr>
              <a:t>THÀNH VIÊN NHÓM</a:t>
            </a:r>
          </a:p>
        </p:txBody>
      </p:sp>
    </p:spTree>
    <p:extLst>
      <p:ext uri="{BB962C8B-B14F-4D97-AF65-F5344CB8AC3E}">
        <p14:creationId xmlns:p14="http://schemas.microsoft.com/office/powerpoint/2010/main" val="22733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1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220EE63-2060-45CF-8BC2-42441DFB3EB3}"/>
              </a:ext>
            </a:extLst>
          </p:cNvPr>
          <p:cNvGrpSpPr/>
          <p:nvPr/>
        </p:nvGrpSpPr>
        <p:grpSpPr>
          <a:xfrm>
            <a:off x="0" y="3325681"/>
            <a:ext cx="12192000" cy="251417"/>
            <a:chOff x="0" y="2494260"/>
            <a:chExt cx="9144000" cy="18856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0C071EA-ECE7-4109-B0F0-436820743C4B}"/>
                </a:ext>
              </a:extLst>
            </p:cNvPr>
            <p:cNvCxnSpPr/>
            <p:nvPr/>
          </p:nvCxnSpPr>
          <p:spPr>
            <a:xfrm>
              <a:off x="0" y="2494260"/>
              <a:ext cx="9144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349E41-7557-44ED-8841-227AD03D9C49}"/>
                </a:ext>
              </a:extLst>
            </p:cNvPr>
            <p:cNvCxnSpPr/>
            <p:nvPr/>
          </p:nvCxnSpPr>
          <p:spPr>
            <a:xfrm>
              <a:off x="0" y="2584667"/>
              <a:ext cx="9144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94C8D1-ABC8-41D4-8BB0-53748EB16D74}"/>
                </a:ext>
              </a:extLst>
            </p:cNvPr>
            <p:cNvCxnSpPr/>
            <p:nvPr/>
          </p:nvCxnSpPr>
          <p:spPr>
            <a:xfrm>
              <a:off x="0" y="2682823"/>
              <a:ext cx="91440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D096C08-B086-463E-8735-E103F2ADB49B}"/>
              </a:ext>
            </a:extLst>
          </p:cNvPr>
          <p:cNvSpPr/>
          <p:nvPr/>
        </p:nvSpPr>
        <p:spPr>
          <a:xfrm>
            <a:off x="2899370" y="2838450"/>
            <a:ext cx="1154509" cy="113029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0">
            <a:solidFill>
              <a:schemeClr val="accent6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DB79CE-B859-4F8F-A7E5-82CB7BC9CDA8}"/>
              </a:ext>
            </a:extLst>
          </p:cNvPr>
          <p:cNvSpPr/>
          <p:nvPr/>
        </p:nvSpPr>
        <p:spPr>
          <a:xfrm>
            <a:off x="4645620" y="2838449"/>
            <a:ext cx="1154509" cy="113029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0">
            <a:solidFill>
              <a:schemeClr val="accent6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AB58F0-6D36-4C45-8EDE-1A7FC94722A6}"/>
              </a:ext>
            </a:extLst>
          </p:cNvPr>
          <p:cNvSpPr/>
          <p:nvPr/>
        </p:nvSpPr>
        <p:spPr>
          <a:xfrm>
            <a:off x="6391871" y="2838447"/>
            <a:ext cx="1154509" cy="113029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0">
            <a:solidFill>
              <a:schemeClr val="accent6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87934-246A-4903-8CF7-3188EBBC35BA}"/>
              </a:ext>
            </a:extLst>
          </p:cNvPr>
          <p:cNvSpPr txBox="1"/>
          <p:nvPr/>
        </p:nvSpPr>
        <p:spPr>
          <a:xfrm>
            <a:off x="1951294" y="-2125113"/>
            <a:ext cx="7933079" cy="2062103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6400" b="1" dirty="0">
                <a:solidFill>
                  <a:schemeClr val="accent6"/>
                </a:solidFill>
              </a:rPr>
              <a:t>THÀNH VIÊN NHÓM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AA63F9-832B-4FE1-996E-5FD51A0DCAE7}"/>
              </a:ext>
            </a:extLst>
          </p:cNvPr>
          <p:cNvGrpSpPr/>
          <p:nvPr/>
        </p:nvGrpSpPr>
        <p:grpSpPr>
          <a:xfrm>
            <a:off x="2572718" y="4755341"/>
            <a:ext cx="2168260" cy="569114"/>
            <a:chOff x="632550" y="3109308"/>
            <a:chExt cx="1967893" cy="4268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6E6141-080F-4668-BABD-0CA150D5EFA6}"/>
                </a:ext>
              </a:extLst>
            </p:cNvPr>
            <p:cNvSpPr txBox="1"/>
            <p:nvPr/>
          </p:nvSpPr>
          <p:spPr>
            <a:xfrm>
              <a:off x="632550" y="3109308"/>
              <a:ext cx="1967893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b="1" dirty="0">
                  <a:solidFill>
                    <a:schemeClr val="accent6"/>
                  </a:solidFill>
                </a:rPr>
                <a:t>NGÔ TRƯỜNG AN</a:t>
              </a:r>
              <a:endParaRPr lang="vi-VN" sz="1067" b="1" dirty="0">
                <a:solidFill>
                  <a:schemeClr val="accent6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857911-CF47-47CD-963C-8DDB7F27F041}"/>
                </a:ext>
              </a:extLst>
            </p:cNvPr>
            <p:cNvSpPr txBox="1"/>
            <p:nvPr/>
          </p:nvSpPr>
          <p:spPr>
            <a:xfrm>
              <a:off x="961667" y="3343735"/>
              <a:ext cx="1002745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067" b="1" dirty="0">
                  <a:solidFill>
                    <a:schemeClr val="accent6"/>
                  </a:solidFill>
                  <a:latin typeface="Segoe UI Historic" panose="020B0502040204020203" pitchFamily="34" charset="0"/>
                </a:rPr>
                <a:t>1951052002</a:t>
              </a:r>
              <a:endParaRPr lang="vi-VN" sz="1067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F03BB8-6A02-433C-B052-E243DDE92A35}"/>
              </a:ext>
            </a:extLst>
          </p:cNvPr>
          <p:cNvGrpSpPr/>
          <p:nvPr/>
        </p:nvGrpSpPr>
        <p:grpSpPr>
          <a:xfrm>
            <a:off x="6291103" y="4754769"/>
            <a:ext cx="1613077" cy="566445"/>
            <a:chOff x="794027" y="3116374"/>
            <a:chExt cx="1464014" cy="4248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965D05-E966-4968-AF09-15395907EF0D}"/>
                </a:ext>
              </a:extLst>
            </p:cNvPr>
            <p:cNvSpPr txBox="1"/>
            <p:nvPr/>
          </p:nvSpPr>
          <p:spPr>
            <a:xfrm>
              <a:off x="794027" y="3116374"/>
              <a:ext cx="1464014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b="1" dirty="0">
                  <a:solidFill>
                    <a:schemeClr val="accent6"/>
                  </a:solidFill>
                </a:rPr>
                <a:t>NGUYỄN PHÚ AN</a:t>
              </a:r>
              <a:endParaRPr lang="vi-VN" sz="1067" b="1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18F1E4-2322-4274-B9B1-B98A2DAAB671}"/>
                </a:ext>
              </a:extLst>
            </p:cNvPr>
            <p:cNvSpPr txBox="1"/>
            <p:nvPr/>
          </p:nvSpPr>
          <p:spPr>
            <a:xfrm>
              <a:off x="955558" y="3348799"/>
              <a:ext cx="1002745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067" b="1" dirty="0">
                  <a:solidFill>
                    <a:schemeClr val="accent6"/>
                  </a:solidFill>
                  <a:latin typeface="Segoe UI Historic" panose="020B0502040204020203" pitchFamily="34" charset="0"/>
                </a:rPr>
                <a:t>1951052003</a:t>
              </a:r>
              <a:endParaRPr lang="vi-VN" sz="1067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1B7C09-84A1-4FEB-B458-5D914D168D58}"/>
              </a:ext>
            </a:extLst>
          </p:cNvPr>
          <p:cNvGrpSpPr/>
          <p:nvPr/>
        </p:nvGrpSpPr>
        <p:grpSpPr>
          <a:xfrm>
            <a:off x="4428385" y="4754311"/>
            <a:ext cx="2121312" cy="557481"/>
            <a:chOff x="741098" y="3123526"/>
            <a:chExt cx="1925283" cy="4181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EF7980-7763-4FBF-8E9D-DE5F576B9E80}"/>
                </a:ext>
              </a:extLst>
            </p:cNvPr>
            <p:cNvSpPr txBox="1"/>
            <p:nvPr/>
          </p:nvSpPr>
          <p:spPr>
            <a:xfrm>
              <a:off x="741098" y="3123526"/>
              <a:ext cx="1925283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b="1" dirty="0">
                  <a:solidFill>
                    <a:schemeClr val="accent6"/>
                  </a:solidFill>
                </a:rPr>
                <a:t>NGUYỄN LÊ ANH TUẤN</a:t>
              </a:r>
              <a:endParaRPr lang="vi-VN" sz="1067" b="1" dirty="0">
                <a:solidFill>
                  <a:schemeClr val="accent6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AB08D8-4129-4C55-A301-FE39D6E5B573}"/>
                </a:ext>
              </a:extLst>
            </p:cNvPr>
            <p:cNvSpPr txBox="1"/>
            <p:nvPr/>
          </p:nvSpPr>
          <p:spPr>
            <a:xfrm>
              <a:off x="967804" y="3349228"/>
              <a:ext cx="1002745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067" b="1" dirty="0">
                  <a:solidFill>
                    <a:schemeClr val="accent6"/>
                  </a:solidFill>
                  <a:latin typeface="Segoe UI Historic" panose="020B0502040204020203" pitchFamily="34" charset="0"/>
                </a:rPr>
                <a:t>1951052225</a:t>
              </a:r>
              <a:endParaRPr lang="vi-VN" sz="1067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B3F6A16-9AE5-426F-8378-B6D8D004BCC4}"/>
              </a:ext>
            </a:extLst>
          </p:cNvPr>
          <p:cNvSpPr txBox="1"/>
          <p:nvPr/>
        </p:nvSpPr>
        <p:spPr>
          <a:xfrm>
            <a:off x="1307733" y="974633"/>
            <a:ext cx="9220200" cy="1077218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6400" b="1" dirty="0">
                <a:solidFill>
                  <a:schemeClr val="accent6"/>
                </a:solidFill>
              </a:rPr>
              <a:t>THÀNH VIÊN NHÓM</a:t>
            </a:r>
          </a:p>
        </p:txBody>
      </p:sp>
    </p:spTree>
    <p:extLst>
      <p:ext uri="{BB962C8B-B14F-4D97-AF65-F5344CB8AC3E}">
        <p14:creationId xmlns:p14="http://schemas.microsoft.com/office/powerpoint/2010/main" val="353429682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030C-EE7D-4915-AFF4-59C4D1B00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		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3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51D6-EEC5-4DF1-BC98-3999685F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41E-2B71-473F-AC69-D6C1F2E5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56509"/>
            <a:ext cx="8595360" cy="4351337"/>
          </a:xfrm>
        </p:spPr>
        <p:txBody>
          <a:bodyPr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nay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nghệ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ngày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càng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nghệ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ngày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càng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áp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hầu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mọi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lĩnh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vực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xã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hội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lưu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trữ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soát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lượng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đều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nghệ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thay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lữu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trữ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giấy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viết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kia.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Ngành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y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tế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lượng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lớn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tin,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đặc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biệt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bệnh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bệnh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viện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lữu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giữ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soát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cẩn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thận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an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vậy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hi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vọng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giúp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sức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ngành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nghệ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nói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chung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lĩnh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vực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y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tế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nói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riêng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em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hi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vọng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bài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giúp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em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cải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thiện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kĩ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bản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thân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em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kính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mong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nhận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đánh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đóng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góp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ý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kiến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cô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bài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em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thiện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b="1" dirty="0">
              <a:latin typeface="+mj-lt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br>
              <a:rPr lang="en-US" b="1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US" b="1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658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466B-65F6-45FB-8F39-F3166BFE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9F63-D083-4F7F-81D7-F1B20FD2F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Form1: Menu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C7281-5FAF-40D5-85D5-ED6CC84C01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42" y="2051525"/>
            <a:ext cx="5486400" cy="390588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622889FA-F439-439C-BD09-58AD35C6773E}"/>
              </a:ext>
            </a:extLst>
          </p:cNvPr>
          <p:cNvSpPr/>
          <p:nvPr/>
        </p:nvSpPr>
        <p:spPr>
          <a:xfrm>
            <a:off x="5015345" y="3500582"/>
            <a:ext cx="387928" cy="1856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960A8-200C-4586-9CBE-524A0814A3DF}"/>
              </a:ext>
            </a:extLst>
          </p:cNvPr>
          <p:cNvSpPr txBox="1"/>
          <p:nvPr/>
        </p:nvSpPr>
        <p:spPr>
          <a:xfrm>
            <a:off x="736876" y="3782505"/>
            <a:ext cx="293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button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form </a:t>
            </a:r>
            <a:r>
              <a:rPr lang="en-US" dirty="0" err="1"/>
              <a:t>khác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49A4C5-22D7-459E-974D-B51895197645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3674040" y="4105671"/>
            <a:ext cx="1341305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4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EC5E-A763-4B3B-8140-D53AFDEF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42A-0A8F-4C9F-A30B-7A62FC37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2: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9D798-FBC1-4AAD-81C3-C51A98678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72" y="2632710"/>
            <a:ext cx="5486400" cy="3250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466F83-94C4-458B-8F7F-B8A8815F2BE7}"/>
              </a:ext>
            </a:extLst>
          </p:cNvPr>
          <p:cNvSpPr txBox="1"/>
          <p:nvPr/>
        </p:nvSpPr>
        <p:spPr>
          <a:xfrm>
            <a:off x="7288370" y="2632710"/>
            <a:ext cx="322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DataGridView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F9BB55-22B4-42E8-B78E-38E3EEFEC41E}"/>
              </a:ext>
            </a:extLst>
          </p:cNvPr>
          <p:cNvCxnSpPr>
            <a:endCxn id="5" idx="1"/>
          </p:cNvCxnSpPr>
          <p:nvPr/>
        </p:nvCxnSpPr>
        <p:spPr>
          <a:xfrm flipV="1">
            <a:off x="5837382" y="2955876"/>
            <a:ext cx="1450988" cy="86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DAF889-4FC4-4FF0-8BAD-3B0FE3D4B0D6}"/>
              </a:ext>
            </a:extLst>
          </p:cNvPr>
          <p:cNvSpPr txBox="1"/>
          <p:nvPr/>
        </p:nvSpPr>
        <p:spPr>
          <a:xfrm>
            <a:off x="7869914" y="4765243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button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8AC1304-8B3D-4A6B-997B-BE8C176A5FD0}"/>
              </a:ext>
            </a:extLst>
          </p:cNvPr>
          <p:cNvSpPr/>
          <p:nvPr/>
        </p:nvSpPr>
        <p:spPr>
          <a:xfrm>
            <a:off x="5686737" y="4423404"/>
            <a:ext cx="314036" cy="1201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CDD73-D120-4CAF-B529-48989A9C8600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V="1">
            <a:off x="6000773" y="4949909"/>
            <a:ext cx="1869141" cy="7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B0BF9A1-AC74-4512-959C-6F4CFE57D242}"/>
              </a:ext>
            </a:extLst>
          </p:cNvPr>
          <p:cNvSpPr/>
          <p:nvPr/>
        </p:nvSpPr>
        <p:spPr>
          <a:xfrm rot="5400000">
            <a:off x="2761672" y="4934125"/>
            <a:ext cx="553397" cy="16818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81AC68-D037-448E-8BDD-B37EE71150AA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038370" y="6051725"/>
            <a:ext cx="0" cy="34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60BAC2-7C0C-4641-B2BD-2FFB0E3882A2}"/>
              </a:ext>
            </a:extLst>
          </p:cNvPr>
          <p:cNvSpPr txBox="1"/>
          <p:nvPr/>
        </p:nvSpPr>
        <p:spPr>
          <a:xfrm>
            <a:off x="6563271" y="6083212"/>
            <a:ext cx="439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texbox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00147-34D0-4B74-8817-65DE1BACA64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38370" y="6336358"/>
            <a:ext cx="3524901" cy="7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8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2792-FD7F-4027-8B5A-1A4CE9F3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1F82-660E-4221-A7C7-CE4BFE66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3: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E771C-EC01-4379-BB75-664686F7BE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68" y="2496961"/>
            <a:ext cx="4834128" cy="3867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5A6C6-0B5C-4850-AB68-17DCAA356A41}"/>
              </a:ext>
            </a:extLst>
          </p:cNvPr>
          <p:cNvSpPr txBox="1"/>
          <p:nvPr/>
        </p:nvSpPr>
        <p:spPr>
          <a:xfrm>
            <a:off x="7288370" y="2632710"/>
            <a:ext cx="322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DataGridView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database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761E85-0D0F-4069-817C-C113EF19316B}"/>
              </a:ext>
            </a:extLst>
          </p:cNvPr>
          <p:cNvCxnSpPr>
            <a:cxnSpLocks/>
          </p:cNvCxnSpPr>
          <p:nvPr/>
        </p:nvCxnSpPr>
        <p:spPr>
          <a:xfrm flipV="1">
            <a:off x="5310909" y="2955877"/>
            <a:ext cx="1977461" cy="83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267B3F-ADC8-4404-81C4-1A5AEBC34E84}"/>
              </a:ext>
            </a:extLst>
          </p:cNvPr>
          <p:cNvSpPr txBox="1"/>
          <p:nvPr/>
        </p:nvSpPr>
        <p:spPr>
          <a:xfrm>
            <a:off x="7869914" y="4765243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button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28E296A-19A8-40CA-A2B9-801A5D43C0B6}"/>
              </a:ext>
            </a:extLst>
          </p:cNvPr>
          <p:cNvSpPr/>
          <p:nvPr/>
        </p:nvSpPr>
        <p:spPr>
          <a:xfrm>
            <a:off x="5485634" y="4772087"/>
            <a:ext cx="210499" cy="1337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771B23-8975-44D9-AC27-DEAD6AA28B98}"/>
              </a:ext>
            </a:extLst>
          </p:cNvPr>
          <p:cNvCxnSpPr>
            <a:endCxn id="8" idx="1"/>
          </p:cNvCxnSpPr>
          <p:nvPr/>
        </p:nvCxnSpPr>
        <p:spPr>
          <a:xfrm flipV="1">
            <a:off x="5708073" y="4949909"/>
            <a:ext cx="2161841" cy="4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B342BD-47B4-44EA-8FD4-26AF2B7EDB38}"/>
              </a:ext>
            </a:extLst>
          </p:cNvPr>
          <p:cNvSpPr txBox="1"/>
          <p:nvPr/>
        </p:nvSpPr>
        <p:spPr>
          <a:xfrm>
            <a:off x="6696627" y="6297611"/>
            <a:ext cx="414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texbox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3876891-5C03-43DD-A3FF-3AC340507F45}"/>
              </a:ext>
            </a:extLst>
          </p:cNvPr>
          <p:cNvSpPr/>
          <p:nvPr/>
        </p:nvSpPr>
        <p:spPr>
          <a:xfrm rot="5400000">
            <a:off x="2972763" y="5593235"/>
            <a:ext cx="343652" cy="11738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E10B6-541A-4B1A-AF44-6CD732AC0DE9}"/>
              </a:ext>
            </a:extLst>
          </p:cNvPr>
          <p:cNvCxnSpPr>
            <a:cxnSpLocks/>
          </p:cNvCxnSpPr>
          <p:nvPr/>
        </p:nvCxnSpPr>
        <p:spPr>
          <a:xfrm>
            <a:off x="3144589" y="6346211"/>
            <a:ext cx="0" cy="27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D24332-1CAA-4A42-9ED8-8F9D3B57345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024690" y="6581197"/>
            <a:ext cx="3671937" cy="3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0363-BCC6-4102-A745-A07B036B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44C0-C767-4E5B-8E5D-35152F83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4 </a:t>
            </a:r>
            <a:r>
              <a:rPr lang="en-US" dirty="0" err="1"/>
              <a:t>và</a:t>
            </a:r>
            <a:r>
              <a:rPr lang="en-US" dirty="0"/>
              <a:t> Form 5: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68B7A-DBC8-4F69-811F-9BD5E962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44" y="2708469"/>
            <a:ext cx="5074174" cy="3193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58913-697D-49F5-95DD-C5AE10F36B3C}"/>
              </a:ext>
            </a:extLst>
          </p:cNvPr>
          <p:cNvSpPr txBox="1"/>
          <p:nvPr/>
        </p:nvSpPr>
        <p:spPr>
          <a:xfrm>
            <a:off x="6855866" y="3629890"/>
            <a:ext cx="349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DataGridView</a:t>
            </a:r>
            <a:r>
              <a:rPr lang="en-US" dirty="0"/>
              <a:t> 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17D2F6-8905-470B-9825-80116CECAC33}"/>
              </a:ext>
            </a:extLst>
          </p:cNvPr>
          <p:cNvCxnSpPr>
            <a:endCxn id="6" idx="1"/>
          </p:cNvCxnSpPr>
          <p:nvPr/>
        </p:nvCxnSpPr>
        <p:spPr>
          <a:xfrm flipV="1">
            <a:off x="5135418" y="4091555"/>
            <a:ext cx="1720448" cy="11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316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489</TotalTime>
  <Words>883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Century Schoolbook</vt:lpstr>
      <vt:lpstr>Courier New</vt:lpstr>
      <vt:lpstr>Raleway Medium</vt:lpstr>
      <vt:lpstr>Segoe UI Historic</vt:lpstr>
      <vt:lpstr>Tahoma</vt:lpstr>
      <vt:lpstr>Times New Roman</vt:lpstr>
      <vt:lpstr>Verdana</vt:lpstr>
      <vt:lpstr>Wingdings 2</vt:lpstr>
      <vt:lpstr>View</vt:lpstr>
      <vt:lpstr>Group 12</vt:lpstr>
      <vt:lpstr>PowerPoint Presentation</vt:lpstr>
      <vt:lpstr>PowerPoint Presentation</vt:lpstr>
      <vt:lpstr>Chương trình quản lý   hồ sơ bệnh án</vt:lpstr>
      <vt:lpstr>Giới thiệu về đề tài</vt:lpstr>
      <vt:lpstr>Thiết kế giao diện</vt:lpstr>
      <vt:lpstr>Thiết kế giao diện</vt:lpstr>
      <vt:lpstr>Thiết kế giao diện</vt:lpstr>
      <vt:lpstr>Thiết kế giao diện</vt:lpstr>
      <vt:lpstr>Chức năng </vt:lpstr>
      <vt:lpstr>Chức năng</vt:lpstr>
      <vt:lpstr>Chức năng</vt:lpstr>
      <vt:lpstr>Chức năng</vt:lpstr>
      <vt:lpstr>Chức năng</vt:lpstr>
      <vt:lpstr>Chức năng</vt:lpstr>
      <vt:lpstr>Chức năng</vt:lpstr>
      <vt:lpstr>Kết luận</vt:lpstr>
      <vt:lpstr>Kết luận</vt:lpstr>
      <vt:lpstr>Group 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quản lý hồ sơ bệnh án</dc:title>
  <dc:creator>Tuấn Nguyễn</dc:creator>
  <cp:lastModifiedBy>An Nguyen Phu</cp:lastModifiedBy>
  <cp:revision>31</cp:revision>
  <dcterms:created xsi:type="dcterms:W3CDTF">2022-02-08T16:41:25Z</dcterms:created>
  <dcterms:modified xsi:type="dcterms:W3CDTF">2022-02-12T06:32:33Z</dcterms:modified>
</cp:coreProperties>
</file>