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C5715A1-40AE-42C5-ABA2-F4F268004728}" type="datetimeFigureOut">
              <a:rPr lang="en-SG" smtClean="0"/>
              <a:t>20/8/2021</a:t>
            </a:fld>
            <a:endParaRPr lang="en-SG"/>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SG"/>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6E113FD-827B-4792-85A0-E563A3575D53}" type="slidenum">
              <a:rPr lang="en-SG" smtClean="0"/>
              <a:t>‹#›</a:t>
            </a:fld>
            <a:endParaRPr lang="en-SG"/>
          </a:p>
        </p:txBody>
      </p:sp>
    </p:spTree>
    <p:extLst>
      <p:ext uri="{BB962C8B-B14F-4D97-AF65-F5344CB8AC3E}">
        <p14:creationId xmlns:p14="http://schemas.microsoft.com/office/powerpoint/2010/main" val="4044590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5715A1-40AE-42C5-ABA2-F4F268004728}" type="datetimeFigureOut">
              <a:rPr lang="en-SG" smtClean="0"/>
              <a:t>20/8/2021</a:t>
            </a:fld>
            <a:endParaRPr lang="en-SG"/>
          </a:p>
        </p:txBody>
      </p:sp>
      <p:sp>
        <p:nvSpPr>
          <p:cNvPr id="6" name="Footer Placeholder 5"/>
          <p:cNvSpPr>
            <a:spLocks noGrp="1"/>
          </p:cNvSpPr>
          <p:nvPr>
            <p:ph type="ftr" sz="quarter" idx="11"/>
          </p:nvPr>
        </p:nvSpPr>
        <p:spPr/>
        <p:txBody>
          <a:bodyPr/>
          <a:lstStyle/>
          <a:p>
            <a:endParaRPr lang="en-S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E113FD-827B-4792-85A0-E563A3575D53}" type="slidenum">
              <a:rPr lang="en-SG" smtClean="0"/>
              <a:t>‹#›</a:t>
            </a:fld>
            <a:endParaRPr lang="en-SG"/>
          </a:p>
        </p:txBody>
      </p:sp>
    </p:spTree>
    <p:extLst>
      <p:ext uri="{BB962C8B-B14F-4D97-AF65-F5344CB8AC3E}">
        <p14:creationId xmlns:p14="http://schemas.microsoft.com/office/powerpoint/2010/main" val="1730185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5715A1-40AE-42C5-ABA2-F4F268004728}" type="datetimeFigureOut">
              <a:rPr lang="en-SG" smtClean="0"/>
              <a:t>20/8/2021</a:t>
            </a:fld>
            <a:endParaRPr lang="en-SG"/>
          </a:p>
        </p:txBody>
      </p:sp>
      <p:sp>
        <p:nvSpPr>
          <p:cNvPr id="5" name="Footer Placeholder 4"/>
          <p:cNvSpPr>
            <a:spLocks noGrp="1"/>
          </p:cNvSpPr>
          <p:nvPr>
            <p:ph type="ftr" sz="quarter" idx="11"/>
          </p:nvPr>
        </p:nvSpPr>
        <p:spPr/>
        <p:txBody>
          <a:bodyPr/>
          <a:lstStyle/>
          <a:p>
            <a:endParaRPr lang="en-SG"/>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E113FD-827B-4792-85A0-E563A3575D53}" type="slidenum">
              <a:rPr lang="en-SG" smtClean="0"/>
              <a:t>‹#›</a:t>
            </a:fld>
            <a:endParaRPr lang="en-SG"/>
          </a:p>
        </p:txBody>
      </p:sp>
    </p:spTree>
    <p:extLst>
      <p:ext uri="{BB962C8B-B14F-4D97-AF65-F5344CB8AC3E}">
        <p14:creationId xmlns:p14="http://schemas.microsoft.com/office/powerpoint/2010/main" val="3150279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5715A1-40AE-42C5-ABA2-F4F268004728}" type="datetimeFigureOut">
              <a:rPr lang="en-SG" smtClean="0"/>
              <a:t>20/8/2021</a:t>
            </a:fld>
            <a:endParaRPr lang="en-SG"/>
          </a:p>
        </p:txBody>
      </p:sp>
      <p:sp>
        <p:nvSpPr>
          <p:cNvPr id="5" name="Footer Placeholder 4"/>
          <p:cNvSpPr>
            <a:spLocks noGrp="1"/>
          </p:cNvSpPr>
          <p:nvPr>
            <p:ph type="ftr" sz="quarter" idx="11"/>
          </p:nvPr>
        </p:nvSpPr>
        <p:spPr/>
        <p:txBody>
          <a:bodyPr/>
          <a:lstStyle/>
          <a:p>
            <a:endParaRPr lang="en-SG"/>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E113FD-827B-4792-85A0-E563A3575D53}" type="slidenum">
              <a:rPr lang="en-SG" smtClean="0"/>
              <a:t>‹#›</a:t>
            </a:fld>
            <a:endParaRPr lang="en-SG"/>
          </a:p>
        </p:txBody>
      </p:sp>
    </p:spTree>
    <p:extLst>
      <p:ext uri="{BB962C8B-B14F-4D97-AF65-F5344CB8AC3E}">
        <p14:creationId xmlns:p14="http://schemas.microsoft.com/office/powerpoint/2010/main" val="909580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5715A1-40AE-42C5-ABA2-F4F268004728}" type="datetimeFigureOut">
              <a:rPr lang="en-SG" smtClean="0"/>
              <a:t>20/8/2021</a:t>
            </a:fld>
            <a:endParaRPr lang="en-SG"/>
          </a:p>
        </p:txBody>
      </p:sp>
      <p:sp>
        <p:nvSpPr>
          <p:cNvPr id="5" name="Footer Placeholder 4"/>
          <p:cNvSpPr>
            <a:spLocks noGrp="1"/>
          </p:cNvSpPr>
          <p:nvPr>
            <p:ph type="ftr" sz="quarter" idx="11"/>
          </p:nvPr>
        </p:nvSpPr>
        <p:spPr/>
        <p:txBody>
          <a:bodyPr/>
          <a:lstStyle/>
          <a:p>
            <a:endParaRPr lang="en-SG"/>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E113FD-827B-4792-85A0-E563A3575D53}" type="slidenum">
              <a:rPr lang="en-SG" smtClean="0"/>
              <a:t>‹#›</a:t>
            </a:fld>
            <a:endParaRPr lang="en-SG"/>
          </a:p>
        </p:txBody>
      </p:sp>
    </p:spTree>
    <p:extLst>
      <p:ext uri="{BB962C8B-B14F-4D97-AF65-F5344CB8AC3E}">
        <p14:creationId xmlns:p14="http://schemas.microsoft.com/office/powerpoint/2010/main" val="2061775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5715A1-40AE-42C5-ABA2-F4F268004728}" type="datetimeFigureOut">
              <a:rPr lang="en-SG" smtClean="0"/>
              <a:t>20/8/2021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6E113FD-827B-4792-85A0-E563A3575D53}" type="slidenum">
              <a:rPr lang="en-SG" smtClean="0"/>
              <a:t>‹#›</a:t>
            </a:fld>
            <a:endParaRPr lang="en-SG"/>
          </a:p>
        </p:txBody>
      </p:sp>
    </p:spTree>
    <p:extLst>
      <p:ext uri="{BB962C8B-B14F-4D97-AF65-F5344CB8AC3E}">
        <p14:creationId xmlns:p14="http://schemas.microsoft.com/office/powerpoint/2010/main" val="3834149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5715A1-40AE-42C5-ABA2-F4F268004728}" type="datetimeFigureOut">
              <a:rPr lang="en-SG" smtClean="0"/>
              <a:t>20/8/2021</a:t>
            </a:fld>
            <a:endParaRPr lang="en-SG"/>
          </a:p>
        </p:txBody>
      </p:sp>
      <p:sp>
        <p:nvSpPr>
          <p:cNvPr id="8" name="Footer Placeholder 7"/>
          <p:cNvSpPr>
            <a:spLocks noGrp="1"/>
          </p:cNvSpPr>
          <p:nvPr>
            <p:ph type="ftr" sz="quarter" idx="11"/>
          </p:nvPr>
        </p:nvSpPr>
        <p:spPr>
          <a:xfrm>
            <a:off x="561111" y="6391838"/>
            <a:ext cx="3644282" cy="304801"/>
          </a:xfrm>
        </p:spPr>
        <p:txBody>
          <a:bodyPr/>
          <a:lstStyle/>
          <a:p>
            <a:endParaRPr lang="en-SG"/>
          </a:p>
        </p:txBody>
      </p:sp>
      <p:sp>
        <p:nvSpPr>
          <p:cNvPr id="9" name="Slide Number Placeholder 8"/>
          <p:cNvSpPr>
            <a:spLocks noGrp="1"/>
          </p:cNvSpPr>
          <p:nvPr>
            <p:ph type="sldNum" sz="quarter" idx="12"/>
          </p:nvPr>
        </p:nvSpPr>
        <p:spPr/>
        <p:txBody>
          <a:bodyPr/>
          <a:lstStyle/>
          <a:p>
            <a:fld id="{36E113FD-827B-4792-85A0-E563A3575D53}" type="slidenum">
              <a:rPr lang="en-SG" smtClean="0"/>
              <a:t>‹#›</a:t>
            </a:fld>
            <a:endParaRPr lang="en-SG"/>
          </a:p>
        </p:txBody>
      </p:sp>
    </p:spTree>
    <p:extLst>
      <p:ext uri="{BB962C8B-B14F-4D97-AF65-F5344CB8AC3E}">
        <p14:creationId xmlns:p14="http://schemas.microsoft.com/office/powerpoint/2010/main" val="4289769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C5715A1-40AE-42C5-ABA2-F4F268004728}" type="datetimeFigureOut">
              <a:rPr lang="en-SG" smtClean="0"/>
              <a:t>20/8/2021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6E113FD-827B-4792-85A0-E563A3575D53}" type="slidenum">
              <a:rPr lang="en-SG" smtClean="0"/>
              <a:t>‹#›</a:t>
            </a:fld>
            <a:endParaRPr lang="en-SG"/>
          </a:p>
        </p:txBody>
      </p:sp>
    </p:spTree>
    <p:extLst>
      <p:ext uri="{BB962C8B-B14F-4D97-AF65-F5344CB8AC3E}">
        <p14:creationId xmlns:p14="http://schemas.microsoft.com/office/powerpoint/2010/main" val="1543781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C5715A1-40AE-42C5-ABA2-F4F268004728}" type="datetimeFigureOut">
              <a:rPr lang="en-SG" smtClean="0"/>
              <a:t>20/8/2021</a:t>
            </a:fld>
            <a:endParaRPr lang="en-SG"/>
          </a:p>
        </p:txBody>
      </p:sp>
      <p:sp>
        <p:nvSpPr>
          <p:cNvPr id="5" name="Footer Placeholder 4"/>
          <p:cNvSpPr>
            <a:spLocks noGrp="1"/>
          </p:cNvSpPr>
          <p:nvPr>
            <p:ph type="ftr" sz="quarter" idx="11"/>
          </p:nvPr>
        </p:nvSpPr>
        <p:spPr/>
        <p:txBody>
          <a:bodyPr/>
          <a:lstStyle/>
          <a:p>
            <a:endParaRPr lang="en-SG"/>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E113FD-827B-4792-85A0-E563A3575D53}" type="slidenum">
              <a:rPr lang="en-SG" smtClean="0"/>
              <a:t>‹#›</a:t>
            </a:fld>
            <a:endParaRPr lang="en-SG"/>
          </a:p>
        </p:txBody>
      </p:sp>
    </p:spTree>
    <p:extLst>
      <p:ext uri="{BB962C8B-B14F-4D97-AF65-F5344CB8AC3E}">
        <p14:creationId xmlns:p14="http://schemas.microsoft.com/office/powerpoint/2010/main" val="275636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715A1-40AE-42C5-ABA2-F4F268004728}" type="datetimeFigureOut">
              <a:rPr lang="en-SG" smtClean="0"/>
              <a:t>20/8/2021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6E113FD-827B-4792-85A0-E563A3575D53}" type="slidenum">
              <a:rPr lang="en-SG" smtClean="0"/>
              <a:t>‹#›</a:t>
            </a:fld>
            <a:endParaRPr lang="en-SG"/>
          </a:p>
        </p:txBody>
      </p:sp>
    </p:spTree>
    <p:extLst>
      <p:ext uri="{BB962C8B-B14F-4D97-AF65-F5344CB8AC3E}">
        <p14:creationId xmlns:p14="http://schemas.microsoft.com/office/powerpoint/2010/main" val="203271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5715A1-40AE-42C5-ABA2-F4F268004728}" type="datetimeFigureOut">
              <a:rPr lang="en-SG" smtClean="0"/>
              <a:t>20/8/2021</a:t>
            </a:fld>
            <a:endParaRPr lang="en-SG"/>
          </a:p>
        </p:txBody>
      </p:sp>
      <p:sp>
        <p:nvSpPr>
          <p:cNvPr id="5" name="Footer Placeholder 4"/>
          <p:cNvSpPr>
            <a:spLocks noGrp="1"/>
          </p:cNvSpPr>
          <p:nvPr>
            <p:ph type="ftr" sz="quarter" idx="11"/>
          </p:nvPr>
        </p:nvSpPr>
        <p:spPr/>
        <p:txBody>
          <a:bodyPr/>
          <a:lstStyle/>
          <a:p>
            <a:endParaRPr lang="en-S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E113FD-827B-4792-85A0-E563A3575D53}" type="slidenum">
              <a:rPr lang="en-SG" smtClean="0"/>
              <a:t>‹#›</a:t>
            </a:fld>
            <a:endParaRPr lang="en-SG"/>
          </a:p>
        </p:txBody>
      </p:sp>
    </p:spTree>
    <p:extLst>
      <p:ext uri="{BB962C8B-B14F-4D97-AF65-F5344CB8AC3E}">
        <p14:creationId xmlns:p14="http://schemas.microsoft.com/office/powerpoint/2010/main" val="949210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5715A1-40AE-42C5-ABA2-F4F268004728}" type="datetimeFigureOut">
              <a:rPr lang="en-SG" smtClean="0"/>
              <a:t>20/8/2021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6E113FD-827B-4792-85A0-E563A3575D53}" type="slidenum">
              <a:rPr lang="en-SG" smtClean="0"/>
              <a:t>‹#›</a:t>
            </a:fld>
            <a:endParaRPr lang="en-SG"/>
          </a:p>
        </p:txBody>
      </p:sp>
    </p:spTree>
    <p:extLst>
      <p:ext uri="{BB962C8B-B14F-4D97-AF65-F5344CB8AC3E}">
        <p14:creationId xmlns:p14="http://schemas.microsoft.com/office/powerpoint/2010/main" val="3629186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5715A1-40AE-42C5-ABA2-F4F268004728}" type="datetimeFigureOut">
              <a:rPr lang="en-SG" smtClean="0"/>
              <a:t>20/8/2021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6E113FD-827B-4792-85A0-E563A3575D53}" type="slidenum">
              <a:rPr lang="en-SG" smtClean="0"/>
              <a:t>‹#›</a:t>
            </a:fld>
            <a:endParaRPr lang="en-SG"/>
          </a:p>
        </p:txBody>
      </p:sp>
    </p:spTree>
    <p:extLst>
      <p:ext uri="{BB962C8B-B14F-4D97-AF65-F5344CB8AC3E}">
        <p14:creationId xmlns:p14="http://schemas.microsoft.com/office/powerpoint/2010/main" val="735596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5715A1-40AE-42C5-ABA2-F4F268004728}" type="datetimeFigureOut">
              <a:rPr lang="en-SG" smtClean="0"/>
              <a:t>20/8/2021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36E113FD-827B-4792-85A0-E563A3575D53}" type="slidenum">
              <a:rPr lang="en-SG" smtClean="0"/>
              <a:t>‹#›</a:t>
            </a:fld>
            <a:endParaRPr lang="en-SG"/>
          </a:p>
        </p:txBody>
      </p:sp>
    </p:spTree>
    <p:extLst>
      <p:ext uri="{BB962C8B-B14F-4D97-AF65-F5344CB8AC3E}">
        <p14:creationId xmlns:p14="http://schemas.microsoft.com/office/powerpoint/2010/main" val="95167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5715A1-40AE-42C5-ABA2-F4F268004728}" type="datetimeFigureOut">
              <a:rPr lang="en-SG" smtClean="0"/>
              <a:t>20/8/2021</a:t>
            </a:fld>
            <a:endParaRPr lang="en-SG"/>
          </a:p>
        </p:txBody>
      </p:sp>
      <p:sp>
        <p:nvSpPr>
          <p:cNvPr id="3" name="Footer Placeholder 2"/>
          <p:cNvSpPr>
            <a:spLocks noGrp="1"/>
          </p:cNvSpPr>
          <p:nvPr>
            <p:ph type="ftr" sz="quarter" idx="11"/>
          </p:nvPr>
        </p:nvSpPr>
        <p:spPr/>
        <p:txBody>
          <a:bodyPr/>
          <a:lstStyle/>
          <a:p>
            <a:endParaRPr lang="en-SG"/>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6E113FD-827B-4792-85A0-E563A3575D53}" type="slidenum">
              <a:rPr lang="en-SG" smtClean="0"/>
              <a:t>‹#›</a:t>
            </a:fld>
            <a:endParaRPr lang="en-SG"/>
          </a:p>
        </p:txBody>
      </p:sp>
    </p:spTree>
    <p:extLst>
      <p:ext uri="{BB962C8B-B14F-4D97-AF65-F5344CB8AC3E}">
        <p14:creationId xmlns:p14="http://schemas.microsoft.com/office/powerpoint/2010/main" val="371638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5715A1-40AE-42C5-ABA2-F4F268004728}" type="datetimeFigureOut">
              <a:rPr lang="en-SG" smtClean="0"/>
              <a:t>20/8/2021</a:t>
            </a:fld>
            <a:endParaRPr lang="en-SG"/>
          </a:p>
        </p:txBody>
      </p:sp>
      <p:sp>
        <p:nvSpPr>
          <p:cNvPr id="6" name="Footer Placeholder 5"/>
          <p:cNvSpPr>
            <a:spLocks noGrp="1"/>
          </p:cNvSpPr>
          <p:nvPr>
            <p:ph type="ftr" sz="quarter" idx="11"/>
          </p:nvPr>
        </p:nvSpPr>
        <p:spPr/>
        <p:txBody>
          <a:bodyPr/>
          <a:lstStyle/>
          <a:p>
            <a:endParaRPr lang="en-S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E113FD-827B-4792-85A0-E563A3575D53}" type="slidenum">
              <a:rPr lang="en-SG" smtClean="0"/>
              <a:t>‹#›</a:t>
            </a:fld>
            <a:endParaRPr lang="en-SG"/>
          </a:p>
        </p:txBody>
      </p:sp>
    </p:spTree>
    <p:extLst>
      <p:ext uri="{BB962C8B-B14F-4D97-AF65-F5344CB8AC3E}">
        <p14:creationId xmlns:p14="http://schemas.microsoft.com/office/powerpoint/2010/main" val="911881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5715A1-40AE-42C5-ABA2-F4F268004728}" type="datetimeFigureOut">
              <a:rPr lang="en-SG" smtClean="0"/>
              <a:t>20/8/2021</a:t>
            </a:fld>
            <a:endParaRPr lang="en-SG"/>
          </a:p>
        </p:txBody>
      </p:sp>
      <p:sp>
        <p:nvSpPr>
          <p:cNvPr id="6" name="Footer Placeholder 5"/>
          <p:cNvSpPr>
            <a:spLocks noGrp="1"/>
          </p:cNvSpPr>
          <p:nvPr>
            <p:ph type="ftr" sz="quarter" idx="11"/>
          </p:nvPr>
        </p:nvSpPr>
        <p:spPr/>
        <p:txBody>
          <a:bodyPr/>
          <a:lstStyle/>
          <a:p>
            <a:endParaRPr lang="en-S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E113FD-827B-4792-85A0-E563A3575D53}" type="slidenum">
              <a:rPr lang="en-SG" smtClean="0"/>
              <a:t>‹#›</a:t>
            </a:fld>
            <a:endParaRPr lang="en-SG"/>
          </a:p>
        </p:txBody>
      </p:sp>
    </p:spTree>
    <p:extLst>
      <p:ext uri="{BB962C8B-B14F-4D97-AF65-F5344CB8AC3E}">
        <p14:creationId xmlns:p14="http://schemas.microsoft.com/office/powerpoint/2010/main" val="4759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C5715A1-40AE-42C5-ABA2-F4F268004728}" type="datetimeFigureOut">
              <a:rPr lang="en-SG" smtClean="0"/>
              <a:t>20/8/2021</a:t>
            </a:fld>
            <a:endParaRPr lang="en-SG"/>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SG"/>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6E113FD-827B-4792-85A0-E563A3575D53}" type="slidenum">
              <a:rPr lang="en-SG" smtClean="0"/>
              <a:t>‹#›</a:t>
            </a:fld>
            <a:endParaRPr lang="en-SG"/>
          </a:p>
        </p:txBody>
      </p:sp>
    </p:spTree>
    <p:extLst>
      <p:ext uri="{BB962C8B-B14F-4D97-AF65-F5344CB8AC3E}">
        <p14:creationId xmlns:p14="http://schemas.microsoft.com/office/powerpoint/2010/main" val="180713707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70AB-5264-48DB-8AB7-41E581089C4E}"/>
              </a:ext>
            </a:extLst>
          </p:cNvPr>
          <p:cNvSpPr>
            <a:spLocks noGrp="1"/>
          </p:cNvSpPr>
          <p:nvPr>
            <p:ph type="ctrTitle"/>
          </p:nvPr>
        </p:nvSpPr>
        <p:spPr>
          <a:xfrm>
            <a:off x="3153481" y="943249"/>
            <a:ext cx="5885037" cy="861420"/>
          </a:xfrm>
        </p:spPr>
        <p:txBody>
          <a:bodyPr/>
          <a:lstStyle/>
          <a:p>
            <a:pPr algn="ctr"/>
            <a:r>
              <a:rPr lang="en-SG" dirty="0"/>
              <a:t>ASP Presentation</a:t>
            </a:r>
          </a:p>
        </p:txBody>
      </p:sp>
      <p:sp>
        <p:nvSpPr>
          <p:cNvPr id="3" name="Subtitle 2">
            <a:extLst>
              <a:ext uri="{FF2B5EF4-FFF2-40B4-BE49-F238E27FC236}">
                <a16:creationId xmlns:a16="http://schemas.microsoft.com/office/drawing/2014/main" id="{7E5C9DE6-52F7-4343-B52F-825F371389DB}"/>
              </a:ext>
            </a:extLst>
          </p:cNvPr>
          <p:cNvSpPr>
            <a:spLocks noGrp="1"/>
          </p:cNvSpPr>
          <p:nvPr>
            <p:ph type="subTitle" idx="1"/>
          </p:nvPr>
        </p:nvSpPr>
        <p:spPr>
          <a:xfrm>
            <a:off x="3153481" y="2707689"/>
            <a:ext cx="5250291" cy="1757779"/>
          </a:xfrm>
        </p:spPr>
        <p:txBody>
          <a:bodyPr>
            <a:normAutofit/>
          </a:bodyPr>
          <a:lstStyle/>
          <a:p>
            <a:r>
              <a:rPr lang="en-SG" sz="2800" dirty="0"/>
              <a:t>Group Members:</a:t>
            </a:r>
          </a:p>
          <a:p>
            <a:pPr marL="285750" indent="-285750">
              <a:buFont typeface="Arial" panose="020B0604020202020204" pitchFamily="34" charset="0"/>
              <a:buChar char="•"/>
            </a:pPr>
            <a:r>
              <a:rPr lang="en-SG" dirty="0"/>
              <a:t>Joston lee</a:t>
            </a:r>
          </a:p>
          <a:p>
            <a:pPr marL="285750" indent="-285750">
              <a:buFont typeface="Arial" panose="020B0604020202020204" pitchFamily="34" charset="0"/>
              <a:buChar char="•"/>
            </a:pPr>
            <a:r>
              <a:rPr lang="en-SG" dirty="0"/>
              <a:t>Ng Qi </a:t>
            </a:r>
            <a:r>
              <a:rPr lang="en-SG" dirty="0" err="1"/>
              <a:t>jie</a:t>
            </a:r>
            <a:endParaRPr lang="en-SG" dirty="0"/>
          </a:p>
        </p:txBody>
      </p:sp>
    </p:spTree>
    <p:extLst>
      <p:ext uri="{BB962C8B-B14F-4D97-AF65-F5344CB8AC3E}">
        <p14:creationId xmlns:p14="http://schemas.microsoft.com/office/powerpoint/2010/main" val="2788853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8CC4-107B-42A6-B66C-8B586CE5759B}"/>
              </a:ext>
            </a:extLst>
          </p:cNvPr>
          <p:cNvSpPr>
            <a:spLocks noGrp="1"/>
          </p:cNvSpPr>
          <p:nvPr>
            <p:ph type="title"/>
          </p:nvPr>
        </p:nvSpPr>
        <p:spPr>
          <a:xfrm>
            <a:off x="2030456" y="947035"/>
            <a:ext cx="8131088" cy="706964"/>
          </a:xfrm>
        </p:spPr>
        <p:txBody>
          <a:bodyPr/>
          <a:lstStyle/>
          <a:p>
            <a:r>
              <a:rPr lang="en-SG" sz="3200" dirty="0"/>
              <a:t>What Have I Benefitted From this Project </a:t>
            </a:r>
          </a:p>
        </p:txBody>
      </p:sp>
      <p:sp>
        <p:nvSpPr>
          <p:cNvPr id="3" name="Content Placeholder 2">
            <a:extLst>
              <a:ext uri="{FF2B5EF4-FFF2-40B4-BE49-F238E27FC236}">
                <a16:creationId xmlns:a16="http://schemas.microsoft.com/office/drawing/2014/main" id="{575937AA-B611-4C90-BD32-CFA76746E34D}"/>
              </a:ext>
            </a:extLst>
          </p:cNvPr>
          <p:cNvSpPr>
            <a:spLocks noGrp="1"/>
          </p:cNvSpPr>
          <p:nvPr>
            <p:ph idx="1"/>
          </p:nvPr>
        </p:nvSpPr>
        <p:spPr/>
        <p:txBody>
          <a:bodyPr/>
          <a:lstStyle/>
          <a:p>
            <a:pPr marL="0" indent="0">
              <a:buNone/>
            </a:pPr>
            <a:r>
              <a:rPr lang="en-SG" dirty="0"/>
              <a:t>We have benefitted:</a:t>
            </a:r>
          </a:p>
          <a:p>
            <a:pPr>
              <a:buAutoNum type="arabicPeriod"/>
            </a:pPr>
            <a:r>
              <a:rPr lang="en-SG" dirty="0"/>
              <a:t>Teamwork</a:t>
            </a:r>
          </a:p>
          <a:p>
            <a:pPr>
              <a:buAutoNum type="arabicPeriod"/>
            </a:pPr>
            <a:r>
              <a:rPr lang="en-SG" dirty="0"/>
              <a:t>Communication</a:t>
            </a:r>
          </a:p>
          <a:p>
            <a:pPr>
              <a:buAutoNum type="arabicPeriod"/>
            </a:pPr>
            <a:r>
              <a:rPr lang="en-SG" dirty="0"/>
              <a:t>Positive mindset</a:t>
            </a:r>
          </a:p>
          <a:p>
            <a:pPr>
              <a:buAutoNum type="arabicPeriod"/>
            </a:pPr>
            <a:r>
              <a:rPr lang="en-SG" dirty="0"/>
              <a:t>Distributing work equally</a:t>
            </a:r>
          </a:p>
          <a:p>
            <a:pPr>
              <a:buAutoNum type="arabicPeriod"/>
            </a:pPr>
            <a:r>
              <a:rPr lang="en-SG" dirty="0"/>
              <a:t>Having good productivity </a:t>
            </a:r>
          </a:p>
          <a:p>
            <a:pPr>
              <a:buAutoNum type="arabicPeriod"/>
            </a:pPr>
            <a:endParaRPr lang="en-SG" dirty="0"/>
          </a:p>
        </p:txBody>
      </p:sp>
      <p:sp>
        <p:nvSpPr>
          <p:cNvPr id="4" name="TextBox 3">
            <a:extLst>
              <a:ext uri="{FF2B5EF4-FFF2-40B4-BE49-F238E27FC236}">
                <a16:creationId xmlns:a16="http://schemas.microsoft.com/office/drawing/2014/main" id="{CB092FA0-7B26-4809-BC91-2A42004886AD}"/>
              </a:ext>
            </a:extLst>
          </p:cNvPr>
          <p:cNvSpPr txBox="1"/>
          <p:nvPr/>
        </p:nvSpPr>
        <p:spPr>
          <a:xfrm>
            <a:off x="11017188" y="6391922"/>
            <a:ext cx="1100831" cy="369332"/>
          </a:xfrm>
          <a:prstGeom prst="rect">
            <a:avLst/>
          </a:prstGeom>
          <a:noFill/>
        </p:spPr>
        <p:txBody>
          <a:bodyPr wrap="square" rtlCol="0">
            <a:spAutoFit/>
          </a:bodyPr>
          <a:lstStyle/>
          <a:p>
            <a:r>
              <a:rPr lang="en-SG" dirty="0"/>
              <a:t>Qi </a:t>
            </a:r>
            <a:r>
              <a:rPr lang="en-SG" dirty="0" err="1"/>
              <a:t>Jie</a:t>
            </a:r>
            <a:endParaRPr lang="en-SG" dirty="0"/>
          </a:p>
        </p:txBody>
      </p:sp>
    </p:spTree>
    <p:extLst>
      <p:ext uri="{BB962C8B-B14F-4D97-AF65-F5344CB8AC3E}">
        <p14:creationId xmlns:p14="http://schemas.microsoft.com/office/powerpoint/2010/main" val="246204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F2E7-62EC-4CB2-AF88-569CA2972412}"/>
              </a:ext>
            </a:extLst>
          </p:cNvPr>
          <p:cNvSpPr>
            <a:spLocks noGrp="1"/>
          </p:cNvSpPr>
          <p:nvPr>
            <p:ph type="title"/>
          </p:nvPr>
        </p:nvSpPr>
        <p:spPr/>
        <p:txBody>
          <a:bodyPr/>
          <a:lstStyle/>
          <a:p>
            <a:pPr algn="ctr"/>
            <a:r>
              <a:rPr lang="en-SG" dirty="0"/>
              <a:t>Project Objective</a:t>
            </a:r>
          </a:p>
        </p:txBody>
      </p:sp>
      <p:sp>
        <p:nvSpPr>
          <p:cNvPr id="3" name="Content Placeholder 2">
            <a:extLst>
              <a:ext uri="{FF2B5EF4-FFF2-40B4-BE49-F238E27FC236}">
                <a16:creationId xmlns:a16="http://schemas.microsoft.com/office/drawing/2014/main" id="{7E118A14-AE64-437A-A5BA-37C8EEFF22B2}"/>
              </a:ext>
            </a:extLst>
          </p:cNvPr>
          <p:cNvSpPr>
            <a:spLocks noGrp="1"/>
          </p:cNvSpPr>
          <p:nvPr>
            <p:ph idx="1"/>
          </p:nvPr>
        </p:nvSpPr>
        <p:spPr/>
        <p:txBody>
          <a:bodyPr/>
          <a:lstStyle/>
          <a:p>
            <a:pPr>
              <a:buFont typeface="Arial" panose="020B0604020202020204" pitchFamily="34" charset="0"/>
              <a:buChar char="•"/>
            </a:pPr>
            <a:r>
              <a:rPr lang="en-SG" dirty="0"/>
              <a:t>The Objective is to create a graph on the countries and year that we are given to code in python.</a:t>
            </a:r>
          </a:p>
          <a:p>
            <a:pPr>
              <a:buFont typeface="Arial" panose="020B0604020202020204" pitchFamily="34" charset="0"/>
              <a:buChar char="•"/>
            </a:pPr>
            <a:r>
              <a:rPr lang="en-SG" dirty="0"/>
              <a:t>We are also given to do a </a:t>
            </a:r>
            <a:r>
              <a:rPr lang="en-SG" dirty="0" err="1"/>
              <a:t>unittest</a:t>
            </a:r>
            <a:r>
              <a:rPr lang="en-SG" dirty="0"/>
              <a:t> on the code to check if there are any errors.</a:t>
            </a:r>
          </a:p>
          <a:p>
            <a:pPr>
              <a:buFont typeface="Arial" panose="020B0604020202020204" pitchFamily="34" charset="0"/>
              <a:buChar char="•"/>
            </a:pPr>
            <a:endParaRPr lang="en-SG" dirty="0"/>
          </a:p>
        </p:txBody>
      </p:sp>
      <p:sp>
        <p:nvSpPr>
          <p:cNvPr id="4" name="TextBox 3">
            <a:extLst>
              <a:ext uri="{FF2B5EF4-FFF2-40B4-BE49-F238E27FC236}">
                <a16:creationId xmlns:a16="http://schemas.microsoft.com/office/drawing/2014/main" id="{31DB6910-F828-4A5D-B191-751A9631C5E1}"/>
              </a:ext>
            </a:extLst>
          </p:cNvPr>
          <p:cNvSpPr txBox="1"/>
          <p:nvPr/>
        </p:nvSpPr>
        <p:spPr>
          <a:xfrm>
            <a:off x="11017188" y="6391922"/>
            <a:ext cx="1100831" cy="369332"/>
          </a:xfrm>
          <a:prstGeom prst="rect">
            <a:avLst/>
          </a:prstGeom>
          <a:noFill/>
        </p:spPr>
        <p:txBody>
          <a:bodyPr wrap="square" rtlCol="0">
            <a:spAutoFit/>
          </a:bodyPr>
          <a:lstStyle/>
          <a:p>
            <a:r>
              <a:rPr lang="en-SG" dirty="0"/>
              <a:t>Joston</a:t>
            </a:r>
          </a:p>
        </p:txBody>
      </p:sp>
    </p:spTree>
    <p:extLst>
      <p:ext uri="{BB962C8B-B14F-4D97-AF65-F5344CB8AC3E}">
        <p14:creationId xmlns:p14="http://schemas.microsoft.com/office/powerpoint/2010/main" val="1066327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ED525-A5BE-4D47-A8AF-7B0F1001B3ED}"/>
              </a:ext>
            </a:extLst>
          </p:cNvPr>
          <p:cNvSpPr>
            <a:spLocks noGrp="1"/>
          </p:cNvSpPr>
          <p:nvPr>
            <p:ph type="title"/>
          </p:nvPr>
        </p:nvSpPr>
        <p:spPr/>
        <p:txBody>
          <a:bodyPr/>
          <a:lstStyle/>
          <a:p>
            <a:pPr algn="ctr"/>
            <a:r>
              <a:rPr lang="en-SG" dirty="0"/>
              <a:t>The Packages We Used</a:t>
            </a:r>
          </a:p>
        </p:txBody>
      </p:sp>
      <p:sp>
        <p:nvSpPr>
          <p:cNvPr id="3" name="Content Placeholder 2">
            <a:extLst>
              <a:ext uri="{FF2B5EF4-FFF2-40B4-BE49-F238E27FC236}">
                <a16:creationId xmlns:a16="http://schemas.microsoft.com/office/drawing/2014/main" id="{8C195451-2DDA-4A51-B03C-41FD6A574A5A}"/>
              </a:ext>
            </a:extLst>
          </p:cNvPr>
          <p:cNvSpPr>
            <a:spLocks noGrp="1"/>
          </p:cNvSpPr>
          <p:nvPr>
            <p:ph idx="1"/>
          </p:nvPr>
        </p:nvSpPr>
        <p:spPr>
          <a:xfrm>
            <a:off x="1154955" y="2603500"/>
            <a:ext cx="5458910" cy="3416300"/>
          </a:xfrm>
        </p:spPr>
        <p:txBody>
          <a:bodyPr>
            <a:normAutofit/>
          </a:bodyPr>
          <a:lstStyle/>
          <a:p>
            <a:pPr marL="0" indent="0">
              <a:buNone/>
            </a:pPr>
            <a:r>
              <a:rPr lang="en-SG" sz="2000" dirty="0"/>
              <a:t>The packages we use are:</a:t>
            </a:r>
          </a:p>
          <a:p>
            <a:pPr>
              <a:buFont typeface="Arial" panose="020B0604020202020204" pitchFamily="34" charset="0"/>
              <a:buChar char="•"/>
            </a:pPr>
            <a:r>
              <a:rPr lang="en-SG" sz="2000" dirty="0" err="1"/>
              <a:t>Xlrd</a:t>
            </a:r>
            <a:endParaRPr lang="en-SG" sz="2000" dirty="0"/>
          </a:p>
          <a:p>
            <a:pPr>
              <a:buFont typeface="Arial" panose="020B0604020202020204" pitchFamily="34" charset="0"/>
              <a:buChar char="•"/>
            </a:pPr>
            <a:r>
              <a:rPr lang="en-SG" sz="2000" dirty="0" err="1"/>
              <a:t>Numpy</a:t>
            </a:r>
            <a:endParaRPr lang="en-SG" sz="2000" dirty="0"/>
          </a:p>
          <a:p>
            <a:pPr>
              <a:buFont typeface="Arial" panose="020B0604020202020204" pitchFamily="34" charset="0"/>
              <a:buChar char="•"/>
            </a:pPr>
            <a:r>
              <a:rPr lang="en-SG" sz="2000" dirty="0"/>
              <a:t>Pandas</a:t>
            </a:r>
          </a:p>
          <a:p>
            <a:pPr>
              <a:buFont typeface="Arial" panose="020B0604020202020204" pitchFamily="34" charset="0"/>
              <a:buChar char="•"/>
            </a:pPr>
            <a:r>
              <a:rPr lang="en-SG" sz="2000" dirty="0" err="1"/>
              <a:t>Scipy</a:t>
            </a:r>
            <a:endParaRPr lang="en-SG" sz="2000" dirty="0"/>
          </a:p>
        </p:txBody>
      </p:sp>
      <p:sp>
        <p:nvSpPr>
          <p:cNvPr id="4" name="TextBox 3">
            <a:extLst>
              <a:ext uri="{FF2B5EF4-FFF2-40B4-BE49-F238E27FC236}">
                <a16:creationId xmlns:a16="http://schemas.microsoft.com/office/drawing/2014/main" id="{0F8F69F5-7302-468D-AA84-6094118D91DF}"/>
              </a:ext>
            </a:extLst>
          </p:cNvPr>
          <p:cNvSpPr txBox="1"/>
          <p:nvPr/>
        </p:nvSpPr>
        <p:spPr>
          <a:xfrm>
            <a:off x="11017188" y="6391922"/>
            <a:ext cx="1100831" cy="369332"/>
          </a:xfrm>
          <a:prstGeom prst="rect">
            <a:avLst/>
          </a:prstGeom>
          <a:noFill/>
        </p:spPr>
        <p:txBody>
          <a:bodyPr wrap="square" rtlCol="0">
            <a:spAutoFit/>
          </a:bodyPr>
          <a:lstStyle/>
          <a:p>
            <a:r>
              <a:rPr lang="en-SG" dirty="0"/>
              <a:t>Joston</a:t>
            </a:r>
          </a:p>
        </p:txBody>
      </p:sp>
    </p:spTree>
    <p:extLst>
      <p:ext uri="{BB962C8B-B14F-4D97-AF65-F5344CB8AC3E}">
        <p14:creationId xmlns:p14="http://schemas.microsoft.com/office/powerpoint/2010/main" val="3261006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BA60-E574-4B0E-9D51-D4FFDE3F158A}"/>
              </a:ext>
            </a:extLst>
          </p:cNvPr>
          <p:cNvSpPr>
            <a:spLocks noGrp="1"/>
          </p:cNvSpPr>
          <p:nvPr>
            <p:ph type="title"/>
          </p:nvPr>
        </p:nvSpPr>
        <p:spPr/>
        <p:txBody>
          <a:bodyPr/>
          <a:lstStyle/>
          <a:p>
            <a:pPr algn="ctr"/>
            <a:r>
              <a:rPr lang="en-SG" dirty="0"/>
              <a:t>How We Did It</a:t>
            </a:r>
          </a:p>
        </p:txBody>
      </p:sp>
      <p:sp>
        <p:nvSpPr>
          <p:cNvPr id="3" name="Content Placeholder 2">
            <a:extLst>
              <a:ext uri="{FF2B5EF4-FFF2-40B4-BE49-F238E27FC236}">
                <a16:creationId xmlns:a16="http://schemas.microsoft.com/office/drawing/2014/main" id="{8CEF1E89-D3BB-46FB-A53E-C9E98F13F19A}"/>
              </a:ext>
            </a:extLst>
          </p:cNvPr>
          <p:cNvSpPr>
            <a:spLocks noGrp="1"/>
          </p:cNvSpPr>
          <p:nvPr>
            <p:ph idx="1"/>
          </p:nvPr>
        </p:nvSpPr>
        <p:spPr/>
        <p:txBody>
          <a:bodyPr/>
          <a:lstStyle/>
          <a:p>
            <a:pPr marL="0" indent="0">
              <a:spcBef>
                <a:spcPts val="0"/>
              </a:spcBef>
              <a:buNone/>
            </a:pPr>
            <a:r>
              <a:rPr lang="en-SG" dirty="0"/>
              <a:t>We started doing the VCS, then started coding for the project. We had trouble at first so we started to look it up online to find the possible solution.</a:t>
            </a:r>
          </a:p>
          <a:p>
            <a:pPr marL="0" indent="0">
              <a:spcBef>
                <a:spcPts val="0"/>
              </a:spcBef>
              <a:buNone/>
            </a:pPr>
            <a:r>
              <a:rPr lang="en-SG" dirty="0"/>
              <a:t>After finding some solution, we plan out on which code works the best and decide that we are going to stick with that code. We did took some time to complete the project. Even if we didn’t finish in time, we still continue doing at home so we can complete the coding by the day we do.</a:t>
            </a:r>
          </a:p>
        </p:txBody>
      </p:sp>
      <p:sp>
        <p:nvSpPr>
          <p:cNvPr id="4" name="TextBox 3">
            <a:extLst>
              <a:ext uri="{FF2B5EF4-FFF2-40B4-BE49-F238E27FC236}">
                <a16:creationId xmlns:a16="http://schemas.microsoft.com/office/drawing/2014/main" id="{08553C7E-0E0C-470F-94F1-AE6C36A2BAD6}"/>
              </a:ext>
            </a:extLst>
          </p:cNvPr>
          <p:cNvSpPr txBox="1"/>
          <p:nvPr/>
        </p:nvSpPr>
        <p:spPr>
          <a:xfrm>
            <a:off x="11017188" y="6391922"/>
            <a:ext cx="1100831" cy="369332"/>
          </a:xfrm>
          <a:prstGeom prst="rect">
            <a:avLst/>
          </a:prstGeom>
          <a:noFill/>
        </p:spPr>
        <p:txBody>
          <a:bodyPr wrap="square" rtlCol="0">
            <a:spAutoFit/>
          </a:bodyPr>
          <a:lstStyle/>
          <a:p>
            <a:r>
              <a:rPr lang="en-SG" dirty="0"/>
              <a:t>Joston</a:t>
            </a:r>
          </a:p>
        </p:txBody>
      </p:sp>
    </p:spTree>
    <p:extLst>
      <p:ext uri="{BB962C8B-B14F-4D97-AF65-F5344CB8AC3E}">
        <p14:creationId xmlns:p14="http://schemas.microsoft.com/office/powerpoint/2010/main" val="113813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D13A-9D49-48A4-BF44-7E93DBB80936}"/>
              </a:ext>
            </a:extLst>
          </p:cNvPr>
          <p:cNvSpPr>
            <a:spLocks noGrp="1"/>
          </p:cNvSpPr>
          <p:nvPr>
            <p:ph type="title"/>
          </p:nvPr>
        </p:nvSpPr>
        <p:spPr/>
        <p:txBody>
          <a:bodyPr/>
          <a:lstStyle/>
          <a:p>
            <a:pPr algn="ctr"/>
            <a:r>
              <a:rPr lang="en-SG" dirty="0"/>
              <a:t>How Did We Share</a:t>
            </a:r>
          </a:p>
        </p:txBody>
      </p:sp>
      <p:sp>
        <p:nvSpPr>
          <p:cNvPr id="3" name="Content Placeholder 2">
            <a:extLst>
              <a:ext uri="{FF2B5EF4-FFF2-40B4-BE49-F238E27FC236}">
                <a16:creationId xmlns:a16="http://schemas.microsoft.com/office/drawing/2014/main" id="{76A46AB3-E5E9-47D5-90B8-96D771DD849A}"/>
              </a:ext>
            </a:extLst>
          </p:cNvPr>
          <p:cNvSpPr>
            <a:spLocks noGrp="1"/>
          </p:cNvSpPr>
          <p:nvPr>
            <p:ph idx="1"/>
          </p:nvPr>
        </p:nvSpPr>
        <p:spPr/>
        <p:txBody>
          <a:bodyPr/>
          <a:lstStyle/>
          <a:p>
            <a:pPr marL="0" indent="0">
              <a:buNone/>
            </a:pPr>
            <a:r>
              <a:rPr lang="en-SG" dirty="0"/>
              <a:t>We discuss on our idea to see which code works best. We tried to use different method to get the same output. We also tried to debug the code if we had some errors. </a:t>
            </a:r>
          </a:p>
        </p:txBody>
      </p:sp>
      <p:sp>
        <p:nvSpPr>
          <p:cNvPr id="4" name="TextBox 3">
            <a:extLst>
              <a:ext uri="{FF2B5EF4-FFF2-40B4-BE49-F238E27FC236}">
                <a16:creationId xmlns:a16="http://schemas.microsoft.com/office/drawing/2014/main" id="{F88A6C2B-34E8-4174-835A-00531587811D}"/>
              </a:ext>
            </a:extLst>
          </p:cNvPr>
          <p:cNvSpPr txBox="1"/>
          <p:nvPr/>
        </p:nvSpPr>
        <p:spPr>
          <a:xfrm>
            <a:off x="11017188" y="6391922"/>
            <a:ext cx="1100831" cy="369332"/>
          </a:xfrm>
          <a:prstGeom prst="rect">
            <a:avLst/>
          </a:prstGeom>
          <a:noFill/>
        </p:spPr>
        <p:txBody>
          <a:bodyPr wrap="square" rtlCol="0">
            <a:spAutoFit/>
          </a:bodyPr>
          <a:lstStyle/>
          <a:p>
            <a:r>
              <a:rPr lang="en-SG" dirty="0"/>
              <a:t>Joston</a:t>
            </a:r>
          </a:p>
        </p:txBody>
      </p:sp>
    </p:spTree>
    <p:extLst>
      <p:ext uri="{BB962C8B-B14F-4D97-AF65-F5344CB8AC3E}">
        <p14:creationId xmlns:p14="http://schemas.microsoft.com/office/powerpoint/2010/main" val="187951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B2E41-32C2-477C-BE2C-301B623DD485}"/>
              </a:ext>
            </a:extLst>
          </p:cNvPr>
          <p:cNvSpPr>
            <a:spLocks noGrp="1"/>
          </p:cNvSpPr>
          <p:nvPr>
            <p:ph type="title"/>
          </p:nvPr>
        </p:nvSpPr>
        <p:spPr/>
        <p:txBody>
          <a:bodyPr/>
          <a:lstStyle/>
          <a:p>
            <a:pPr algn="ctr"/>
            <a:r>
              <a:rPr lang="en-SG" dirty="0"/>
              <a:t>What Was Our Task</a:t>
            </a:r>
          </a:p>
        </p:txBody>
      </p:sp>
      <p:sp>
        <p:nvSpPr>
          <p:cNvPr id="3" name="Content Placeholder 2">
            <a:extLst>
              <a:ext uri="{FF2B5EF4-FFF2-40B4-BE49-F238E27FC236}">
                <a16:creationId xmlns:a16="http://schemas.microsoft.com/office/drawing/2014/main" id="{5C48DB53-C6F2-43B4-84DC-E0FC6F5B764B}"/>
              </a:ext>
            </a:extLst>
          </p:cNvPr>
          <p:cNvSpPr>
            <a:spLocks noGrp="1"/>
          </p:cNvSpPr>
          <p:nvPr>
            <p:ph idx="1"/>
          </p:nvPr>
        </p:nvSpPr>
        <p:spPr>
          <a:xfrm>
            <a:off x="1154954" y="2603500"/>
            <a:ext cx="8825659" cy="3388927"/>
          </a:xfrm>
        </p:spPr>
        <p:txBody>
          <a:bodyPr/>
          <a:lstStyle/>
          <a:p>
            <a:pPr marL="0" indent="0">
              <a:buNone/>
            </a:pPr>
            <a:r>
              <a:rPr lang="en-SG" dirty="0"/>
              <a:t>Joston Lee</a:t>
            </a:r>
          </a:p>
          <a:p>
            <a:pPr>
              <a:buFont typeface="Arial" panose="020B0604020202020204" pitchFamily="34" charset="0"/>
              <a:buChar char="•"/>
            </a:pPr>
            <a:r>
              <a:rPr lang="en-SG" dirty="0"/>
              <a:t>Did the first few of the output</a:t>
            </a:r>
          </a:p>
          <a:p>
            <a:pPr>
              <a:buFont typeface="Arial" panose="020B0604020202020204" pitchFamily="34" charset="0"/>
              <a:buChar char="•"/>
            </a:pPr>
            <a:r>
              <a:rPr lang="en-SG" dirty="0"/>
              <a:t>Did the first graph</a:t>
            </a:r>
          </a:p>
          <a:p>
            <a:pPr>
              <a:buFont typeface="Arial" panose="020B0604020202020204" pitchFamily="34" charset="0"/>
              <a:buChar char="•"/>
            </a:pPr>
            <a:r>
              <a:rPr lang="en-SG" dirty="0"/>
              <a:t>Did half of the code explanation</a:t>
            </a:r>
          </a:p>
          <a:p>
            <a:pPr marL="0" indent="0">
              <a:buNone/>
            </a:pPr>
            <a:r>
              <a:rPr lang="en-SG" dirty="0"/>
              <a:t>Qi </a:t>
            </a:r>
            <a:r>
              <a:rPr lang="en-SG" dirty="0" err="1"/>
              <a:t>Jie</a:t>
            </a:r>
            <a:endParaRPr lang="en-SG" dirty="0"/>
          </a:p>
          <a:p>
            <a:pPr>
              <a:buFont typeface="Arial" panose="020B0604020202020204" pitchFamily="34" charset="0"/>
              <a:buChar char="•"/>
            </a:pPr>
            <a:r>
              <a:rPr lang="en-SG" dirty="0"/>
              <a:t>Did the last few of the output</a:t>
            </a:r>
          </a:p>
          <a:p>
            <a:pPr>
              <a:buFont typeface="Arial" panose="020B0604020202020204" pitchFamily="34" charset="0"/>
              <a:buChar char="•"/>
            </a:pPr>
            <a:r>
              <a:rPr lang="en-SG" dirty="0"/>
              <a:t>Did the second graph</a:t>
            </a:r>
          </a:p>
          <a:p>
            <a:pPr>
              <a:buFont typeface="Arial" panose="020B0604020202020204" pitchFamily="34" charset="0"/>
              <a:buChar char="•"/>
            </a:pPr>
            <a:r>
              <a:rPr lang="en-SG" dirty="0"/>
              <a:t>Did the other half of the code explanation</a:t>
            </a:r>
          </a:p>
        </p:txBody>
      </p:sp>
      <p:sp>
        <p:nvSpPr>
          <p:cNvPr id="4" name="TextBox 3">
            <a:extLst>
              <a:ext uri="{FF2B5EF4-FFF2-40B4-BE49-F238E27FC236}">
                <a16:creationId xmlns:a16="http://schemas.microsoft.com/office/drawing/2014/main" id="{FC82F579-44F1-4E20-B65E-8DBEDEE0CEE9}"/>
              </a:ext>
            </a:extLst>
          </p:cNvPr>
          <p:cNvSpPr txBox="1"/>
          <p:nvPr/>
        </p:nvSpPr>
        <p:spPr>
          <a:xfrm>
            <a:off x="11017188" y="6391922"/>
            <a:ext cx="1100831" cy="369332"/>
          </a:xfrm>
          <a:prstGeom prst="rect">
            <a:avLst/>
          </a:prstGeom>
          <a:noFill/>
        </p:spPr>
        <p:txBody>
          <a:bodyPr wrap="square" rtlCol="0">
            <a:spAutoFit/>
          </a:bodyPr>
          <a:lstStyle/>
          <a:p>
            <a:r>
              <a:rPr lang="en-SG" dirty="0"/>
              <a:t>Qi </a:t>
            </a:r>
            <a:r>
              <a:rPr lang="en-SG" dirty="0" err="1"/>
              <a:t>Jie</a:t>
            </a:r>
            <a:endParaRPr lang="en-SG" dirty="0"/>
          </a:p>
        </p:txBody>
      </p:sp>
    </p:spTree>
    <p:extLst>
      <p:ext uri="{BB962C8B-B14F-4D97-AF65-F5344CB8AC3E}">
        <p14:creationId xmlns:p14="http://schemas.microsoft.com/office/powerpoint/2010/main" val="116176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54221-C31F-4EC4-93B1-D0BC74F97ABC}"/>
              </a:ext>
            </a:extLst>
          </p:cNvPr>
          <p:cNvSpPr>
            <a:spLocks noGrp="1"/>
          </p:cNvSpPr>
          <p:nvPr>
            <p:ph type="title"/>
          </p:nvPr>
        </p:nvSpPr>
        <p:spPr/>
        <p:txBody>
          <a:bodyPr/>
          <a:lstStyle/>
          <a:p>
            <a:pPr algn="ctr"/>
            <a:r>
              <a:rPr lang="en-SG" dirty="0"/>
              <a:t>Our Project Code Flow</a:t>
            </a:r>
          </a:p>
        </p:txBody>
      </p:sp>
      <p:sp>
        <p:nvSpPr>
          <p:cNvPr id="3" name="Content Placeholder 2">
            <a:extLst>
              <a:ext uri="{FF2B5EF4-FFF2-40B4-BE49-F238E27FC236}">
                <a16:creationId xmlns:a16="http://schemas.microsoft.com/office/drawing/2014/main" id="{AF1D5F48-D1FC-401E-8AFC-20EB54D57C40}"/>
              </a:ext>
            </a:extLst>
          </p:cNvPr>
          <p:cNvSpPr>
            <a:spLocks noGrp="1"/>
          </p:cNvSpPr>
          <p:nvPr>
            <p:ph idx="1"/>
          </p:nvPr>
        </p:nvSpPr>
        <p:spPr/>
        <p:txBody>
          <a:bodyPr/>
          <a:lstStyle/>
          <a:p>
            <a:pPr>
              <a:buAutoNum type="arabicPeriod"/>
            </a:pPr>
            <a:r>
              <a:rPr lang="en-SG" dirty="0"/>
              <a:t>Created </a:t>
            </a:r>
            <a:r>
              <a:rPr lang="en-SG" dirty="0" err="1"/>
              <a:t>Github</a:t>
            </a:r>
            <a:endParaRPr lang="en-SG" dirty="0"/>
          </a:p>
          <a:p>
            <a:pPr>
              <a:buAutoNum type="arabicPeriod"/>
            </a:pPr>
            <a:r>
              <a:rPr lang="en-SG" dirty="0"/>
              <a:t>Import Packages</a:t>
            </a:r>
          </a:p>
          <a:p>
            <a:pPr>
              <a:buAutoNum type="arabicPeriod"/>
            </a:pPr>
            <a:r>
              <a:rPr lang="en-SG" dirty="0"/>
              <a:t>First Part of the code</a:t>
            </a:r>
          </a:p>
          <a:p>
            <a:pPr>
              <a:buAutoNum type="arabicPeriod"/>
            </a:pPr>
            <a:r>
              <a:rPr lang="en-SG" dirty="0"/>
              <a:t>Second Part of the code</a:t>
            </a:r>
          </a:p>
          <a:p>
            <a:pPr>
              <a:buAutoNum type="arabicPeriod"/>
            </a:pPr>
            <a:r>
              <a:rPr lang="en-SG" dirty="0"/>
              <a:t>1</a:t>
            </a:r>
            <a:r>
              <a:rPr lang="en-SG" baseline="30000" dirty="0"/>
              <a:t>st</a:t>
            </a:r>
            <a:r>
              <a:rPr lang="en-SG" dirty="0"/>
              <a:t> graph</a:t>
            </a:r>
          </a:p>
          <a:p>
            <a:pPr>
              <a:buAutoNum type="arabicPeriod"/>
            </a:pPr>
            <a:r>
              <a:rPr lang="en-SG" dirty="0"/>
              <a:t>2</a:t>
            </a:r>
            <a:r>
              <a:rPr lang="en-SG" baseline="30000" dirty="0"/>
              <a:t>nd</a:t>
            </a:r>
            <a:r>
              <a:rPr lang="en-SG" dirty="0"/>
              <a:t> graph</a:t>
            </a:r>
          </a:p>
          <a:p>
            <a:pPr>
              <a:buAutoNum type="arabicPeriod"/>
            </a:pPr>
            <a:r>
              <a:rPr lang="en-SG" dirty="0" err="1"/>
              <a:t>Unittest</a:t>
            </a:r>
            <a:endParaRPr lang="en-SG" dirty="0"/>
          </a:p>
          <a:p>
            <a:pPr>
              <a:buAutoNum type="arabicPeriod"/>
            </a:pPr>
            <a:r>
              <a:rPr lang="en-SG" dirty="0"/>
              <a:t>Doing the word documents</a:t>
            </a:r>
          </a:p>
        </p:txBody>
      </p:sp>
      <p:sp>
        <p:nvSpPr>
          <p:cNvPr id="6" name="TextBox 5">
            <a:extLst>
              <a:ext uri="{FF2B5EF4-FFF2-40B4-BE49-F238E27FC236}">
                <a16:creationId xmlns:a16="http://schemas.microsoft.com/office/drawing/2014/main" id="{8D30125B-ACD8-4316-9069-66DB4F00B5A1}"/>
              </a:ext>
            </a:extLst>
          </p:cNvPr>
          <p:cNvSpPr txBox="1"/>
          <p:nvPr/>
        </p:nvSpPr>
        <p:spPr>
          <a:xfrm>
            <a:off x="11017188" y="6391922"/>
            <a:ext cx="1100831" cy="369332"/>
          </a:xfrm>
          <a:prstGeom prst="rect">
            <a:avLst/>
          </a:prstGeom>
          <a:noFill/>
        </p:spPr>
        <p:txBody>
          <a:bodyPr wrap="square" rtlCol="0">
            <a:spAutoFit/>
          </a:bodyPr>
          <a:lstStyle/>
          <a:p>
            <a:r>
              <a:rPr lang="en-SG" dirty="0"/>
              <a:t>Qi </a:t>
            </a:r>
            <a:r>
              <a:rPr lang="en-SG" dirty="0" err="1"/>
              <a:t>Jie</a:t>
            </a:r>
            <a:endParaRPr lang="en-SG" dirty="0"/>
          </a:p>
        </p:txBody>
      </p:sp>
    </p:spTree>
    <p:extLst>
      <p:ext uri="{BB962C8B-B14F-4D97-AF65-F5344CB8AC3E}">
        <p14:creationId xmlns:p14="http://schemas.microsoft.com/office/powerpoint/2010/main" val="1629664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C3AB6-0DAB-49CD-B9A8-3D9117AA791B}"/>
              </a:ext>
            </a:extLst>
          </p:cNvPr>
          <p:cNvSpPr>
            <a:spLocks noGrp="1"/>
          </p:cNvSpPr>
          <p:nvPr>
            <p:ph type="title"/>
          </p:nvPr>
        </p:nvSpPr>
        <p:spPr/>
        <p:txBody>
          <a:bodyPr/>
          <a:lstStyle/>
          <a:p>
            <a:pPr algn="ctr"/>
            <a:r>
              <a:rPr lang="en-SG" dirty="0"/>
              <a:t>Analysis the Result</a:t>
            </a:r>
          </a:p>
        </p:txBody>
      </p:sp>
      <p:pic>
        <p:nvPicPr>
          <p:cNvPr id="5" name="Picture 4">
            <a:extLst>
              <a:ext uri="{FF2B5EF4-FFF2-40B4-BE49-F238E27FC236}">
                <a16:creationId xmlns:a16="http://schemas.microsoft.com/office/drawing/2014/main" id="{15E5CE62-7A13-4916-9A7D-416725ED1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41" y="2772652"/>
            <a:ext cx="5385058" cy="2740209"/>
          </a:xfrm>
          <a:prstGeom prst="rect">
            <a:avLst/>
          </a:prstGeom>
        </p:spPr>
      </p:pic>
      <p:pic>
        <p:nvPicPr>
          <p:cNvPr id="7" name="Picture 6">
            <a:extLst>
              <a:ext uri="{FF2B5EF4-FFF2-40B4-BE49-F238E27FC236}">
                <a16:creationId xmlns:a16="http://schemas.microsoft.com/office/drawing/2014/main" id="{ACA21032-E750-4D5F-9FEF-C35A9E647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883" y="2667059"/>
            <a:ext cx="5800076" cy="2951393"/>
          </a:xfrm>
          <a:prstGeom prst="rect">
            <a:avLst/>
          </a:prstGeom>
        </p:spPr>
      </p:pic>
      <p:sp>
        <p:nvSpPr>
          <p:cNvPr id="8" name="TextBox 7">
            <a:extLst>
              <a:ext uri="{FF2B5EF4-FFF2-40B4-BE49-F238E27FC236}">
                <a16:creationId xmlns:a16="http://schemas.microsoft.com/office/drawing/2014/main" id="{192ED13E-33B5-4F11-B7DC-3F430FCCDBC6}"/>
              </a:ext>
            </a:extLst>
          </p:cNvPr>
          <p:cNvSpPr txBox="1"/>
          <p:nvPr/>
        </p:nvSpPr>
        <p:spPr>
          <a:xfrm>
            <a:off x="11017188" y="6391922"/>
            <a:ext cx="1100831" cy="369332"/>
          </a:xfrm>
          <a:prstGeom prst="rect">
            <a:avLst/>
          </a:prstGeom>
          <a:noFill/>
        </p:spPr>
        <p:txBody>
          <a:bodyPr wrap="square" rtlCol="0">
            <a:spAutoFit/>
          </a:bodyPr>
          <a:lstStyle/>
          <a:p>
            <a:r>
              <a:rPr lang="en-SG" dirty="0"/>
              <a:t>Qi </a:t>
            </a:r>
            <a:r>
              <a:rPr lang="en-SG" dirty="0" err="1"/>
              <a:t>Jie</a:t>
            </a:r>
            <a:endParaRPr lang="en-SG" dirty="0"/>
          </a:p>
        </p:txBody>
      </p:sp>
    </p:spTree>
    <p:extLst>
      <p:ext uri="{BB962C8B-B14F-4D97-AF65-F5344CB8AC3E}">
        <p14:creationId xmlns:p14="http://schemas.microsoft.com/office/powerpoint/2010/main" val="910770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AF62-39E8-43C8-931D-74E3DB3D2927}"/>
              </a:ext>
            </a:extLst>
          </p:cNvPr>
          <p:cNvSpPr>
            <a:spLocks noGrp="1"/>
          </p:cNvSpPr>
          <p:nvPr>
            <p:ph type="title"/>
          </p:nvPr>
        </p:nvSpPr>
        <p:spPr/>
        <p:txBody>
          <a:bodyPr/>
          <a:lstStyle/>
          <a:p>
            <a:pPr algn="ctr"/>
            <a:r>
              <a:rPr lang="en-SG" dirty="0"/>
              <a:t>Unit Test Case</a:t>
            </a:r>
          </a:p>
        </p:txBody>
      </p:sp>
      <p:sp>
        <p:nvSpPr>
          <p:cNvPr id="3" name="Content Placeholder 2">
            <a:extLst>
              <a:ext uri="{FF2B5EF4-FFF2-40B4-BE49-F238E27FC236}">
                <a16:creationId xmlns:a16="http://schemas.microsoft.com/office/drawing/2014/main" id="{9206BCAA-8A4A-4577-9E7D-F26D10EB9069}"/>
              </a:ext>
            </a:extLst>
          </p:cNvPr>
          <p:cNvSpPr>
            <a:spLocks noGrp="1"/>
          </p:cNvSpPr>
          <p:nvPr>
            <p:ph idx="1"/>
          </p:nvPr>
        </p:nvSpPr>
        <p:spPr/>
        <p:txBody>
          <a:bodyPr/>
          <a:lstStyle/>
          <a:p>
            <a:pPr marL="0" indent="0">
              <a:buNone/>
            </a:pPr>
            <a:r>
              <a:rPr lang="en-SG" dirty="0"/>
              <a:t>We are only able to complete the Unit Testing for Error.</a:t>
            </a:r>
          </a:p>
          <a:p>
            <a:pPr marL="0" indent="0">
              <a:buNone/>
            </a:pPr>
            <a:r>
              <a:rPr lang="en-SG" dirty="0"/>
              <a:t>We had some Errors doing the Unit Testing for No Error</a:t>
            </a:r>
          </a:p>
        </p:txBody>
      </p:sp>
      <p:sp>
        <p:nvSpPr>
          <p:cNvPr id="4" name="TextBox 3">
            <a:extLst>
              <a:ext uri="{FF2B5EF4-FFF2-40B4-BE49-F238E27FC236}">
                <a16:creationId xmlns:a16="http://schemas.microsoft.com/office/drawing/2014/main" id="{362A2CDC-27F1-4800-A2AD-F02770CD76B3}"/>
              </a:ext>
            </a:extLst>
          </p:cNvPr>
          <p:cNvSpPr txBox="1"/>
          <p:nvPr/>
        </p:nvSpPr>
        <p:spPr>
          <a:xfrm>
            <a:off x="11017188" y="6391922"/>
            <a:ext cx="1100831" cy="369332"/>
          </a:xfrm>
          <a:prstGeom prst="rect">
            <a:avLst/>
          </a:prstGeom>
          <a:noFill/>
        </p:spPr>
        <p:txBody>
          <a:bodyPr wrap="square" rtlCol="0">
            <a:spAutoFit/>
          </a:bodyPr>
          <a:lstStyle/>
          <a:p>
            <a:r>
              <a:rPr lang="en-SG" dirty="0"/>
              <a:t>Qi </a:t>
            </a:r>
            <a:r>
              <a:rPr lang="en-SG" dirty="0" err="1"/>
              <a:t>Jie</a:t>
            </a:r>
            <a:endParaRPr lang="en-SG" dirty="0"/>
          </a:p>
        </p:txBody>
      </p:sp>
    </p:spTree>
    <p:extLst>
      <p:ext uri="{BB962C8B-B14F-4D97-AF65-F5344CB8AC3E}">
        <p14:creationId xmlns:p14="http://schemas.microsoft.com/office/powerpoint/2010/main" val="2457453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41</TotalTime>
  <Words>340</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ASP Presentation</vt:lpstr>
      <vt:lpstr>Project Objective</vt:lpstr>
      <vt:lpstr>The Packages We Used</vt:lpstr>
      <vt:lpstr>How We Did It</vt:lpstr>
      <vt:lpstr>How Did We Share</vt:lpstr>
      <vt:lpstr>What Was Our Task</vt:lpstr>
      <vt:lpstr>Our Project Code Flow</vt:lpstr>
      <vt:lpstr>Analysis the Result</vt:lpstr>
      <vt:lpstr>Unit Test Case</vt:lpstr>
      <vt:lpstr>What Have I Benefitted From this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 Presentation</dc:title>
  <dc:creator>Joston Lee</dc:creator>
  <cp:lastModifiedBy>Joston Lee</cp:lastModifiedBy>
  <cp:revision>12</cp:revision>
  <dcterms:created xsi:type="dcterms:W3CDTF">2021-08-20T01:36:30Z</dcterms:created>
  <dcterms:modified xsi:type="dcterms:W3CDTF">2021-08-20T02:17:36Z</dcterms:modified>
</cp:coreProperties>
</file>