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85" d="100"/>
          <a:sy n="85" d="100"/>
        </p:scale>
        <p:origin x="60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6979-A055-4917-ADB0-1C029E05405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7ED9-192B-4D75-9302-F86F4E7D2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9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6979-A055-4917-ADB0-1C029E05405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7ED9-192B-4D75-9302-F86F4E7D2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6979-A055-4917-ADB0-1C029E05405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7ED9-192B-4D75-9302-F86F4E7D2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4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6979-A055-4917-ADB0-1C029E05405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7ED9-192B-4D75-9302-F86F4E7D2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3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6979-A055-4917-ADB0-1C029E05405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7ED9-192B-4D75-9302-F86F4E7D2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6979-A055-4917-ADB0-1C029E05405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7ED9-192B-4D75-9302-F86F4E7D2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5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6979-A055-4917-ADB0-1C029E05405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7ED9-192B-4D75-9302-F86F4E7D2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1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6979-A055-4917-ADB0-1C029E05405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7ED9-192B-4D75-9302-F86F4E7D2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5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6979-A055-4917-ADB0-1C029E05405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7ED9-192B-4D75-9302-F86F4E7D2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8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6979-A055-4917-ADB0-1C029E05405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7ED9-192B-4D75-9302-F86F4E7D2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9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6979-A055-4917-ADB0-1C029E05405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7ED9-192B-4D75-9302-F86F4E7D2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C6979-A055-4917-ADB0-1C029E05405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77ED9-192B-4D75-9302-F86F4E7D2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5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" y="0"/>
            <a:ext cx="4302729" cy="5587377"/>
            <a:chOff x="1369030" y="449493"/>
            <a:chExt cx="3490646" cy="4302305"/>
          </a:xfrm>
        </p:grpSpPr>
        <p:sp>
          <p:nvSpPr>
            <p:cNvPr id="4" name="Rectangle 3"/>
            <p:cNvSpPr/>
            <p:nvPr/>
          </p:nvSpPr>
          <p:spPr>
            <a:xfrm>
              <a:off x="1369030" y="449493"/>
              <a:ext cx="3490646" cy="6447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Game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369030" y="1094198"/>
              <a:ext cx="3490646" cy="1828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private:</a:t>
              </a:r>
            </a:p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-bool </a:t>
              </a:r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isRunning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-bool </a:t>
              </a:r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isPaused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69030" y="2922998"/>
              <a:ext cx="3490646" cy="1828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+bool </a:t>
              </a:r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startGame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();</a:t>
              </a:r>
            </a:p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+bool </a:t>
              </a:r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togglePause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();</a:t>
              </a:r>
            </a:p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+bool </a:t>
              </a:r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saveGame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();</a:t>
              </a:r>
            </a:p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+bool </a:t>
              </a:r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loadGame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();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6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3490646" cy="6858000"/>
            <a:chOff x="4494944" y="839911"/>
            <a:chExt cx="3490646" cy="4302305"/>
          </a:xfrm>
        </p:grpSpPr>
        <p:sp>
          <p:nvSpPr>
            <p:cNvPr id="4" name="Rectangle 3"/>
            <p:cNvSpPr/>
            <p:nvPr/>
          </p:nvSpPr>
          <p:spPr>
            <a:xfrm>
              <a:off x="4494944" y="839911"/>
              <a:ext cx="3490646" cy="6447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Room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494944" y="1484616"/>
              <a:ext cx="3490646" cy="1828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private:</a:t>
              </a:r>
            </a:p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-string text</a:t>
              </a:r>
            </a:p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-struct location </a:t>
              </a:r>
            </a:p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    -</a:t>
              </a:r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int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 x</a:t>
              </a:r>
            </a:p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    -</a:t>
              </a:r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int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 y</a:t>
              </a:r>
            </a:p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-vector&lt;Room&gt; </a:t>
              </a:r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visitedRooms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-vector&lt;Item&gt; </a:t>
              </a:r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itemsOnLocation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494944" y="3313416"/>
              <a:ext cx="3490646" cy="1828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085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"/>
            <a:ext cx="3842724" cy="5233958"/>
            <a:chOff x="4266344" y="942653"/>
            <a:chExt cx="3490646" cy="4302305"/>
          </a:xfrm>
        </p:grpSpPr>
        <p:sp>
          <p:nvSpPr>
            <p:cNvPr id="7" name="Rectangle 6"/>
            <p:cNvSpPr/>
            <p:nvPr/>
          </p:nvSpPr>
          <p:spPr>
            <a:xfrm>
              <a:off x="4266344" y="942653"/>
              <a:ext cx="3490646" cy="6447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Player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66344" y="1587358"/>
              <a:ext cx="3490646" cy="1828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private:</a:t>
              </a:r>
            </a:p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-string name</a:t>
              </a:r>
            </a:p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-</a:t>
              </a:r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int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 turns</a:t>
              </a:r>
            </a:p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-vector&lt;item&gt; inventory</a:t>
              </a:r>
            </a:p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-item </a:t>
              </a:r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rightHand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-item </a:t>
              </a:r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leftHand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66344" y="3416158"/>
              <a:ext cx="3490646" cy="1828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+bool </a:t>
              </a:r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takeItem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(Item)</a:t>
              </a:r>
            </a:p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+bool </a:t>
              </a:r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dropItem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(Item)</a:t>
              </a:r>
            </a:p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+bool attack(Enemy);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617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3797846" cy="3421986"/>
            <a:chOff x="4266343" y="942653"/>
            <a:chExt cx="3490647" cy="2332240"/>
          </a:xfrm>
        </p:grpSpPr>
        <p:sp>
          <p:nvSpPr>
            <p:cNvPr id="7" name="Rectangle 6"/>
            <p:cNvSpPr/>
            <p:nvPr/>
          </p:nvSpPr>
          <p:spPr>
            <a:xfrm>
              <a:off x="4266344" y="942653"/>
              <a:ext cx="3490646" cy="3058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item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66344" y="1248521"/>
              <a:ext cx="3490646" cy="1280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private:</a:t>
              </a:r>
            </a:p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-string name</a:t>
              </a:r>
            </a:p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-</a:t>
              </a:r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int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 weight</a:t>
              </a:r>
            </a:p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-</a:t>
              </a:r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int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handsRequired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-</a:t>
              </a:r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int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physicalDamage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-</a:t>
              </a:r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int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lumosity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66343" y="2529341"/>
              <a:ext cx="3490646" cy="7455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+item(string name, </a:t>
              </a:r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int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 weight, </a:t>
              </a:r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int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handsRequired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, </a:t>
              </a:r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int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physicalDamage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, </a:t>
              </a:r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int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lumosity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816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3797846" cy="3421986"/>
            <a:chOff x="4266343" y="942653"/>
            <a:chExt cx="3490647" cy="2332240"/>
          </a:xfrm>
        </p:grpSpPr>
        <p:sp>
          <p:nvSpPr>
            <p:cNvPr id="7" name="Rectangle 6"/>
            <p:cNvSpPr/>
            <p:nvPr/>
          </p:nvSpPr>
          <p:spPr>
            <a:xfrm>
              <a:off x="4266344" y="942653"/>
              <a:ext cx="3490646" cy="3058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Enemy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66344" y="1248521"/>
              <a:ext cx="3490646" cy="1280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66343" y="2529341"/>
              <a:ext cx="3490646" cy="7455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811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116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Graham</dc:creator>
  <cp:lastModifiedBy>Nathaniel Graham</cp:lastModifiedBy>
  <cp:revision>6</cp:revision>
  <dcterms:created xsi:type="dcterms:W3CDTF">2016-11-03T19:54:14Z</dcterms:created>
  <dcterms:modified xsi:type="dcterms:W3CDTF">2016-11-03T21:02:48Z</dcterms:modified>
</cp:coreProperties>
</file>