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85" d="100"/>
          <a:sy n="85" d="100"/>
        </p:scale>
        <p:origin x="4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9F3E-BEE5-4CF2-B54F-C5DBA4C1A375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70CA-745F-4A36-AFA0-CBF53742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0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9F3E-BEE5-4CF2-B54F-C5DBA4C1A375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70CA-745F-4A36-AFA0-CBF53742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4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9F3E-BEE5-4CF2-B54F-C5DBA4C1A375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70CA-745F-4A36-AFA0-CBF53742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5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9F3E-BEE5-4CF2-B54F-C5DBA4C1A375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70CA-745F-4A36-AFA0-CBF53742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4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9F3E-BEE5-4CF2-B54F-C5DBA4C1A375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70CA-745F-4A36-AFA0-CBF53742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0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9F3E-BEE5-4CF2-B54F-C5DBA4C1A375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70CA-745F-4A36-AFA0-CBF53742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4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9F3E-BEE5-4CF2-B54F-C5DBA4C1A375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70CA-745F-4A36-AFA0-CBF53742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85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9F3E-BEE5-4CF2-B54F-C5DBA4C1A375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70CA-745F-4A36-AFA0-CBF53742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1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9F3E-BEE5-4CF2-B54F-C5DBA4C1A375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70CA-745F-4A36-AFA0-CBF53742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1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9F3E-BEE5-4CF2-B54F-C5DBA4C1A375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70CA-745F-4A36-AFA0-CBF53742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9F3E-BEE5-4CF2-B54F-C5DBA4C1A375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70CA-745F-4A36-AFA0-CBF53742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3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99F3E-BEE5-4CF2-B54F-C5DBA4C1A375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970CA-745F-4A36-AFA0-CBF53742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0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4896" y="622690"/>
            <a:ext cx="5032005" cy="555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Rectangle2D</a:t>
            </a:r>
          </a:p>
        </p:txBody>
      </p:sp>
      <p:sp>
        <p:nvSpPr>
          <p:cNvPr id="5" name="Rectangle 4"/>
          <p:cNvSpPr/>
          <p:nvPr/>
        </p:nvSpPr>
        <p:spPr>
          <a:xfrm>
            <a:off x="1654896" y="1178061"/>
            <a:ext cx="5032005" cy="3450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+Rectangle2D()</a:t>
            </a:r>
          </a:p>
          <a:p>
            <a:r>
              <a:rPr lang="en-US" dirty="0"/>
              <a:t>+Rectangle2D(</a:t>
            </a:r>
            <a:r>
              <a:rPr lang="en-US" dirty="0" err="1"/>
              <a:t>double,double,double,double</a:t>
            </a:r>
            <a:r>
              <a:rPr lang="en-US" dirty="0"/>
              <a:t>)</a:t>
            </a:r>
          </a:p>
          <a:p>
            <a:r>
              <a:rPr lang="en-US" dirty="0"/>
              <a:t>+double </a:t>
            </a:r>
            <a:r>
              <a:rPr lang="en-US" dirty="0" err="1"/>
              <a:t>getX</a:t>
            </a:r>
            <a:r>
              <a:rPr lang="en-US" dirty="0"/>
              <a:t>()</a:t>
            </a:r>
          </a:p>
          <a:p>
            <a:r>
              <a:rPr lang="en-US" dirty="0"/>
              <a:t>+double </a:t>
            </a:r>
            <a:r>
              <a:rPr lang="en-US" dirty="0" err="1"/>
              <a:t>getY</a:t>
            </a:r>
            <a:r>
              <a:rPr lang="en-US" dirty="0"/>
              <a:t>()</a:t>
            </a:r>
          </a:p>
          <a:p>
            <a:r>
              <a:rPr lang="en-US" dirty="0"/>
              <a:t>+double </a:t>
            </a:r>
            <a:r>
              <a:rPr lang="en-US" dirty="0" err="1"/>
              <a:t>getWidth</a:t>
            </a:r>
            <a:r>
              <a:rPr lang="en-US" dirty="0"/>
              <a:t>()</a:t>
            </a:r>
          </a:p>
          <a:p>
            <a:r>
              <a:rPr lang="en-US" dirty="0"/>
              <a:t>+double </a:t>
            </a:r>
            <a:r>
              <a:rPr lang="en-US" dirty="0" err="1"/>
              <a:t>getHeight</a:t>
            </a:r>
            <a:r>
              <a:rPr lang="en-US" dirty="0"/>
              <a:t>()</a:t>
            </a:r>
          </a:p>
          <a:p>
            <a:r>
              <a:rPr lang="en-US" dirty="0"/>
              <a:t>+double </a:t>
            </a:r>
            <a:r>
              <a:rPr lang="en-US" dirty="0" err="1"/>
              <a:t>getArea</a:t>
            </a:r>
            <a:r>
              <a:rPr lang="en-US" dirty="0"/>
              <a:t>()</a:t>
            </a:r>
          </a:p>
          <a:p>
            <a:r>
              <a:rPr lang="en-US" dirty="0"/>
              <a:t>+double </a:t>
            </a:r>
            <a:r>
              <a:rPr lang="en-US" dirty="0" err="1"/>
              <a:t>getPerimeger</a:t>
            </a:r>
            <a:r>
              <a:rPr lang="en-US" dirty="0"/>
              <a:t>()</a:t>
            </a:r>
          </a:p>
          <a:p>
            <a:r>
              <a:rPr lang="en-US" dirty="0"/>
              <a:t>+bool contains(</a:t>
            </a:r>
            <a:r>
              <a:rPr lang="en-US" dirty="0" err="1"/>
              <a:t>double,double</a:t>
            </a:r>
            <a:r>
              <a:rPr lang="en-US" dirty="0"/>
              <a:t>)</a:t>
            </a:r>
          </a:p>
          <a:p>
            <a:r>
              <a:rPr lang="en-US" dirty="0"/>
              <a:t>+bool contains(</a:t>
            </a:r>
            <a:r>
              <a:rPr lang="en-US" dirty="0" err="1"/>
              <a:t>const</a:t>
            </a:r>
            <a:r>
              <a:rPr lang="en-US" dirty="0"/>
              <a:t> Rectangle2D&amp;)</a:t>
            </a:r>
          </a:p>
          <a:p>
            <a:r>
              <a:rPr lang="en-US" dirty="0"/>
              <a:t>+bool overlaps(</a:t>
            </a:r>
            <a:r>
              <a:rPr lang="en-US" dirty="0" err="1"/>
              <a:t>const</a:t>
            </a:r>
            <a:r>
              <a:rPr lang="en-US" dirty="0"/>
              <a:t> Rectangle2D&amp;)</a:t>
            </a:r>
          </a:p>
        </p:txBody>
      </p:sp>
      <p:sp>
        <p:nvSpPr>
          <p:cNvPr id="6" name="Rectangle 5"/>
          <p:cNvSpPr/>
          <p:nvPr/>
        </p:nvSpPr>
        <p:spPr>
          <a:xfrm>
            <a:off x="1654895" y="4628098"/>
            <a:ext cx="5032005" cy="1795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-double x</a:t>
            </a:r>
          </a:p>
          <a:p>
            <a:pPr algn="ctr"/>
            <a:r>
              <a:rPr lang="en-US" dirty="0"/>
              <a:t>-double y</a:t>
            </a:r>
          </a:p>
          <a:p>
            <a:pPr algn="ctr"/>
            <a:r>
              <a:rPr lang="en-US" dirty="0"/>
              <a:t>-double width</a:t>
            </a:r>
          </a:p>
          <a:p>
            <a:pPr algn="ctr"/>
            <a:r>
              <a:rPr lang="en-US" dirty="0"/>
              <a:t>-double height</a:t>
            </a:r>
          </a:p>
        </p:txBody>
      </p:sp>
    </p:spTree>
    <p:extLst>
      <p:ext uri="{BB962C8B-B14F-4D97-AF65-F5344CB8AC3E}">
        <p14:creationId xmlns:p14="http://schemas.microsoft.com/office/powerpoint/2010/main" val="1244615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57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 Graham</dc:creator>
  <cp:lastModifiedBy>Nathaniel Graham</cp:lastModifiedBy>
  <cp:revision>1</cp:revision>
  <dcterms:created xsi:type="dcterms:W3CDTF">2016-10-25T02:43:42Z</dcterms:created>
  <dcterms:modified xsi:type="dcterms:W3CDTF">2016-10-25T02:49:02Z</dcterms:modified>
</cp:coreProperties>
</file>