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9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32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3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AFCD67-A850-8348-A52A-23BA52240F9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BA1F-E481-A646-9B16-A857935D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7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7003-3C90-334B-AF91-900232559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Guess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DCA6-9609-5943-BF28-5613D9865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Angle, Nathaniel Graham, Chris Roberts</a:t>
            </a:r>
          </a:p>
        </p:txBody>
      </p:sp>
    </p:spTree>
    <p:extLst>
      <p:ext uri="{BB962C8B-B14F-4D97-AF65-F5344CB8AC3E}">
        <p14:creationId xmlns:p14="http://schemas.microsoft.com/office/powerpoint/2010/main" val="332276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E375-13AB-2F44-AB88-091819E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Instructions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78B0-1C4F-9041-814E-88DE9A27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925888" cy="41954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lw</a:t>
            </a:r>
            <a:r>
              <a:rPr lang="en-US" dirty="0"/>
              <a:t>      load word</a:t>
            </a:r>
          </a:p>
          <a:p>
            <a:r>
              <a:rPr lang="en-US" dirty="0" err="1"/>
              <a:t>jal</a:t>
            </a:r>
            <a:r>
              <a:rPr lang="en-US" dirty="0"/>
              <a:t>      call procedure</a:t>
            </a:r>
          </a:p>
          <a:p>
            <a:r>
              <a:rPr lang="en-US" dirty="0"/>
              <a:t>rem    remainder</a:t>
            </a:r>
          </a:p>
          <a:p>
            <a:r>
              <a:rPr lang="en-US" dirty="0" err="1"/>
              <a:t>sw</a:t>
            </a:r>
            <a:r>
              <a:rPr lang="en-US" dirty="0"/>
              <a:t>      store word</a:t>
            </a:r>
          </a:p>
          <a:p>
            <a:r>
              <a:rPr lang="en-US" dirty="0"/>
              <a:t>sub    subtract</a:t>
            </a:r>
          </a:p>
          <a:p>
            <a:r>
              <a:rPr lang="en-US" dirty="0"/>
              <a:t>li         load immediate  </a:t>
            </a:r>
          </a:p>
          <a:p>
            <a:r>
              <a:rPr lang="en-US" dirty="0"/>
              <a:t>move move</a:t>
            </a:r>
          </a:p>
          <a:p>
            <a:r>
              <a:rPr lang="en-US" dirty="0"/>
              <a:t>la       load address</a:t>
            </a:r>
          </a:p>
          <a:p>
            <a:r>
              <a:rPr lang="en-US" dirty="0" err="1"/>
              <a:t>beq</a:t>
            </a:r>
            <a:r>
              <a:rPr lang="en-US" dirty="0"/>
              <a:t>  branch if equal </a:t>
            </a:r>
          </a:p>
          <a:p>
            <a:r>
              <a:rPr lang="en-US" dirty="0" err="1"/>
              <a:t>bne</a:t>
            </a:r>
            <a:r>
              <a:rPr lang="en-US" dirty="0"/>
              <a:t>  branch if not equal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8B06F5-5B1B-CE48-B296-F3B0B25CBCD1}"/>
              </a:ext>
            </a:extLst>
          </p:cNvPr>
          <p:cNvSpPr txBox="1">
            <a:spLocks/>
          </p:cNvSpPr>
          <p:nvPr/>
        </p:nvSpPr>
        <p:spPr>
          <a:xfrm>
            <a:off x="5348472" y="2052918"/>
            <a:ext cx="39258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         unconditional jump</a:t>
            </a:r>
          </a:p>
          <a:p>
            <a:r>
              <a:rPr lang="en-US" dirty="0" err="1"/>
              <a:t>mul</a:t>
            </a:r>
            <a:r>
              <a:rPr lang="en-US" dirty="0"/>
              <a:t>   multiplication</a:t>
            </a:r>
          </a:p>
          <a:p>
            <a:r>
              <a:rPr lang="en-US" dirty="0" err="1"/>
              <a:t>jr</a:t>
            </a:r>
            <a:r>
              <a:rPr lang="en-US" dirty="0"/>
              <a:t>       return to </a:t>
            </a:r>
            <a:r>
              <a:rPr lang="en-US" dirty="0" err="1"/>
              <a:t>prev</a:t>
            </a:r>
            <a:r>
              <a:rPr lang="en-US" dirty="0"/>
              <a:t> location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C810A-5CA5-074E-89F9-3505B09C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1282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B963A-6B40-6248-A296-99BCE7BA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701" y="0"/>
            <a:ext cx="399372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29414-CEDC-8345-BF81-2455687E1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424" y="0"/>
            <a:ext cx="3917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7003-3C90-334B-AF91-900232559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DCA6-9609-5943-BF28-5613D9865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4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2A5F-DF10-8946-B5BD-244A0ADB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EDBB-6507-944B-A29D-00B8911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liked about our algorithm</a:t>
            </a:r>
          </a:p>
          <a:p>
            <a:pPr lvl="1"/>
            <a:r>
              <a:rPr lang="en-US" dirty="0"/>
              <a:t>A lot of different instructions were used</a:t>
            </a:r>
          </a:p>
          <a:p>
            <a:pPr lvl="1"/>
            <a:r>
              <a:rPr lang="en-US" dirty="0"/>
              <a:t>The game is fun to play</a:t>
            </a:r>
          </a:p>
          <a:p>
            <a:r>
              <a:rPr lang="en-US" dirty="0"/>
              <a:t>A few thing we disliked</a:t>
            </a:r>
          </a:p>
          <a:p>
            <a:pPr lvl="1"/>
            <a:r>
              <a:rPr lang="en-US" dirty="0"/>
              <a:t>Not very complex</a:t>
            </a:r>
          </a:p>
          <a:p>
            <a:pPr lvl="1"/>
            <a:r>
              <a:rPr lang="en-US" dirty="0"/>
              <a:t>Could use more math-based calculations</a:t>
            </a:r>
          </a:p>
          <a:p>
            <a:r>
              <a:rPr lang="en-US" dirty="0"/>
              <a:t>The algorithm is efficient, we used the least amount of instructions we could.</a:t>
            </a:r>
          </a:p>
          <a:p>
            <a:r>
              <a:rPr lang="en-US" dirty="0"/>
              <a:t>A similar algorithm could work for the future.</a:t>
            </a:r>
          </a:p>
          <a:p>
            <a:pPr marL="514350" lvl="1" indent="0">
              <a:buNone/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5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{0A3EE6E1-DF5B-6245-84ED-B259745A7376}tf10001062</Template>
  <TotalTime>60</TotalTime>
  <Words>111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Guess Me</vt:lpstr>
      <vt:lpstr>MIPS Instructions Used</vt:lpstr>
      <vt:lpstr>PowerPoint Presentation</vt:lpstr>
      <vt:lpstr>Demo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Me</dc:title>
  <dc:creator>Christopher D Roberts</dc:creator>
  <cp:lastModifiedBy>Isaac C Angle</cp:lastModifiedBy>
  <cp:revision>5</cp:revision>
  <dcterms:created xsi:type="dcterms:W3CDTF">2020-02-25T22:55:29Z</dcterms:created>
  <dcterms:modified xsi:type="dcterms:W3CDTF">2020-02-26T01:52:48Z</dcterms:modified>
</cp:coreProperties>
</file>