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4b37e7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4b37e7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e4b37e7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e4b37e7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e4b37e7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e4b37e7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e4b37e7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e4b37e7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e4b37e7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e4b37e7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e4b37e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e4b37e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e4b37e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e4b37e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e4b37e7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e4b37e7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e4b37e7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e4b37e7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e4b37e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e4b37e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e4b37e7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e4b37e7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e4b37e7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e4b37e7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e4b37e7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e4b37e7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Decorator &amp; Strategy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Patrones de Diseño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La interface se realiza implementado de “estrategias” que definen el comportamiento y el “contexto” (cliente) les llama mediante la interface en lugar de codear los métodos en la clase del cliente.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00" y="1812625"/>
            <a:ext cx="44767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utiliza cuando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La solución que el patrón Strategy supone pasa por encapsular los distintos algoritmos en una jerarquía y que el cliente trabaje contra un objeto intermediario “contexto”. El cliente puede elegir el algoritmo que prefiera de entre los disponibles, o el mismo “contexto” puede ser el que elija el más apropiado para cada situación.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-419" sz="2000">
                <a:solidFill>
                  <a:srgbClr val="000000"/>
                </a:solidFill>
              </a:rPr>
              <a:t>Crear una </a:t>
            </a:r>
            <a:r>
              <a:rPr lang="es-419" sz="2000">
                <a:solidFill>
                  <a:srgbClr val="000000"/>
                </a:solidFill>
              </a:rPr>
              <a:t>Interface con un método de ejecución que todos los Strategys (o métodos) tendrán en común.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-419" sz="2000">
                <a:solidFill>
                  <a:srgbClr val="000000"/>
                </a:solidFill>
              </a:rPr>
              <a:t>Crear una clase del “contexto” con un campo de tipo Strategy.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-419" sz="2000">
                <a:solidFill>
                  <a:srgbClr val="000000"/>
                </a:solidFill>
              </a:rPr>
              <a:t>Crear las estrategias diferentes que implementa la Interface.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s-419" sz="2000">
                <a:solidFill>
                  <a:srgbClr val="000000"/>
                </a:solidFill>
              </a:rPr>
              <a:t>Al ejecutar el resultado dependerá del objeto Strategy asignado al “contexto”.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-419" sz="2100">
                <a:solidFill>
                  <a:srgbClr val="000000"/>
                </a:solidFill>
              </a:rPr>
              <a:t>Encapsulación: Las estrategias se pueden cambiar sin tocar la clase del cliente haciendo el código más robusto.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-419" sz="2100">
                <a:solidFill>
                  <a:srgbClr val="000000"/>
                </a:solidFill>
              </a:rPr>
              <a:t>Simplicidad: Encapsular los métodos facilita clases de clientes sencillas.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-419" sz="2100">
                <a:solidFill>
                  <a:srgbClr val="000000"/>
                </a:solidFill>
              </a:rPr>
              <a:t>Configuración: El comportamiento del objeto de contexto se puede cambiar fácilmente durante la ejecución asignando una estrategia diferente.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Strategy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Decorator (Wrapper)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915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El patrón Decorator responde a la necesidad de añadir dinámicamente funcionalidad a un Objeto. Esto nos permite no tener que crear sucesivas clases que hereden de la primera incorporando la nueva funcionalidad, sino otras que la implementan y se asocian a la primera.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La solución flexible es la de rodear el objeto con otro objeto que es el que adiciona la nueva responsabilidad. Este nuevo objeto es el Decorator.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41148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13084" r="13076" t="0"/>
          <a:stretch/>
        </p:blipFill>
        <p:spPr>
          <a:xfrm>
            <a:off x="4832400" y="1266175"/>
            <a:ext cx="3999901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Dado que este patrón decora un objeto y le agrega funcionalidad, suele ser muy utilizado para adicionar opciones de "embellecimiento" en las interfaces al usuario.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utiliza cuando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Hay una necesidad de extender la funcionalidad de una clase, pero no hay razones para extenderlo a través de la herencia.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Se quiere agregar o quitar la funcionalidad de un objeto de forma dinámica.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Es más flexible que la herencia.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Evita que las clases altas de la jerarquía esten demasiado cargadas de funcionalidad.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Un componente y su decorador no son el mismo objeto.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Provoca la creación de muchos objetos pequeños encadenados.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-419" sz="2400">
                <a:solidFill>
                  <a:srgbClr val="000000"/>
                </a:solidFill>
              </a:rPr>
              <a:t>La flexibilidad de los objetos decorator los hace más propenso a errores que la herencia.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Decorator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Strategy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9155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El patrón Strategy permite mantener un conjunto de algoritmos de entre los cuales el objeto cliente puede elegir aquel que le conviene e intercambiarlo dinámicamente según sus necesidades.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