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8" r:id="rId14"/>
    <p:sldId id="279" r:id="rId15"/>
    <p:sldId id="281" r:id="rId16"/>
    <p:sldId id="280" r:id="rId17"/>
    <p:sldId id="272" r:id="rId18"/>
    <p:sldId id="271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4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56546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72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7897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554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42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92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87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520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2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3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6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2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64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89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9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EA65E5A-800F-4C0C-A19F-1288DFAE7EA0}" type="datetimeFigureOut">
              <a:rPr lang="en-US" smtClean="0"/>
              <a:t>10/26/2018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F288D76F-1B21-461C-A5E9-169C20EC8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39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smtClean="0"/>
              <a:t>F#</a:t>
            </a:r>
            <a:r>
              <a:rPr lang="ru-RU" sz="6600" dirty="0" smtClean="0"/>
              <a:t> ради забавы </a:t>
            </a:r>
            <a:br>
              <a:rPr lang="ru-RU" sz="6600" dirty="0" smtClean="0"/>
            </a:br>
            <a:r>
              <a:rPr lang="ru-RU" sz="6600" dirty="0" smtClean="0"/>
              <a:t>и заработка</a:t>
            </a:r>
            <a:endParaRPr lang="en-US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Или функциональное программирование для домохозяек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 rot="21427654">
            <a:off x="5751086" y="5518451"/>
            <a:ext cx="5650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>
                <a:solidFill>
                  <a:schemeClr val="tx2">
                    <a:lumMod val="50000"/>
                  </a:schemeClr>
                </a:solidFill>
              </a:rPr>
              <a:t>По материалам сайта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https://fsharpforfunandprofit.com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68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F# </a:t>
            </a:r>
            <a:r>
              <a:rPr lang="ru-RU" sz="4000" dirty="0" smtClean="0"/>
              <a:t>за 60 секунд</a:t>
            </a:r>
            <a:r>
              <a:rPr lang="en-US" sz="4000" dirty="0" smtClean="0"/>
              <a:t>:</a:t>
            </a:r>
            <a:r>
              <a:rPr lang="ru-RU" sz="4000" dirty="0" smtClean="0"/>
              <a:t> </a:t>
            </a:r>
            <a:r>
              <a:rPr lang="en-US" sz="4000" dirty="0" smtClean="0"/>
              <a:t>option</a:t>
            </a:r>
            <a:r>
              <a:rPr lang="ru-RU" sz="4000" dirty="0" smtClean="0"/>
              <a:t> лучше чем </a:t>
            </a:r>
            <a:r>
              <a:rPr lang="en-US" sz="4000" dirty="0" err="1" smtClean="0"/>
              <a:t>nullable</a:t>
            </a:r>
            <a:endParaRPr lang="en-US" sz="40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15985"/>
            <a:ext cx="10153163" cy="350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F# </a:t>
            </a:r>
            <a:r>
              <a:rPr lang="ru-RU" sz="4000" dirty="0" smtClean="0"/>
              <a:t>за 60 секунд</a:t>
            </a:r>
            <a:r>
              <a:rPr lang="en-US" sz="4000" dirty="0" smtClean="0"/>
              <a:t>:</a:t>
            </a:r>
            <a:r>
              <a:rPr lang="ru-RU" sz="4000" dirty="0" smtClean="0"/>
              <a:t> сложные типы данных</a:t>
            </a:r>
            <a:endParaRPr lang="en-US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61662"/>
            <a:ext cx="7207595" cy="387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69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F# </a:t>
            </a:r>
            <a:r>
              <a:rPr lang="ru-RU" sz="4000" dirty="0" smtClean="0"/>
              <a:t>за 60 секунд</a:t>
            </a:r>
            <a:r>
              <a:rPr lang="en-US" sz="4000" dirty="0" smtClean="0"/>
              <a:t>:</a:t>
            </a:r>
            <a:r>
              <a:rPr lang="ru-RU" sz="4000" dirty="0" smtClean="0"/>
              <a:t> форматированный вывод</a:t>
            </a:r>
            <a:endParaRPr lang="en-US" sz="40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44353"/>
            <a:ext cx="9964845" cy="295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600" dirty="0" err="1" smtClean="0"/>
              <a:t>websharper</a:t>
            </a:r>
            <a:endParaRPr lang="en-US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Full</a:t>
            </a:r>
            <a:r>
              <a:rPr lang="ru-RU" dirty="0" smtClean="0"/>
              <a:t>-</a:t>
            </a:r>
            <a:r>
              <a:rPr lang="en-US" dirty="0" smtClean="0"/>
              <a:t>stack </a:t>
            </a:r>
            <a:r>
              <a:rPr lang="ru-RU" dirty="0" smtClean="0"/>
              <a:t>разработчику нужен только один язык!</a:t>
            </a:r>
            <a:endParaRPr lang="en-US" dirty="0"/>
          </a:p>
        </p:txBody>
      </p:sp>
      <p:grpSp>
        <p:nvGrpSpPr>
          <p:cNvPr id="4" name="Группа 3"/>
          <p:cNvGrpSpPr/>
          <p:nvPr/>
        </p:nvGrpSpPr>
        <p:grpSpPr>
          <a:xfrm rot="21435327">
            <a:off x="3086988" y="182259"/>
            <a:ext cx="7638022" cy="1058298"/>
            <a:chOff x="296183" y="327997"/>
            <a:chExt cx="7638022" cy="1058298"/>
          </a:xfrm>
        </p:grpSpPr>
        <p:pic>
          <p:nvPicPr>
            <p:cNvPr id="21508" name="Picture 4" descr="McGraw Hill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3723" y="328752"/>
              <a:ext cx="2440482" cy="10575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10" name="Picture 6" descr="Ford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9784" y="327997"/>
              <a:ext cx="2376529" cy="1058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512" name="Picture 8" descr="Microsoft Research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183" y="557433"/>
              <a:ext cx="2146191" cy="5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3881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/>
              <a:t>WebSharper.UI</a:t>
            </a:r>
            <a:endParaRPr lang="en-US" b="1" dirty="0"/>
          </a:p>
        </p:txBody>
      </p:sp>
      <p:pic>
        <p:nvPicPr>
          <p:cNvPr id="15362" name="Picture 2" descr="Reactive code in C#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194" y="1837765"/>
            <a:ext cx="6890187" cy="313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7538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Архитектура </a:t>
            </a:r>
            <a:r>
              <a:rPr lang="en-US" dirty="0" smtClean="0"/>
              <a:t>model-view-update</a:t>
            </a:r>
            <a:endParaRPr lang="en-US" dirty="0"/>
          </a:p>
        </p:txBody>
      </p:sp>
      <p:pic>
        <p:nvPicPr>
          <p:cNvPr id="20482" name="Picture 2" descr="Model-View-Update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317" y="1837765"/>
            <a:ext cx="4926723" cy="351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8011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Взаимодействие с сервером</a:t>
            </a:r>
            <a:endParaRPr lang="en-US" dirty="0"/>
          </a:p>
        </p:txBody>
      </p:sp>
      <p:pic>
        <p:nvPicPr>
          <p:cNvPr id="19458" name="Picture 2" descr="Seamless remoting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843" y="1811218"/>
            <a:ext cx="6366640" cy="365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19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 smtClean="0"/>
              <a:t>Разрешение не требуется!</a:t>
            </a:r>
            <a:endParaRPr lang="en-US" sz="66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Или </a:t>
            </a:r>
            <a:r>
              <a:rPr lang="en-US" dirty="0" smtClean="0"/>
              <a:t>26 </a:t>
            </a:r>
            <a:r>
              <a:rPr lang="ru-RU" dirty="0"/>
              <a:t>Способов использовать </a:t>
            </a:r>
            <a:r>
              <a:rPr lang="en-US" dirty="0"/>
              <a:t>F# </a:t>
            </a:r>
            <a:r>
              <a:rPr lang="ru-RU" dirty="0" smtClean="0"/>
              <a:t>на </a:t>
            </a:r>
            <a:r>
              <a:rPr lang="ru-RU" dirty="0"/>
              <a:t>работе без риска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74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 smtClean="0"/>
              <a:t>Изучайте и разрабатывайте интерактивно</a:t>
            </a:r>
            <a:endParaRPr lang="en-US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Изучайте </a:t>
            </a:r>
            <a:r>
              <a:rPr lang="en-US" dirty="0" err="1" smtClean="0"/>
              <a:t>.net</a:t>
            </a:r>
            <a:r>
              <a:rPr lang="en-US" dirty="0" smtClean="0"/>
              <a:t> framework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Интерактивно Тестируйте свой код на </a:t>
            </a:r>
            <a:r>
              <a:rPr lang="en-US" dirty="0" smtClean="0"/>
              <a:t>C#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Экспериментируйте с </a:t>
            </a:r>
            <a:r>
              <a:rPr lang="en-US" dirty="0" smtClean="0"/>
              <a:t>web-</a:t>
            </a:r>
            <a:r>
              <a:rPr lang="ru-RU" dirty="0" smtClean="0"/>
              <a:t>сервисами</a:t>
            </a:r>
          </a:p>
          <a:p>
            <a:pPr marL="457200" indent="-457200">
              <a:buFont typeface="+mj-lt"/>
              <a:buAutoNum type="arabicPeriod"/>
            </a:pPr>
            <a:r>
              <a:rPr lang="ru-RU" dirty="0" smtClean="0"/>
              <a:t>Экспериментируйте с библиотеками пользовательского интерфейса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59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Используйте </a:t>
            </a:r>
            <a:r>
              <a:rPr lang="en-US" dirty="0" smtClean="0"/>
              <a:t>C</a:t>
            </a:r>
            <a:r>
              <a:rPr lang="ru-RU" dirty="0" smtClean="0"/>
              <a:t> 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D</a:t>
            </a:r>
            <a:r>
              <a:rPr lang="ru-RU" dirty="0" err="1" smtClean="0"/>
              <a:t>ev</a:t>
            </a:r>
            <a:r>
              <a:rPr lang="ru-RU" dirty="0" err="1" smtClean="0">
                <a:solidFill>
                  <a:schemeClr val="accent1">
                    <a:lumMod val="50000"/>
                  </a:schemeClr>
                </a:solidFill>
              </a:rPr>
              <a:t>O</a:t>
            </a:r>
            <a:r>
              <a:rPr lang="ru-RU" dirty="0" err="1" smtClean="0"/>
              <a:t>ps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 smtClean="0"/>
              <a:t>Fake – </a:t>
            </a:r>
            <a:r>
              <a:rPr lang="ru-RU" dirty="0" smtClean="0"/>
              <a:t>кроссплатформенная система автоматизации сборки на </a:t>
            </a:r>
            <a:r>
              <a:rPr lang="en-US" dirty="0" smtClean="0"/>
              <a:t>F#</a:t>
            </a:r>
            <a:endParaRPr lang="ru-RU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ru-RU" dirty="0" smtClean="0"/>
              <a:t>Проверка доступности </a:t>
            </a:r>
            <a:r>
              <a:rPr lang="en-US" dirty="0" smtClean="0"/>
              <a:t>web-</a:t>
            </a:r>
            <a:r>
              <a:rPr lang="ru-RU" dirty="0" smtClean="0"/>
              <a:t>сервера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dirty="0" smtClean="0"/>
              <a:t>Преобразование </a:t>
            </a:r>
            <a:r>
              <a:rPr lang="en-US" dirty="0" err="1" smtClean="0"/>
              <a:t>rss</a:t>
            </a:r>
            <a:r>
              <a:rPr lang="en-US" dirty="0" smtClean="0"/>
              <a:t> </a:t>
            </a:r>
            <a:r>
              <a:rPr lang="ru-RU" dirty="0" smtClean="0"/>
              <a:t>в </a:t>
            </a:r>
            <a:r>
              <a:rPr lang="en-US" dirty="0" smtClean="0"/>
              <a:t>CSV</a:t>
            </a:r>
          </a:p>
          <a:p>
            <a:pPr marL="457200" indent="-457200">
              <a:buFont typeface="+mj-lt"/>
              <a:buAutoNum type="arabicPeriod" startAt="5"/>
            </a:pPr>
            <a:r>
              <a:rPr lang="ru-RU" dirty="0" smtClean="0"/>
              <a:t>Проверка состояния процесса через </a:t>
            </a:r>
            <a:r>
              <a:rPr lang="en-US" dirty="0" err="1" smtClean="0"/>
              <a:t>wmi</a:t>
            </a:r>
            <a:endParaRPr lang="en-US" dirty="0" smtClean="0"/>
          </a:p>
          <a:p>
            <a:pPr marL="457200" indent="-457200">
              <a:buFont typeface="+mj-lt"/>
              <a:buAutoNum type="arabicPeriod" startAt="5"/>
            </a:pPr>
            <a:r>
              <a:rPr lang="ru-RU" dirty="0" smtClean="0"/>
              <a:t>Конфигурирование и управление облачной инфраструктурой</a:t>
            </a:r>
            <a:endParaRPr lang="en-US" dirty="0"/>
          </a:p>
        </p:txBody>
      </p:sp>
      <p:pic>
        <p:nvPicPr>
          <p:cNvPr id="13314" name="Picture 2" descr="Ð¡ÑÐµÐ¼Ð° Ð²Ð·Ð°Ð¸Ð¼Ð¾Ð´ÐµÐ¹ÑÑÐ²Ð¸Ñ Ð² Ð¼ÐµÑÐ¾Ð´Ð¾Ð»Ð¾Ð³Ð¸Ð¸ Devops. Ð Ð°Ð·ÑÐ°Ð±Ð¾ÑÐºÐ° + Ð¢ÐµÑÑÐ¸ÑÐ¾Ð²Ð°Ð½Ð¸Ðµ + Ð­ÐºÑÐ¿Ð»ÑÐ°ÑÐ°ÑÐ¸Ñ = DevO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6329" y="2672291"/>
            <a:ext cx="2941188" cy="282086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88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Чем хорош </a:t>
            </a:r>
            <a:r>
              <a:rPr lang="en-US" dirty="0" smtClean="0"/>
              <a:t>F#?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dirty="0" smtClean="0"/>
              <a:t>Краткость – </a:t>
            </a:r>
            <a:r>
              <a:rPr lang="ru-RU" cap="none" dirty="0" smtClean="0"/>
              <a:t>не перегружен синтаксическим шумом</a:t>
            </a:r>
          </a:p>
          <a:p>
            <a:r>
              <a:rPr lang="ru-RU" cap="none" dirty="0" smtClean="0"/>
              <a:t>УДОБСТВО – типовые задачи решаются значительно проще </a:t>
            </a:r>
          </a:p>
          <a:p>
            <a:r>
              <a:rPr lang="ru-RU" cap="none" dirty="0" smtClean="0"/>
              <a:t>КОРРЕКТНОСТЬ – мощная система типов, предотвращающая типовые ошибки</a:t>
            </a:r>
          </a:p>
          <a:p>
            <a:r>
              <a:rPr lang="ru-RU" cap="none" dirty="0" smtClean="0"/>
              <a:t>СОГЛАСОВАННОСТЬ – асинхронное программирование и параллелизм делаются легко</a:t>
            </a:r>
          </a:p>
          <a:p>
            <a:r>
              <a:rPr lang="ru-RU" cap="none" dirty="0" smtClean="0"/>
              <a:t>ПОЛНОТА </a:t>
            </a:r>
            <a:r>
              <a:rPr lang="ru-RU" cap="none" dirty="0"/>
              <a:t>– </a:t>
            </a:r>
            <a:r>
              <a:rPr lang="ru-RU" cap="none" dirty="0" smtClean="0"/>
              <a:t>не только функциональный, но и объектно-ориентированный</a:t>
            </a:r>
          </a:p>
          <a:p>
            <a:r>
              <a:rPr lang="ru-RU" cap="none" dirty="0" smtClean="0"/>
              <a:t>КРОСПЛАТФОРМЕННОСТЬ –  работает в </a:t>
            </a:r>
            <a:r>
              <a:rPr lang="en-US" cap="none" dirty="0" smtClean="0"/>
              <a:t>Windows, Linux, </a:t>
            </a:r>
            <a:r>
              <a:rPr lang="ru-RU" cap="none" dirty="0" smtClean="0"/>
              <a:t>браузере и смартфоне</a:t>
            </a:r>
            <a:endParaRPr lang="ru-RU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Используйте для тестирования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96310" y="2063396"/>
            <a:ext cx="10394707" cy="3311189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10"/>
            </a:pPr>
            <a:r>
              <a:rPr lang="ru-RU" dirty="0" smtClean="0"/>
              <a:t>Читабельные имена тестов – в </a:t>
            </a:r>
            <a:r>
              <a:rPr lang="en-US" dirty="0" smtClean="0"/>
              <a:t>F# </a:t>
            </a:r>
            <a:r>
              <a:rPr lang="ru-RU" dirty="0" smtClean="0"/>
              <a:t>можно использовать пробелы в идентификаторах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ru-RU" dirty="0" smtClean="0"/>
              <a:t>Запуск тестов без сторонних систем тестирования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ru-RU" dirty="0" smtClean="0"/>
              <a:t>Нестандартные подходы к написанию тестов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 err="1" smtClean="0"/>
              <a:t>Fscheck</a:t>
            </a:r>
            <a:r>
              <a:rPr lang="en-US" dirty="0" smtClean="0"/>
              <a:t> –</a:t>
            </a:r>
            <a:r>
              <a:rPr lang="ru-RU" dirty="0" smtClean="0"/>
              <a:t> случайные тесты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ru-RU" dirty="0" smtClean="0"/>
              <a:t>Генерация </a:t>
            </a:r>
            <a:r>
              <a:rPr lang="ru-RU" dirty="0"/>
              <a:t>файлов </a:t>
            </a:r>
            <a:r>
              <a:rPr lang="ru-RU" dirty="0" smtClean="0"/>
              <a:t>со Случайными данными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ru-RU" dirty="0" smtClean="0"/>
              <a:t>Создание заглушек для отладки кода на </a:t>
            </a:r>
            <a:r>
              <a:rPr lang="en-US" dirty="0" smtClean="0"/>
              <a:t>C#</a:t>
            </a:r>
            <a:endParaRPr lang="ru-RU" dirty="0" smtClean="0"/>
          </a:p>
          <a:p>
            <a:pPr marL="457200" indent="-457200">
              <a:buFont typeface="+mj-lt"/>
              <a:buAutoNum type="arabicPeriod" startAt="10"/>
            </a:pPr>
            <a:r>
              <a:rPr lang="en-US" dirty="0"/>
              <a:t>Canopy </a:t>
            </a:r>
            <a:r>
              <a:rPr lang="ru-RU" dirty="0" smtClean="0"/>
              <a:t>– система тестирования сайтов на </a:t>
            </a:r>
            <a:r>
              <a:rPr lang="en-US" dirty="0" smtClean="0"/>
              <a:t>F#</a:t>
            </a:r>
          </a:p>
          <a:p>
            <a:pPr marL="457200" indent="-457200">
              <a:buFont typeface="+mj-lt"/>
              <a:buAutoNum type="arabicPeriod" startAt="10"/>
            </a:pPr>
            <a:r>
              <a:rPr lang="en-US" dirty="0" err="1" smtClean="0"/>
              <a:t>Tickspec</a:t>
            </a:r>
            <a:r>
              <a:rPr lang="en-US" dirty="0" smtClean="0"/>
              <a:t> – </a:t>
            </a:r>
            <a:r>
              <a:rPr lang="ru-RU" dirty="0" smtClean="0"/>
              <a:t>поддержка </a:t>
            </a:r>
            <a:r>
              <a:rPr lang="en-US" dirty="0" smtClean="0"/>
              <a:t>BDD (</a:t>
            </a:r>
            <a:r>
              <a:rPr lang="ru-RU" i="1" dirty="0" smtClean="0"/>
              <a:t>разработка через поведение</a:t>
            </a:r>
            <a:r>
              <a:rPr lang="en-US" i="1" dirty="0" smtClean="0"/>
              <a:t>)</a:t>
            </a:r>
            <a:r>
              <a:rPr lang="ru-RU" i="1" dirty="0" smtClean="0"/>
              <a:t> в </a:t>
            </a:r>
            <a:r>
              <a:rPr lang="en-US" i="1" dirty="0" smtClean="0"/>
              <a:t>F#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12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Используйте для</a:t>
            </a:r>
            <a:r>
              <a:rPr lang="en-US" dirty="0"/>
              <a:t> </a:t>
            </a:r>
            <a:r>
              <a:rPr lang="ru-RU" dirty="0" smtClean="0"/>
              <a:t>баз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18"/>
            </a:pPr>
            <a:r>
              <a:rPr lang="ru-RU" dirty="0" smtClean="0"/>
              <a:t>замените </a:t>
            </a:r>
            <a:r>
              <a:rPr lang="en-US" dirty="0" err="1" smtClean="0"/>
              <a:t>LINQPad</a:t>
            </a:r>
            <a:endParaRPr lang="ru-RU" dirty="0"/>
          </a:p>
          <a:p>
            <a:pPr marL="457200" indent="-457200">
              <a:buFont typeface="+mj-lt"/>
              <a:buAutoNum type="arabicPeriod" startAt="18"/>
            </a:pPr>
            <a:r>
              <a:rPr lang="ru-RU" dirty="0" smtClean="0"/>
              <a:t>тестируйте хранимые процедуры</a:t>
            </a:r>
          </a:p>
          <a:p>
            <a:pPr marL="457200" indent="-457200">
              <a:buFont typeface="+mj-lt"/>
              <a:buAutoNum type="arabicPeriod" startAt="18"/>
            </a:pPr>
            <a:r>
              <a:rPr lang="ru-RU" dirty="0" smtClean="0"/>
              <a:t>генерируйте случайные строки для базы данных</a:t>
            </a:r>
          </a:p>
          <a:p>
            <a:pPr marL="457200" indent="-457200">
              <a:buFont typeface="+mj-lt"/>
              <a:buAutoNum type="arabicPeriod" startAt="18"/>
            </a:pPr>
            <a:r>
              <a:rPr lang="ru-RU" dirty="0" smtClean="0"/>
              <a:t>Переносите и конвертируйте данные между таблицами</a:t>
            </a:r>
          </a:p>
          <a:p>
            <a:pPr marL="457200" indent="-457200">
              <a:buFont typeface="+mj-lt"/>
              <a:buAutoNum type="arabicPeriod" startAt="18"/>
            </a:pPr>
            <a:r>
              <a:rPr lang="ru-RU" dirty="0" err="1" smtClean="0"/>
              <a:t>генерериуйте</a:t>
            </a:r>
            <a:r>
              <a:rPr lang="ru-RU" dirty="0" smtClean="0"/>
              <a:t> скрипты для </a:t>
            </a:r>
            <a:r>
              <a:rPr lang="en-US" dirty="0" err="1" smtClean="0"/>
              <a:t>sql</a:t>
            </a:r>
            <a:r>
              <a:rPr lang="en-US" dirty="0" smtClean="0"/>
              <a:t> agent</a:t>
            </a:r>
            <a:endParaRPr lang="ru-RU" dirty="0" smtClean="0"/>
          </a:p>
          <a:p>
            <a:pPr marL="457200" indent="-457200">
              <a:buFont typeface="+mj-lt"/>
              <a:buAutoNum type="arabicPeriod" startAt="18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862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Другие применения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3"/>
            </a:pPr>
            <a:r>
              <a:rPr lang="ru-RU" dirty="0" smtClean="0"/>
              <a:t>Преобразование форматов файлов, например </a:t>
            </a:r>
            <a:r>
              <a:rPr lang="en-US" dirty="0" smtClean="0"/>
              <a:t>csv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ru-RU" dirty="0" smtClean="0"/>
              <a:t>Создавайте диаграммы и визуализируйте данные в </a:t>
            </a:r>
            <a:r>
              <a:rPr lang="en-US" dirty="0" err="1" smtClean="0"/>
              <a:t>GraphViz</a:t>
            </a:r>
            <a:endParaRPr lang="ru-RU" dirty="0" smtClean="0"/>
          </a:p>
          <a:p>
            <a:pPr marL="457200" indent="-457200">
              <a:buFont typeface="+mj-lt"/>
              <a:buAutoNum type="arabicPeriod" startAt="23"/>
            </a:pPr>
            <a:r>
              <a:rPr lang="ru-RU" dirty="0" smtClean="0"/>
              <a:t>Работайте с хранилищами данных в интернете, например используйте </a:t>
            </a:r>
            <a:r>
              <a:rPr lang="en-US" dirty="0" smtClean="0"/>
              <a:t>Freebase</a:t>
            </a:r>
            <a:r>
              <a:rPr lang="ru-RU" dirty="0" smtClean="0"/>
              <a:t> для создания реалистичного набора тестовых данных</a:t>
            </a:r>
          </a:p>
          <a:p>
            <a:pPr marL="457200" indent="-457200">
              <a:buFont typeface="+mj-lt"/>
              <a:buAutoNum type="arabicPeriod" startAt="23"/>
            </a:pPr>
            <a:r>
              <a:rPr lang="ru-RU" dirty="0" smtClean="0"/>
              <a:t>Используйте </a:t>
            </a:r>
            <a:r>
              <a:rPr lang="en-US" dirty="0" err="1"/>
              <a:t>Deedle</a:t>
            </a:r>
            <a:r>
              <a:rPr lang="en-US" dirty="0"/>
              <a:t> </a:t>
            </a:r>
            <a:r>
              <a:rPr lang="ru-RU" dirty="0" smtClean="0"/>
              <a:t>и </a:t>
            </a:r>
            <a:r>
              <a:rPr lang="en-US" dirty="0"/>
              <a:t>R type provider </a:t>
            </a:r>
            <a:r>
              <a:rPr lang="ru-RU" dirty="0" smtClean="0"/>
              <a:t>для статистической и научной обработки данных</a:t>
            </a:r>
          </a:p>
          <a:p>
            <a:pPr marL="457200" indent="-457200">
              <a:buFont typeface="+mj-lt"/>
              <a:buAutoNum type="arabicPeriod" startAt="23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ru-RU" dirty="0" smtClean="0"/>
              <a:t>за 60 секунд: переменные</a:t>
            </a:r>
            <a:endParaRPr lang="en-US" dirty="0"/>
          </a:p>
        </p:txBody>
      </p:sp>
      <p:pic>
        <p:nvPicPr>
          <p:cNvPr id="6" name="Объект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7944" y="2234581"/>
            <a:ext cx="10432503" cy="205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11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ru-RU" dirty="0" smtClean="0"/>
              <a:t>за 60 секунд: списки</a:t>
            </a:r>
            <a:endParaRPr lang="en-US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025452"/>
            <a:ext cx="8208023" cy="2261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22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F# </a:t>
            </a:r>
            <a:r>
              <a:rPr lang="ru-RU" sz="4400" dirty="0" smtClean="0"/>
              <a:t>за 60 секунд: однострочные функции</a:t>
            </a:r>
            <a:endParaRPr lang="en-US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970981"/>
            <a:ext cx="8137428" cy="288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30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F# </a:t>
            </a:r>
            <a:r>
              <a:rPr lang="ru-RU" sz="4000" dirty="0" smtClean="0"/>
              <a:t>за 60 секунд: многострочные функции</a:t>
            </a:r>
            <a:endParaRPr lang="en-US" sz="4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37765"/>
            <a:ext cx="8975374" cy="353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394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F# </a:t>
            </a:r>
            <a:r>
              <a:rPr lang="ru-RU" sz="4400" dirty="0" smtClean="0"/>
              <a:t>за 60 секунд: порядок вычислений</a:t>
            </a:r>
            <a:endParaRPr lang="en-US" sz="44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837765"/>
            <a:ext cx="7603231" cy="359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5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F# </a:t>
            </a:r>
            <a:r>
              <a:rPr lang="ru-RU" dirty="0" smtClean="0"/>
              <a:t>за 60 секунд: </a:t>
            </a:r>
            <a:r>
              <a:rPr lang="ru-RU" sz="6000" b="1" dirty="0" smtClean="0">
                <a:sym typeface="Symbol" panose="05050102010706020507" pitchFamily="18" charset="2"/>
              </a:rPr>
              <a:t></a:t>
            </a:r>
            <a:r>
              <a:rPr lang="el-GR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ru-RU" dirty="0" smtClean="0"/>
              <a:t>выражения</a:t>
            </a:r>
            <a:endParaRPr lang="en-US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1837765"/>
            <a:ext cx="9806288" cy="354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63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F# </a:t>
            </a:r>
            <a:r>
              <a:rPr lang="ru-RU" sz="4400" dirty="0" smtClean="0"/>
              <a:t>за 60 секунд</a:t>
            </a:r>
            <a:r>
              <a:rPr lang="en-US" sz="4400" dirty="0" smtClean="0"/>
              <a:t>:</a:t>
            </a:r>
            <a:r>
              <a:rPr lang="ru-RU" sz="4400" dirty="0" smtClean="0"/>
              <a:t> сопоставление шаблону</a:t>
            </a:r>
            <a:endParaRPr lang="en-US" sz="4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75865"/>
            <a:ext cx="9721321" cy="338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1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лавное мероприятие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Главное мероприятие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лавное мероприятие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TM04033927[[fn=Главное мероприятие]]</Template>
  <TotalTime>116</TotalTime>
  <Words>357</Words>
  <Application>Microsoft Office PowerPoint</Application>
  <PresentationFormat>Широкоэкранный</PresentationFormat>
  <Paragraphs>58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Impact</vt:lpstr>
      <vt:lpstr>Symbol</vt:lpstr>
      <vt:lpstr>Главное мероприятие</vt:lpstr>
      <vt:lpstr>F# ради забавы  и заработка</vt:lpstr>
      <vt:lpstr>Чем хорош F#?</vt:lpstr>
      <vt:lpstr>F# за 60 секунд: переменные</vt:lpstr>
      <vt:lpstr>F# за 60 секунд: списки</vt:lpstr>
      <vt:lpstr>F# за 60 секунд: однострочные функции</vt:lpstr>
      <vt:lpstr>F# за 60 секунд: многострочные функции</vt:lpstr>
      <vt:lpstr>F# за 60 секунд: порядок вычислений</vt:lpstr>
      <vt:lpstr>F# за 60 секунд: -выражения</vt:lpstr>
      <vt:lpstr>F# за 60 секунд: сопоставление шаблону</vt:lpstr>
      <vt:lpstr>F# за 60 секунд: option лучше чем nullable</vt:lpstr>
      <vt:lpstr>F# за 60 секунд: сложные типы данных</vt:lpstr>
      <vt:lpstr>F# за 60 секунд: форматированный вывод</vt:lpstr>
      <vt:lpstr>websharper</vt:lpstr>
      <vt:lpstr>WebSharper.UI</vt:lpstr>
      <vt:lpstr>Архитектура model-view-update</vt:lpstr>
      <vt:lpstr>Взаимодействие с сервером</vt:lpstr>
      <vt:lpstr>Разрешение не требуется!</vt:lpstr>
      <vt:lpstr>Изучайте и разрабатывайте интерактивно</vt:lpstr>
      <vt:lpstr>Используйте C DevOps</vt:lpstr>
      <vt:lpstr>Используйте для тестирования</vt:lpstr>
      <vt:lpstr>Используйте для баз данных</vt:lpstr>
      <vt:lpstr>Другие применения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Разрешения не требуется!</dc:title>
  <dc:creator>Timur</dc:creator>
  <cp:lastModifiedBy>Timur</cp:lastModifiedBy>
  <cp:revision>13</cp:revision>
  <dcterms:created xsi:type="dcterms:W3CDTF">2018-10-25T18:52:57Z</dcterms:created>
  <dcterms:modified xsi:type="dcterms:W3CDTF">2018-10-25T20:49:55Z</dcterms:modified>
</cp:coreProperties>
</file>