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9" r:id="rId9"/>
    <p:sldId id="270" r:id="rId10"/>
    <p:sldId id="265" r:id="rId11"/>
    <p:sldId id="266" r:id="rId12"/>
    <p:sldId id="264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johnjdavisiv/urinary-biomarkers-for-pancreatic-cance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C154A02-F05E-1E1D-65EE-65CB3195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3737896"/>
            <a:ext cx="8235199" cy="1695091"/>
          </a:xfrm>
        </p:spPr>
        <p:txBody>
          <a:bodyPr>
            <a:normAutofit/>
          </a:bodyPr>
          <a:lstStyle/>
          <a:p>
            <a:r>
              <a:rPr lang="el-GR" sz="4400" dirty="0" err="1"/>
              <a:t>Νευροασαφής</a:t>
            </a:r>
            <a:r>
              <a:rPr lang="el-GR" sz="4400" dirty="0"/>
              <a:t> Έλεγχος</a:t>
            </a:r>
            <a:br>
              <a:rPr lang="en-US" sz="4400" dirty="0"/>
            </a:br>
            <a:r>
              <a:rPr lang="el-GR" sz="4400" dirty="0"/>
              <a:t>και Εφαρμογές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96F4AF3-2FB7-A67D-12F1-01495C967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5432987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l-GR" dirty="0"/>
              <a:t>Εξαμηνιαία Εργασία</a:t>
            </a:r>
          </a:p>
          <a:p>
            <a:r>
              <a:rPr lang="el-GR" dirty="0"/>
              <a:t>Ναταλία-Μαρία Γρηγοριάδου</a:t>
            </a:r>
          </a:p>
          <a:p>
            <a:r>
              <a:rPr lang="el-GR" dirty="0"/>
              <a:t>03118940</a:t>
            </a:r>
          </a:p>
        </p:txBody>
      </p:sp>
    </p:spTree>
    <p:extLst>
      <p:ext uri="{BB962C8B-B14F-4D97-AF65-F5344CB8AC3E}">
        <p14:creationId xmlns:p14="http://schemas.microsoft.com/office/powerpoint/2010/main" val="232054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7">
            <a:extLst>
              <a:ext uri="{FF2B5EF4-FFF2-40B4-BE49-F238E27FC236}">
                <a16:creationId xmlns:a16="http://schemas.microsoft.com/office/drawing/2014/main" id="{3AB4F165-448C-ADDB-B6DF-DF4156D8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Στατιστικά δεδομένα</a:t>
            </a:r>
          </a:p>
        </p:txBody>
      </p:sp>
      <p:sp>
        <p:nvSpPr>
          <p:cNvPr id="10" name="Θέση κειμένου 9">
            <a:extLst>
              <a:ext uri="{FF2B5EF4-FFF2-40B4-BE49-F238E27FC236}">
                <a16:creationId xmlns:a16="http://schemas.microsoft.com/office/drawing/2014/main" id="{B83B4768-BBE6-8916-48D3-61D54000A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2924" y="1319274"/>
            <a:ext cx="3992732" cy="576262"/>
          </a:xfrm>
        </p:spPr>
        <p:txBody>
          <a:bodyPr/>
          <a:lstStyle/>
          <a:p>
            <a:r>
              <a:rPr lang="el-GR" dirty="0"/>
              <a:t>Ηλικία</a:t>
            </a:r>
          </a:p>
        </p:txBody>
      </p:sp>
      <p:pic>
        <p:nvPicPr>
          <p:cNvPr id="17" name="Θέση περιεχομένου 16">
            <a:extLst>
              <a:ext uri="{FF2B5EF4-FFF2-40B4-BE49-F238E27FC236}">
                <a16:creationId xmlns:a16="http://schemas.microsoft.com/office/drawing/2014/main" id="{C4CBB0E4-A389-6177-D747-463B4355C0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61907" y="2424807"/>
            <a:ext cx="4349552" cy="3313944"/>
          </a:xfrm>
        </p:spPr>
      </p:pic>
      <p:pic>
        <p:nvPicPr>
          <p:cNvPr id="24" name="Θέση περιεχομένου 23">
            <a:extLst>
              <a:ext uri="{FF2B5EF4-FFF2-40B4-BE49-F238E27FC236}">
                <a16:creationId xmlns:a16="http://schemas.microsoft.com/office/drawing/2014/main" id="{B10170D0-2889-6AA4-CBE9-821D6C0D1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85982" y="2424807"/>
            <a:ext cx="4292203" cy="3313944"/>
          </a:xfrm>
        </p:spPr>
      </p:pic>
    </p:spTree>
    <p:extLst>
      <p:ext uri="{BB962C8B-B14F-4D97-AF65-F5344CB8AC3E}">
        <p14:creationId xmlns:p14="http://schemas.microsoft.com/office/powerpoint/2010/main" val="101013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6">
            <a:extLst>
              <a:ext uri="{FF2B5EF4-FFF2-40B4-BE49-F238E27FC236}">
                <a16:creationId xmlns:a16="http://schemas.microsoft.com/office/drawing/2014/main" id="{3FE8FB27-336A-1DE4-96F4-A1ED9FBCD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160" y="624110"/>
            <a:ext cx="8911687" cy="1280890"/>
          </a:xfrm>
        </p:spPr>
        <p:txBody>
          <a:bodyPr/>
          <a:lstStyle/>
          <a:p>
            <a:r>
              <a:rPr lang="el-GR" dirty="0"/>
              <a:t>Εκπαίδευση με το εμπλουτισμένο σύνολο δεδομένων</a:t>
            </a:r>
          </a:p>
        </p:txBody>
      </p:sp>
      <p:pic>
        <p:nvPicPr>
          <p:cNvPr id="20" name="Θέση περιεχομένου 19">
            <a:extLst>
              <a:ext uri="{FF2B5EF4-FFF2-40B4-BE49-F238E27FC236}">
                <a16:creationId xmlns:a16="http://schemas.microsoft.com/office/drawing/2014/main" id="{0CB245FF-A071-D1CB-F03A-9FF5A88E55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7431" y="2601273"/>
            <a:ext cx="5105189" cy="2783528"/>
          </a:xfrm>
        </p:spPr>
      </p:pic>
      <p:pic>
        <p:nvPicPr>
          <p:cNvPr id="22" name="Θέση περιεχομένου 21">
            <a:extLst>
              <a:ext uri="{FF2B5EF4-FFF2-40B4-BE49-F238E27FC236}">
                <a16:creationId xmlns:a16="http://schemas.microsoft.com/office/drawing/2014/main" id="{648C5D33-04A5-7DD1-2A67-AAA47943FD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4078" y="2601273"/>
            <a:ext cx="5105188" cy="2783528"/>
          </a:xfrm>
        </p:spPr>
      </p:pic>
    </p:spTree>
    <p:extLst>
      <p:ext uri="{BB962C8B-B14F-4D97-AF65-F5344CB8AC3E}">
        <p14:creationId xmlns:p14="http://schemas.microsoft.com/office/powerpoint/2010/main" val="212987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FBFE9E5-1C7C-5E1E-8F57-573A6DA8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Συμπεράσματα-Σχόλια</a:t>
            </a:r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7A1A15F8-0C02-5251-FF6D-025E9E503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Τα αποτελέσματα του </a:t>
            </a:r>
            <a:r>
              <a:rPr lang="el-GR" dirty="0" err="1"/>
              <a:t>νευρωνικού</a:t>
            </a:r>
            <a:r>
              <a:rPr lang="el-GR" dirty="0"/>
              <a:t> είναι αρκετά ικανοποιητικά ήδη πριν τις πρώτες βελτιστοποιήσεις</a:t>
            </a:r>
          </a:p>
          <a:p>
            <a:r>
              <a:rPr lang="el-GR" dirty="0"/>
              <a:t>Οι βελτιστοποιήσεις αν και επέφεραν σε κάποια μοντέλα μικρές αυξήσεις, γενικά δεν εμφάνισαν κάποια αξιοσημείωτη βελτίωση.</a:t>
            </a:r>
          </a:p>
          <a:p>
            <a:r>
              <a:rPr lang="el-GR" dirty="0"/>
              <a:t>Προκειμένου να είναι πιο αξιόπιστη η πρόβλεψη του </a:t>
            </a:r>
            <a:r>
              <a:rPr lang="el-GR" dirty="0" err="1"/>
              <a:t>νευρωνικού</a:t>
            </a:r>
            <a:r>
              <a:rPr lang="el-GR" dirty="0"/>
              <a:t> σίγουρα χρειάζεται αύξηση του συνόλου δεδομένων.</a:t>
            </a:r>
          </a:p>
        </p:txBody>
      </p:sp>
    </p:spTree>
    <p:extLst>
      <p:ext uri="{BB962C8B-B14F-4D97-AF65-F5344CB8AC3E}">
        <p14:creationId xmlns:p14="http://schemas.microsoft.com/office/powerpoint/2010/main" val="917044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358B7DD-AAC9-C5A4-77A5-624D8974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Referrences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A4FFF15-482B-8310-8939-9FACD3A8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https://www.kaggle.com/datasets/johnjdavisiv/urinary-biomarkers-for-pancreatic-cancer</a:t>
            </a:r>
            <a:endParaRPr lang="en-US" dirty="0"/>
          </a:p>
          <a:p>
            <a:r>
              <a:rPr lang="en-US" dirty="0"/>
              <a:t>https://journals.plos.org/plosmedicine/article?id=10.1371/journal.pmed.1003489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71054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Τίτλος 3">
            <a:extLst>
              <a:ext uri="{FF2B5EF4-FFF2-40B4-BE49-F238E27FC236}">
                <a16:creationId xmlns:a16="http://schemas.microsoft.com/office/drawing/2014/main" id="{16402F87-C22A-C1A8-BB7B-9B7BA97F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763" y="804335"/>
            <a:ext cx="6017904" cy="52493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err="1">
                <a:solidFill>
                  <a:schemeClr val="tx1"/>
                </a:solidFill>
              </a:rPr>
              <a:t>Ευχ</a:t>
            </a:r>
            <a:r>
              <a:rPr lang="en-US" sz="5400" dirty="0">
                <a:solidFill>
                  <a:schemeClr val="tx1"/>
                </a:solidFill>
              </a:rPr>
              <a:t>αριστώ για την προσοχή σας!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1E86F813-D67B-409D-AA77-FA8878C2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1967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2006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9460AF0-4CE3-F0AC-E106-30FD7680C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225929"/>
            <a:ext cx="8915399" cy="1468800"/>
          </a:xfrm>
        </p:spPr>
        <p:txBody>
          <a:bodyPr>
            <a:normAutofit fontScale="90000"/>
          </a:bodyPr>
          <a:lstStyle/>
          <a:p>
            <a:r>
              <a:rPr lang="el-GR" dirty="0"/>
              <a:t>Θέμα: Δημιουργία </a:t>
            </a:r>
            <a:r>
              <a:rPr lang="el-GR" dirty="0" err="1"/>
              <a:t>Νευρωνικού</a:t>
            </a:r>
            <a:r>
              <a:rPr lang="el-GR" dirty="0"/>
              <a:t> Δικτύου για την ανίχνευση παγκρεατικού καρκίνου</a:t>
            </a:r>
          </a:p>
        </p:txBody>
      </p:sp>
    </p:spTree>
    <p:extLst>
      <p:ext uri="{BB962C8B-B14F-4D97-AF65-F5344CB8AC3E}">
        <p14:creationId xmlns:p14="http://schemas.microsoft.com/office/powerpoint/2010/main" val="186889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94AE49E-76CB-06EB-31C2-DD88513C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Γενικές πληροφορίες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E41C949-5361-C5EC-6C7B-DA2343FEE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 καρκίνος του παγκρέατος αποτελεί την 4</a:t>
            </a:r>
            <a:r>
              <a:rPr lang="el-GR" baseline="30000" dirty="0"/>
              <a:t>η</a:t>
            </a:r>
            <a:r>
              <a:rPr lang="el-GR" dirty="0"/>
              <a:t> αιτία θανάτου από όλα τα κακοήθη νεοπλάσματα στον δυτικό κόσμο. Μόνο το 9% επιβιώνει για περισσότερο από 5 χρόνια.</a:t>
            </a:r>
          </a:p>
          <a:p>
            <a:r>
              <a:rPr lang="el-GR" dirty="0"/>
              <a:t>Αυτό οφείλεται κυρίως στην καθυστερημένη διάγνωση, καθώς δεν υπάρχουν συμπτώματα στα πρώτα στάδια και απαιτούνται εξειδικευμένες εξετάσεις για την ανίχνευση.</a:t>
            </a:r>
          </a:p>
          <a:p>
            <a:r>
              <a:rPr lang="el-GR" dirty="0"/>
              <a:t>Αν ανιχνευθεί σε πρώιμο στάδιο το ποσοστό επιβίωσης μπορεί να αυξηθεί στο 70%.</a:t>
            </a:r>
          </a:p>
          <a:p>
            <a:r>
              <a:rPr lang="el-GR" dirty="0"/>
              <a:t>Με βάση τα παραπάνω, γίνεται έρευνα για την δημιουργία μιας μη-επεμβατικής εξέτασης για την ανίχνευση σε πρώιμο στάδιο.</a:t>
            </a:r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9742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6C539D2-6674-0857-C091-59968513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845" y="546473"/>
            <a:ext cx="8911687" cy="1280890"/>
          </a:xfrm>
        </p:spPr>
        <p:txBody>
          <a:bodyPr/>
          <a:lstStyle/>
          <a:p>
            <a:r>
              <a:rPr lang="en-US" dirty="0"/>
              <a:t>DATASET</a:t>
            </a:r>
            <a:br>
              <a:rPr lang="en-US" dirty="0"/>
            </a:b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AB85357-982C-80E6-8A5C-CB74E91A2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6132" y="1626453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l-GR" dirty="0"/>
              <a:t>Το σύνολο δεδομένων πάρθηκε από μία έρευνα με στόχο την ανίχνευση από εξέταση ούρων. </a:t>
            </a:r>
          </a:p>
          <a:p>
            <a:r>
              <a:rPr lang="el-GR" dirty="0"/>
              <a:t>Οι πρωτεϊνικοί </a:t>
            </a:r>
            <a:r>
              <a:rPr lang="el-GR" dirty="0" err="1"/>
              <a:t>βιοδείκτες</a:t>
            </a:r>
            <a:r>
              <a:rPr lang="el-GR" dirty="0"/>
              <a:t> που μελέτησα είναι οι εξής: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YVLE1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TFF1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REG1B</a:t>
            </a:r>
            <a:endParaRPr lang="el-GR" dirty="0"/>
          </a:p>
          <a:p>
            <a:r>
              <a:rPr lang="el-GR" dirty="0"/>
              <a:t>Τα δείγματα κατατάσσονται σε 3 κατηγορίες:</a:t>
            </a:r>
          </a:p>
          <a:p>
            <a:pPr marL="800100" lvl="1" indent="-342900">
              <a:buFont typeface="+mj-lt"/>
              <a:buAutoNum type="arabicPeriod"/>
            </a:pPr>
            <a:r>
              <a:rPr lang="el-GR" dirty="0"/>
              <a:t>Στο πάγκρεας δεν ανιχνεύεται κάποια ασθένεια</a:t>
            </a:r>
          </a:p>
          <a:p>
            <a:pPr marL="800100" lvl="1" indent="-342900">
              <a:buFont typeface="+mj-lt"/>
              <a:buAutoNum type="arabicPeriod"/>
            </a:pPr>
            <a:r>
              <a:rPr lang="el-GR" dirty="0"/>
              <a:t>Στο πάγκρεας ανιχνεύεται κάποια ασθένεια (όχι καρκίνο)</a:t>
            </a:r>
          </a:p>
          <a:p>
            <a:pPr marL="800100" lvl="1" indent="-342900">
              <a:buFont typeface="+mj-lt"/>
              <a:buAutoNum type="arabicPeriod"/>
            </a:pPr>
            <a:r>
              <a:rPr lang="el-GR" dirty="0"/>
              <a:t>Στο πάγκρεας ανιχνεύεται καρκίνος</a:t>
            </a:r>
            <a:endParaRPr lang="el-G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l-GR" dirty="0"/>
          </a:p>
          <a:p>
            <a:pPr marL="457200" lvl="1" indent="0">
              <a:buNone/>
            </a:pP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18C5F6C9-65BB-21CE-97D0-923A3F9C0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128" y="2704265"/>
            <a:ext cx="3549480" cy="36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6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20C4AEE-170F-5AE0-6554-49633154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Εκπαίδευση </a:t>
            </a:r>
            <a:r>
              <a:rPr lang="el-GR" dirty="0" err="1"/>
              <a:t>Νευρωνικού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1FA932D-E8E8-2654-B181-D7CC5D622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/>
          <a:lstStyle/>
          <a:p>
            <a:r>
              <a:rPr lang="el-GR" dirty="0"/>
              <a:t>Οι αλγόριθμοι που χρησιμοποιήθηκαν είναι οι εξής: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Naïve Bayes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KNN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MLP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SVM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Decision Tree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r>
              <a:rPr lang="el-GR" dirty="0"/>
              <a:t>Οι μετρικές για την αξιολόγηση των αποτελεσμάτων που χρησιμοποιήθηκαν είναι </a:t>
            </a:r>
            <a:r>
              <a:rPr lang="en-US" dirty="0"/>
              <a:t>accuracy </a:t>
            </a:r>
            <a:r>
              <a:rPr lang="el-GR" dirty="0"/>
              <a:t>και </a:t>
            </a:r>
            <a:r>
              <a:rPr lang="en-US" dirty="0"/>
              <a:t>f1-score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6475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237671-45FB-298E-6351-9AB52476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Out of the box αποτελέσματα</a:t>
            </a:r>
            <a:endParaRPr lang="en-US" sz="3400" dirty="0"/>
          </a:p>
        </p:txBody>
      </p:sp>
      <p:pic>
        <p:nvPicPr>
          <p:cNvPr id="39" name="Εικόνα 38">
            <a:extLst>
              <a:ext uri="{FF2B5EF4-FFF2-40B4-BE49-F238E27FC236}">
                <a16:creationId xmlns:a16="http://schemas.microsoft.com/office/drawing/2014/main" id="{9667AD8B-BD50-1F8A-A532-93BC7CAED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744" y="2275460"/>
            <a:ext cx="5259675" cy="2867760"/>
          </a:xfrm>
          <a:prstGeom prst="rect">
            <a:avLst/>
          </a:prstGeom>
        </p:spPr>
      </p:pic>
      <p:pic>
        <p:nvPicPr>
          <p:cNvPr id="43" name="Εικόνα 42">
            <a:extLst>
              <a:ext uri="{FF2B5EF4-FFF2-40B4-BE49-F238E27FC236}">
                <a16:creationId xmlns:a16="http://schemas.microsoft.com/office/drawing/2014/main" id="{A3A86184-D986-6EF9-32E8-3E2004478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54" y="2275460"/>
            <a:ext cx="5259675" cy="28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2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4D2742C-88EF-F359-118F-DB5BEDBAE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</a:t>
            </a:r>
            <a:r>
              <a:rPr lang="el-GR" dirty="0"/>
              <a:t> αποτελέσματα</a:t>
            </a:r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71DC235B-ECE8-8AA0-1076-EA48065194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7750" y="2506859"/>
            <a:ext cx="5142828" cy="2804050"/>
          </a:xfrm>
        </p:spPr>
      </p:pic>
      <p:pic>
        <p:nvPicPr>
          <p:cNvPr id="8" name="Θέση περιεχομένου 7">
            <a:extLst>
              <a:ext uri="{FF2B5EF4-FFF2-40B4-BE49-F238E27FC236}">
                <a16:creationId xmlns:a16="http://schemas.microsoft.com/office/drawing/2014/main" id="{CAAD359C-27B9-5174-FA6F-77F41F4987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2700" y="2506858"/>
            <a:ext cx="5142828" cy="2804051"/>
          </a:xfrm>
        </p:spPr>
      </p:pic>
    </p:spTree>
    <p:extLst>
      <p:ext uri="{BB962C8B-B14F-4D97-AF65-F5344CB8AC3E}">
        <p14:creationId xmlns:p14="http://schemas.microsoft.com/office/powerpoint/2010/main" val="337486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5CAA68-07AC-219D-9B65-5B547622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Βελτιστοποίηση μέσω </a:t>
            </a:r>
            <a:r>
              <a:rPr lang="en-US" dirty="0"/>
              <a:t>Pipeline</a:t>
            </a:r>
            <a:endParaRPr lang="el-GR" dirty="0"/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E6780D99-9CA7-DA0B-C524-D2409271D8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2689" y="2445725"/>
            <a:ext cx="5153311" cy="2809766"/>
          </a:xfrm>
        </p:spPr>
      </p:pic>
      <p:pic>
        <p:nvPicPr>
          <p:cNvPr id="8" name="Θέση περιεχομένου 7">
            <a:extLst>
              <a:ext uri="{FF2B5EF4-FFF2-40B4-BE49-F238E27FC236}">
                <a16:creationId xmlns:a16="http://schemas.microsoft.com/office/drawing/2014/main" id="{1E2EEA1D-8D52-6AD9-FE8D-6D9983627F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5640" y="2445725"/>
            <a:ext cx="5153310" cy="2809766"/>
          </a:xfrm>
        </p:spPr>
      </p:pic>
    </p:spTree>
    <p:extLst>
      <p:ext uri="{BB962C8B-B14F-4D97-AF65-F5344CB8AC3E}">
        <p14:creationId xmlns:p14="http://schemas.microsoft.com/office/powerpoint/2010/main" val="256661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7">
            <a:extLst>
              <a:ext uri="{FF2B5EF4-FFF2-40B4-BE49-F238E27FC236}">
                <a16:creationId xmlns:a16="http://schemas.microsoft.com/office/drawing/2014/main" id="{3AB4F165-448C-ADDB-B6DF-DF4156D8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Στατιστικά δεδομένα</a:t>
            </a:r>
          </a:p>
        </p:txBody>
      </p:sp>
      <p:sp>
        <p:nvSpPr>
          <p:cNvPr id="12" name="Θέση κειμένου 11">
            <a:extLst>
              <a:ext uri="{FF2B5EF4-FFF2-40B4-BE49-F238E27FC236}">
                <a16:creationId xmlns:a16="http://schemas.microsoft.com/office/drawing/2014/main" id="{16A7162A-CE13-280C-A71F-EA3EEEEAE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730875" y="1494580"/>
            <a:ext cx="3999001" cy="576262"/>
          </a:xfrm>
        </p:spPr>
        <p:txBody>
          <a:bodyPr/>
          <a:lstStyle/>
          <a:p>
            <a:r>
              <a:rPr lang="el-GR" dirty="0"/>
              <a:t>Φύλο</a:t>
            </a:r>
          </a:p>
        </p:txBody>
      </p:sp>
      <p:pic>
        <p:nvPicPr>
          <p:cNvPr id="15" name="Θέση περιεχομένου 14">
            <a:extLst>
              <a:ext uri="{FF2B5EF4-FFF2-40B4-BE49-F238E27FC236}">
                <a16:creationId xmlns:a16="http://schemas.microsoft.com/office/drawing/2014/main" id="{B34336BB-4957-E6F2-2DD5-1748413D57D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299863" y="2536667"/>
            <a:ext cx="4445329" cy="3338008"/>
          </a:xfrm>
        </p:spPr>
      </p:pic>
      <p:pic>
        <p:nvPicPr>
          <p:cNvPr id="4" name="Θέση περιεχομένου 3">
            <a:extLst>
              <a:ext uri="{FF2B5EF4-FFF2-40B4-BE49-F238E27FC236}">
                <a16:creationId xmlns:a16="http://schemas.microsoft.com/office/drawing/2014/main" id="{23C404C3-1ED0-CFD6-9694-C694F1EFC9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29876" y="2536667"/>
            <a:ext cx="4458282" cy="334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38425"/>
      </p:ext>
    </p:extLst>
  </p:cSld>
  <p:clrMapOvr>
    <a:masterClrMapping/>
  </p:clrMapOvr>
</p:sld>
</file>

<file path=ppt/theme/theme1.xml><?xml version="1.0" encoding="utf-8"?>
<a:theme xmlns:a="http://schemas.openxmlformats.org/drawingml/2006/main" name="Θρόισμα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378</TotalTime>
  <Words>308</Words>
  <Application>Microsoft Office PowerPoint</Application>
  <PresentationFormat>Ευρεία οθόνη</PresentationFormat>
  <Paragraphs>47</Paragraphs>
  <Slides>14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Consolas</vt:lpstr>
      <vt:lpstr>Wingdings 3</vt:lpstr>
      <vt:lpstr>Θρόισμα</vt:lpstr>
      <vt:lpstr>Νευροασαφής Έλεγχος και Εφαρμογές</vt:lpstr>
      <vt:lpstr>Θέμα: Δημιουργία Νευρωνικού Δικτύου για την ανίχνευση παγκρεατικού καρκίνου</vt:lpstr>
      <vt:lpstr>Γενικές πληροφορίες</vt:lpstr>
      <vt:lpstr>DATASET </vt:lpstr>
      <vt:lpstr>Εκπαίδευση Νευρωνικού</vt:lpstr>
      <vt:lpstr>Out of the box αποτελέσματα</vt:lpstr>
      <vt:lpstr>Grid Search αποτελέσματα</vt:lpstr>
      <vt:lpstr>Βελτιστοποίηση μέσω Pipeline</vt:lpstr>
      <vt:lpstr>Στατιστικά δεδομένα</vt:lpstr>
      <vt:lpstr>Στατιστικά δεδομένα</vt:lpstr>
      <vt:lpstr>Εκπαίδευση με το εμπλουτισμένο σύνολο δεδομένων</vt:lpstr>
      <vt:lpstr>Συμπεράσματα-Σχόλια</vt:lpstr>
      <vt:lpstr>Referrences</vt:lpstr>
      <vt:lpstr>Ευχαριστώ για την προσοχή σας!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Νευροασαφής Έλεγχος</dc:title>
  <dc:creator>Ναταλια-Μαρια Γρηγοριαδου</dc:creator>
  <cp:lastModifiedBy>Ναταλια-Μαρια Γρηγοριαδου</cp:lastModifiedBy>
  <cp:revision>2</cp:revision>
  <dcterms:created xsi:type="dcterms:W3CDTF">2023-03-14T08:05:59Z</dcterms:created>
  <dcterms:modified xsi:type="dcterms:W3CDTF">2023-03-14T16:19:35Z</dcterms:modified>
</cp:coreProperties>
</file>