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handoutMasterIdLst>
    <p:handoutMasterId r:id="rId24"/>
  </p:handoutMasterIdLst>
  <p:sldIdLst>
    <p:sldId id="258" r:id="rId2"/>
    <p:sldId id="259" r:id="rId3"/>
    <p:sldId id="284" r:id="rId4"/>
    <p:sldId id="260" r:id="rId5"/>
    <p:sldId id="285" r:id="rId6"/>
    <p:sldId id="264" r:id="rId7"/>
    <p:sldId id="270" r:id="rId8"/>
    <p:sldId id="269" r:id="rId9"/>
    <p:sldId id="271" r:id="rId10"/>
    <p:sldId id="272" r:id="rId11"/>
    <p:sldId id="265" r:id="rId12"/>
    <p:sldId id="273" r:id="rId13"/>
    <p:sldId id="274" r:id="rId14"/>
    <p:sldId id="276" r:id="rId15"/>
    <p:sldId id="277" r:id="rId16"/>
    <p:sldId id="278" r:id="rId17"/>
    <p:sldId id="279" r:id="rId18"/>
    <p:sldId id="267" r:id="rId19"/>
    <p:sldId id="280" r:id="rId20"/>
    <p:sldId id="282" r:id="rId21"/>
    <p:sldId id="281" r:id="rId2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B2A"/>
    <a:srgbClr val="282B2A"/>
    <a:srgbClr val="36B07B"/>
    <a:srgbClr val="E63F49"/>
    <a:srgbClr val="272B2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969"/>
    <p:restoredTop sz="95846"/>
  </p:normalViewPr>
  <p:slideViewPr>
    <p:cSldViewPr snapToGrid="0" snapToObjects="1">
      <p:cViewPr varScale="1">
        <p:scale>
          <a:sx n="96" d="100"/>
          <a:sy n="96" d="100"/>
        </p:scale>
        <p:origin x="81" y="18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96" d="100"/>
          <a:sy n="96" d="100"/>
        </p:scale>
        <p:origin x="3688"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A5BDB4FC-CE87-9A00-0D6F-51172C11FAC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F1D208F2-DD90-6F19-DD0F-60DD9E5A4B9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7C47B9-B15A-CA4F-A7A7-34767D1EC5E5}" type="datetimeFigureOut">
              <a:rPr lang="fr-FR" smtClean="0"/>
              <a:t>24/11/2022</a:t>
            </a:fld>
            <a:endParaRPr lang="fr-FR"/>
          </a:p>
        </p:txBody>
      </p:sp>
      <p:sp>
        <p:nvSpPr>
          <p:cNvPr id="4" name="Espace réservé du pied de page 3">
            <a:extLst>
              <a:ext uri="{FF2B5EF4-FFF2-40B4-BE49-F238E27FC236}">
                <a16:creationId xmlns:a16="http://schemas.microsoft.com/office/drawing/2014/main" id="{5024C2C4-4288-7327-BA09-47AFA5387D7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BF0DB2DC-E8C8-F5C4-2615-6E449E31F86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986B842-0011-D843-B11A-57A8F8B69F7A}" type="slidenum">
              <a:rPr lang="fr-FR" smtClean="0"/>
              <a:t>‹N°›</a:t>
            </a:fld>
            <a:endParaRPr lang="fr-FR"/>
          </a:p>
        </p:txBody>
      </p:sp>
    </p:spTree>
    <p:extLst>
      <p:ext uri="{BB962C8B-B14F-4D97-AF65-F5344CB8AC3E}">
        <p14:creationId xmlns:p14="http://schemas.microsoft.com/office/powerpoint/2010/main" val="40332052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B1E43D-4BAE-3E4D-B196-7F978E869BA5}" type="datetimeFigureOut">
              <a:rPr lang="fr-FR" smtClean="0"/>
              <a:t>24/11/2022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3069CF-9B66-FF4A-B021-704AA18FD836}" type="slidenum">
              <a:rPr lang="fr-FR" smtClean="0"/>
              <a:t>‹N°›</a:t>
            </a:fld>
            <a:endParaRPr lang="fr-FR"/>
          </a:p>
        </p:txBody>
      </p:sp>
    </p:spTree>
    <p:extLst>
      <p:ext uri="{BB962C8B-B14F-4D97-AF65-F5344CB8AC3E}">
        <p14:creationId xmlns:p14="http://schemas.microsoft.com/office/powerpoint/2010/main" val="3360005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4.png"/><Relationship Id="rId4"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9.pn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13" name="Titre 12">
            <a:extLst>
              <a:ext uri="{FF2B5EF4-FFF2-40B4-BE49-F238E27FC236}">
                <a16:creationId xmlns:a16="http://schemas.microsoft.com/office/drawing/2014/main" id="{5847D4B6-6F2F-D6D7-5FA6-7AC679E34A15}"/>
              </a:ext>
            </a:extLst>
          </p:cNvPr>
          <p:cNvSpPr>
            <a:spLocks noGrp="1"/>
          </p:cNvSpPr>
          <p:nvPr>
            <p:ph type="title"/>
          </p:nvPr>
        </p:nvSpPr>
        <p:spPr>
          <a:xfrm>
            <a:off x="1013618" y="3671051"/>
            <a:ext cx="10164763" cy="1325563"/>
          </a:xfrm>
          <a:prstGeom prst="rect">
            <a:avLst/>
          </a:prstGeom>
        </p:spPr>
        <p:txBody>
          <a:bodyPr/>
          <a:lstStyle>
            <a:lvl1pPr algn="ctr">
              <a:defRPr b="0" i="0">
                <a:solidFill>
                  <a:schemeClr val="tx1"/>
                </a:solidFill>
                <a:latin typeface="Larsseit Light" pitchFamily="2" charset="77"/>
              </a:defRPr>
            </a:lvl1pPr>
          </a:lstStyle>
          <a:p>
            <a:r>
              <a:rPr lang="fr-FR" dirty="0"/>
              <a:t>Modifiez le style du titre</a:t>
            </a:r>
          </a:p>
        </p:txBody>
      </p:sp>
      <p:sp>
        <p:nvSpPr>
          <p:cNvPr id="5" name="Rectangle 4">
            <a:extLst>
              <a:ext uri="{FF2B5EF4-FFF2-40B4-BE49-F238E27FC236}">
                <a16:creationId xmlns:a16="http://schemas.microsoft.com/office/drawing/2014/main" id="{7FDEF4DB-6BE1-640E-00EA-8A9EF07BE6CF}"/>
              </a:ext>
            </a:extLst>
          </p:cNvPr>
          <p:cNvSpPr/>
          <p:nvPr userDrawn="1"/>
        </p:nvSpPr>
        <p:spPr>
          <a:xfrm>
            <a:off x="0" y="3333550"/>
            <a:ext cx="6096000" cy="85032"/>
          </a:xfrm>
          <a:prstGeom prst="rect">
            <a:avLst/>
          </a:prstGeom>
          <a:solidFill>
            <a:srgbClr val="282B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a:extLst>
              <a:ext uri="{FF2B5EF4-FFF2-40B4-BE49-F238E27FC236}">
                <a16:creationId xmlns:a16="http://schemas.microsoft.com/office/drawing/2014/main" id="{180E4EAE-FBFA-C616-40F4-9EB64C9D71A1}"/>
              </a:ext>
            </a:extLst>
          </p:cNvPr>
          <p:cNvSpPr/>
          <p:nvPr userDrawn="1"/>
        </p:nvSpPr>
        <p:spPr>
          <a:xfrm>
            <a:off x="1" y="3333550"/>
            <a:ext cx="814038" cy="85032"/>
          </a:xfrm>
          <a:prstGeom prst="rect">
            <a:avLst/>
          </a:prstGeom>
          <a:solidFill>
            <a:srgbClr val="E63F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a:extLst>
              <a:ext uri="{FF2B5EF4-FFF2-40B4-BE49-F238E27FC236}">
                <a16:creationId xmlns:a16="http://schemas.microsoft.com/office/drawing/2014/main" id="{C26B69C7-AC81-54DD-11F3-25B79DC3ABE9}"/>
              </a:ext>
            </a:extLst>
          </p:cNvPr>
          <p:cNvSpPr/>
          <p:nvPr userDrawn="1"/>
        </p:nvSpPr>
        <p:spPr>
          <a:xfrm>
            <a:off x="814039" y="3333550"/>
            <a:ext cx="814038" cy="85032"/>
          </a:xfrm>
          <a:prstGeom prst="rect">
            <a:avLst/>
          </a:prstGeom>
          <a:solidFill>
            <a:srgbClr val="36B0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 name="Image 2">
            <a:extLst>
              <a:ext uri="{FF2B5EF4-FFF2-40B4-BE49-F238E27FC236}">
                <a16:creationId xmlns:a16="http://schemas.microsoft.com/office/drawing/2014/main" id="{AF8F634D-E035-5236-68FA-22B1D60212BA}"/>
              </a:ext>
            </a:extLst>
          </p:cNvPr>
          <p:cNvPicPr>
            <a:picLocks noChangeAspect="1"/>
          </p:cNvPicPr>
          <p:nvPr userDrawn="1"/>
        </p:nvPicPr>
        <p:blipFill>
          <a:blip r:embed="rId2"/>
          <a:stretch>
            <a:fillRect/>
          </a:stretch>
        </p:blipFill>
        <p:spPr>
          <a:xfrm>
            <a:off x="3200399" y="2043949"/>
            <a:ext cx="5791200" cy="1143000"/>
          </a:xfrm>
          <a:prstGeom prst="rect">
            <a:avLst/>
          </a:prstGeom>
        </p:spPr>
      </p:pic>
    </p:spTree>
    <p:extLst>
      <p:ext uri="{BB962C8B-B14F-4D97-AF65-F5344CB8AC3E}">
        <p14:creationId xmlns:p14="http://schemas.microsoft.com/office/powerpoint/2010/main" val="2820917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iapositive de titr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EFFA8B-671E-EB7A-EE1E-A86A29A8D994}"/>
              </a:ext>
            </a:extLst>
          </p:cNvPr>
          <p:cNvSpPr/>
          <p:nvPr userDrawn="1"/>
        </p:nvSpPr>
        <p:spPr>
          <a:xfrm>
            <a:off x="0" y="0"/>
            <a:ext cx="12231029" cy="7014117"/>
          </a:xfrm>
          <a:prstGeom prst="rect">
            <a:avLst/>
          </a:prstGeom>
          <a:solidFill>
            <a:srgbClr val="282B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Titre 12">
            <a:extLst>
              <a:ext uri="{FF2B5EF4-FFF2-40B4-BE49-F238E27FC236}">
                <a16:creationId xmlns:a16="http://schemas.microsoft.com/office/drawing/2014/main" id="{5847D4B6-6F2F-D6D7-5FA6-7AC679E34A15}"/>
              </a:ext>
            </a:extLst>
          </p:cNvPr>
          <p:cNvSpPr>
            <a:spLocks noGrp="1"/>
          </p:cNvSpPr>
          <p:nvPr>
            <p:ph type="title"/>
          </p:nvPr>
        </p:nvSpPr>
        <p:spPr>
          <a:xfrm>
            <a:off x="1013618" y="3671051"/>
            <a:ext cx="10164763" cy="1325563"/>
          </a:xfrm>
          <a:prstGeom prst="rect">
            <a:avLst/>
          </a:prstGeom>
        </p:spPr>
        <p:txBody>
          <a:bodyPr/>
          <a:lstStyle>
            <a:lvl1pPr algn="ctr">
              <a:defRPr b="0" i="0">
                <a:solidFill>
                  <a:schemeClr val="bg1"/>
                </a:solidFill>
                <a:latin typeface="Larsseit Light" pitchFamily="2" charset="77"/>
              </a:defRPr>
            </a:lvl1pPr>
          </a:lstStyle>
          <a:p>
            <a:r>
              <a:rPr lang="fr-FR" dirty="0"/>
              <a:t>Modifiez le style du titre</a:t>
            </a:r>
          </a:p>
        </p:txBody>
      </p:sp>
      <p:sp>
        <p:nvSpPr>
          <p:cNvPr id="5" name="Rectangle 4">
            <a:extLst>
              <a:ext uri="{FF2B5EF4-FFF2-40B4-BE49-F238E27FC236}">
                <a16:creationId xmlns:a16="http://schemas.microsoft.com/office/drawing/2014/main" id="{7FDEF4DB-6BE1-640E-00EA-8A9EF07BE6CF}"/>
              </a:ext>
            </a:extLst>
          </p:cNvPr>
          <p:cNvSpPr/>
          <p:nvPr userDrawn="1"/>
        </p:nvSpPr>
        <p:spPr>
          <a:xfrm>
            <a:off x="0" y="3248888"/>
            <a:ext cx="6096000" cy="85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9" name="Image 18" descr="Une image contenant texte, clipart&#10;&#10;Description générée automatiquement">
            <a:extLst>
              <a:ext uri="{FF2B5EF4-FFF2-40B4-BE49-F238E27FC236}">
                <a16:creationId xmlns:a16="http://schemas.microsoft.com/office/drawing/2014/main" id="{7023D983-2FA9-95EA-60E8-93AD26774B8A}"/>
              </a:ext>
            </a:extLst>
          </p:cNvPr>
          <p:cNvPicPr>
            <a:picLocks noChangeAspect="1"/>
          </p:cNvPicPr>
          <p:nvPr userDrawn="1"/>
        </p:nvPicPr>
        <p:blipFill>
          <a:blip r:embed="rId2"/>
          <a:stretch>
            <a:fillRect/>
          </a:stretch>
        </p:blipFill>
        <p:spPr>
          <a:xfrm>
            <a:off x="3200397" y="1994964"/>
            <a:ext cx="5791202" cy="1155700"/>
          </a:xfrm>
          <a:prstGeom prst="rect">
            <a:avLst/>
          </a:prstGeom>
        </p:spPr>
      </p:pic>
      <p:sp>
        <p:nvSpPr>
          <p:cNvPr id="8" name="Rectangle 7">
            <a:extLst>
              <a:ext uri="{FF2B5EF4-FFF2-40B4-BE49-F238E27FC236}">
                <a16:creationId xmlns:a16="http://schemas.microsoft.com/office/drawing/2014/main" id="{6745EA8D-8E42-967D-6A3C-4A1ECAE68428}"/>
              </a:ext>
            </a:extLst>
          </p:cNvPr>
          <p:cNvSpPr/>
          <p:nvPr userDrawn="1"/>
        </p:nvSpPr>
        <p:spPr>
          <a:xfrm>
            <a:off x="0" y="3248888"/>
            <a:ext cx="814038" cy="85032"/>
          </a:xfrm>
          <a:prstGeom prst="rect">
            <a:avLst/>
          </a:prstGeom>
          <a:solidFill>
            <a:srgbClr val="E63F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203DA108-C57D-BE73-EC9B-CA2FBA9C672B}"/>
              </a:ext>
            </a:extLst>
          </p:cNvPr>
          <p:cNvSpPr/>
          <p:nvPr userDrawn="1"/>
        </p:nvSpPr>
        <p:spPr>
          <a:xfrm>
            <a:off x="814038" y="3248888"/>
            <a:ext cx="814038" cy="85032"/>
          </a:xfrm>
          <a:prstGeom prst="rect">
            <a:avLst/>
          </a:prstGeom>
          <a:solidFill>
            <a:srgbClr val="36B0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348933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Disposition personnalisée">
    <p:spTree>
      <p:nvGrpSpPr>
        <p:cNvPr id="1" name=""/>
        <p:cNvGrpSpPr/>
        <p:nvPr/>
      </p:nvGrpSpPr>
      <p:grpSpPr>
        <a:xfrm>
          <a:off x="0" y="0"/>
          <a:ext cx="0" cy="0"/>
          <a:chOff x="0" y="0"/>
          <a:chExt cx="0" cy="0"/>
        </a:xfrm>
      </p:grpSpPr>
      <p:pic>
        <p:nvPicPr>
          <p:cNvPr id="8" name="Image 7" descr="Une image contenant golf, sport athlétique, sport, arts de la table&#10;&#10;Description générée automatiquement">
            <a:extLst>
              <a:ext uri="{FF2B5EF4-FFF2-40B4-BE49-F238E27FC236}">
                <a16:creationId xmlns:a16="http://schemas.microsoft.com/office/drawing/2014/main" id="{AF3C7E87-52D1-7A10-A71E-76688AE3C037}"/>
              </a:ext>
            </a:extLst>
          </p:cNvPr>
          <p:cNvPicPr>
            <a:picLocks noChangeAspect="1"/>
          </p:cNvPicPr>
          <p:nvPr userDrawn="1"/>
        </p:nvPicPr>
        <p:blipFill>
          <a:blip r:embed="rId2">
            <a:alphaModFix amt="35000"/>
          </a:blip>
          <a:stretch>
            <a:fillRect/>
          </a:stretch>
        </p:blipFill>
        <p:spPr>
          <a:xfrm>
            <a:off x="79513" y="2340162"/>
            <a:ext cx="12192000" cy="3017520"/>
          </a:xfrm>
          <a:prstGeom prst="rect">
            <a:avLst/>
          </a:prstGeom>
        </p:spPr>
      </p:pic>
      <p:sp>
        <p:nvSpPr>
          <p:cNvPr id="7" name="Espace réservé du texte 12">
            <a:extLst>
              <a:ext uri="{FF2B5EF4-FFF2-40B4-BE49-F238E27FC236}">
                <a16:creationId xmlns:a16="http://schemas.microsoft.com/office/drawing/2014/main" id="{263461FF-5ED0-0370-EDE8-62A4F532011B}"/>
              </a:ext>
            </a:extLst>
          </p:cNvPr>
          <p:cNvSpPr>
            <a:spLocks noGrp="1"/>
          </p:cNvSpPr>
          <p:nvPr>
            <p:ph type="body" sz="quarter" idx="10"/>
          </p:nvPr>
        </p:nvSpPr>
        <p:spPr>
          <a:xfrm>
            <a:off x="536575" y="1168401"/>
            <a:ext cx="10995025" cy="4954588"/>
          </a:xfrm>
          <a:prstGeom prst="rect">
            <a:avLst/>
          </a:prstGeom>
        </p:spPr>
        <p:txBody>
          <a:bodyPr/>
          <a:lstStyle>
            <a:lvl1pPr marL="230400" indent="-457200">
              <a:spcBef>
                <a:spcPts val="2000"/>
              </a:spcBef>
              <a:spcAft>
                <a:spcPts val="600"/>
              </a:spcAft>
              <a:buFontTx/>
              <a:buBlip>
                <a:blip r:embed="rId3"/>
              </a:buBlip>
              <a:defRPr b="0" i="0">
                <a:solidFill>
                  <a:schemeClr val="tx1"/>
                </a:solidFill>
                <a:latin typeface="Larsseit" pitchFamily="2" charset="77"/>
              </a:defRPr>
            </a:lvl1pPr>
            <a:lvl2pPr marL="685800" indent="-228600">
              <a:spcBef>
                <a:spcPts val="1600"/>
              </a:spcBef>
              <a:spcAft>
                <a:spcPts val="0"/>
              </a:spcAft>
              <a:buFontTx/>
              <a:buBlip>
                <a:blip r:embed="rId4"/>
              </a:buBlip>
              <a:defRPr b="0" i="0">
                <a:solidFill>
                  <a:schemeClr val="tx1"/>
                </a:solidFill>
                <a:latin typeface="Larsseit Light" pitchFamily="2" charset="77"/>
              </a:defRPr>
            </a:lvl2pPr>
            <a:lvl3pPr marL="1257300" indent="-342900">
              <a:spcBef>
                <a:spcPts val="500"/>
              </a:spcBef>
              <a:buFontTx/>
              <a:buBlip>
                <a:blip r:embed="rId5"/>
              </a:buBlip>
              <a:defRPr b="0" i="0">
                <a:solidFill>
                  <a:schemeClr val="tx1"/>
                </a:solidFill>
                <a:latin typeface="Larsseit Light" pitchFamily="2" charset="77"/>
              </a:defRPr>
            </a:lvl3pPr>
            <a:lvl4pPr marL="1657350" indent="-285750">
              <a:buFontTx/>
              <a:buBlip>
                <a:blip r:embed="rId4"/>
              </a:buBlip>
              <a:defRPr b="0" i="0">
                <a:solidFill>
                  <a:schemeClr val="tx1"/>
                </a:solidFill>
                <a:latin typeface="Larsseit Light" pitchFamily="2" charset="77"/>
              </a:defRPr>
            </a:lvl4pPr>
            <a:lvl5pPr marL="2114550" indent="-285750">
              <a:buFontTx/>
              <a:buBlip>
                <a:blip r:embed="rId4"/>
              </a:buBlip>
              <a:defRPr b="0" i="0">
                <a:solidFill>
                  <a:schemeClr val="tx1"/>
                </a:solidFill>
                <a:latin typeface="Larsseit Light" pitchFamily="2" charset="77"/>
              </a:defRPr>
            </a:lvl5pPr>
            <a:lvl6pPr marL="2571750" indent="-285750">
              <a:buFontTx/>
              <a:buBlip>
                <a:blip r:embed="rId6"/>
              </a:buBlip>
              <a:defRPr b="0" i="0">
                <a:latin typeface="Larsseit Light" pitchFamily="2" charset="77"/>
              </a:defRPr>
            </a:lvl6pPr>
            <a:lvl7pPr marL="2743200" indent="0">
              <a:buNone/>
              <a:defRPr/>
            </a:lvl7pPr>
            <a:lvl8pPr marL="3200400" indent="0">
              <a:buNone/>
              <a:defRPr/>
            </a:lvl8pPr>
          </a:lstStyle>
          <a:p>
            <a:pPr lvl="0"/>
            <a:r>
              <a:rPr lang="fr-FR" dirty="0"/>
              <a:t>Cliquez pour modifier les styles du texte du masque</a:t>
            </a:r>
          </a:p>
          <a:p>
            <a:pPr lvl="1"/>
            <a:r>
              <a:rPr lang="fr-FR" dirty="0"/>
              <a:t> Deuxième niveau</a:t>
            </a:r>
          </a:p>
          <a:p>
            <a:pPr lvl="2"/>
            <a:r>
              <a:rPr lang="fr-FR" dirty="0"/>
              <a:t>Troisième niveau</a:t>
            </a:r>
          </a:p>
          <a:p>
            <a:pPr lvl="3"/>
            <a:r>
              <a:rPr lang="fr-FR" dirty="0"/>
              <a:t>Quatrième niveau</a:t>
            </a:r>
          </a:p>
          <a:p>
            <a:pPr lvl="4"/>
            <a:r>
              <a:rPr lang="fr-FR" dirty="0"/>
              <a:t>Cinquième niveau</a:t>
            </a:r>
          </a:p>
          <a:p>
            <a:pPr lvl="5"/>
            <a:r>
              <a:rPr lang="fr-FR" dirty="0"/>
              <a:t>Sixième niveau </a:t>
            </a:r>
          </a:p>
          <a:p>
            <a:pPr lvl="6"/>
            <a:endParaRPr lang="fr-FR" dirty="0"/>
          </a:p>
          <a:p>
            <a:pPr lvl="6"/>
            <a:endParaRPr lang="fr-FR" dirty="0"/>
          </a:p>
        </p:txBody>
      </p:sp>
      <p:sp>
        <p:nvSpPr>
          <p:cNvPr id="12" name="Rectangle 11">
            <a:extLst>
              <a:ext uri="{FF2B5EF4-FFF2-40B4-BE49-F238E27FC236}">
                <a16:creationId xmlns:a16="http://schemas.microsoft.com/office/drawing/2014/main" id="{F26054BD-7603-32A1-E1C3-749C75226C8C}"/>
              </a:ext>
            </a:extLst>
          </p:cNvPr>
          <p:cNvSpPr/>
          <p:nvPr userDrawn="1"/>
        </p:nvSpPr>
        <p:spPr>
          <a:xfrm>
            <a:off x="6932343" y="6615101"/>
            <a:ext cx="5259658" cy="81981"/>
          </a:xfrm>
          <a:prstGeom prst="rect">
            <a:avLst/>
          </a:prstGeom>
          <a:solidFill>
            <a:srgbClr val="282B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294A41D5-F767-78DF-7B3F-3DB231C7E05B}"/>
              </a:ext>
            </a:extLst>
          </p:cNvPr>
          <p:cNvSpPr/>
          <p:nvPr userDrawn="1"/>
        </p:nvSpPr>
        <p:spPr>
          <a:xfrm>
            <a:off x="6932343" y="6618061"/>
            <a:ext cx="814038" cy="79021"/>
          </a:xfrm>
          <a:prstGeom prst="rect">
            <a:avLst/>
          </a:prstGeom>
          <a:solidFill>
            <a:srgbClr val="E63F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a:extLst>
              <a:ext uri="{FF2B5EF4-FFF2-40B4-BE49-F238E27FC236}">
                <a16:creationId xmlns:a16="http://schemas.microsoft.com/office/drawing/2014/main" id="{127CC054-E323-7504-B787-2C411F2FE5CE}"/>
              </a:ext>
            </a:extLst>
          </p:cNvPr>
          <p:cNvSpPr/>
          <p:nvPr userDrawn="1"/>
        </p:nvSpPr>
        <p:spPr>
          <a:xfrm>
            <a:off x="7746381" y="6618061"/>
            <a:ext cx="814038" cy="79021"/>
          </a:xfrm>
          <a:prstGeom prst="rect">
            <a:avLst/>
          </a:prstGeom>
          <a:solidFill>
            <a:srgbClr val="36B0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Titre 13">
            <a:extLst>
              <a:ext uri="{FF2B5EF4-FFF2-40B4-BE49-F238E27FC236}">
                <a16:creationId xmlns:a16="http://schemas.microsoft.com/office/drawing/2014/main" id="{9A1BD37A-1752-72CF-B34D-4096A0922155}"/>
              </a:ext>
            </a:extLst>
          </p:cNvPr>
          <p:cNvSpPr>
            <a:spLocks noGrp="1"/>
          </p:cNvSpPr>
          <p:nvPr>
            <p:ph type="title"/>
          </p:nvPr>
        </p:nvSpPr>
        <p:spPr>
          <a:xfrm>
            <a:off x="73938" y="317081"/>
            <a:ext cx="10362413" cy="488901"/>
          </a:xfrm>
        </p:spPr>
        <p:txBody>
          <a:bodyPr>
            <a:noAutofit/>
          </a:bodyPr>
          <a:lstStyle>
            <a:lvl1pPr algn="l">
              <a:defRPr sz="2400" b="1" i="0">
                <a:solidFill>
                  <a:srgbClr val="282B2A"/>
                </a:solidFill>
                <a:latin typeface="Larsseit" pitchFamily="2" charset="77"/>
              </a:defRPr>
            </a:lvl1pPr>
          </a:lstStyle>
          <a:p>
            <a:r>
              <a:rPr lang="fr-FR" dirty="0"/>
              <a:t>Modifiez le style du titre</a:t>
            </a:r>
          </a:p>
        </p:txBody>
      </p:sp>
      <p:sp>
        <p:nvSpPr>
          <p:cNvPr id="19" name="Rectangle 18">
            <a:extLst>
              <a:ext uri="{FF2B5EF4-FFF2-40B4-BE49-F238E27FC236}">
                <a16:creationId xmlns:a16="http://schemas.microsoft.com/office/drawing/2014/main" id="{A8B12266-3999-0CEB-0423-601FC428F3A2}"/>
              </a:ext>
            </a:extLst>
          </p:cNvPr>
          <p:cNvSpPr/>
          <p:nvPr userDrawn="1"/>
        </p:nvSpPr>
        <p:spPr>
          <a:xfrm>
            <a:off x="1" y="809033"/>
            <a:ext cx="5259658" cy="81981"/>
          </a:xfrm>
          <a:prstGeom prst="rect">
            <a:avLst/>
          </a:prstGeom>
          <a:solidFill>
            <a:srgbClr val="282B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19">
            <a:extLst>
              <a:ext uri="{FF2B5EF4-FFF2-40B4-BE49-F238E27FC236}">
                <a16:creationId xmlns:a16="http://schemas.microsoft.com/office/drawing/2014/main" id="{6D2A570B-218A-4A03-80DF-E253D9372609}"/>
              </a:ext>
            </a:extLst>
          </p:cNvPr>
          <p:cNvSpPr/>
          <p:nvPr userDrawn="1"/>
        </p:nvSpPr>
        <p:spPr>
          <a:xfrm>
            <a:off x="4445620" y="805982"/>
            <a:ext cx="814038" cy="85032"/>
          </a:xfrm>
          <a:prstGeom prst="rect">
            <a:avLst/>
          </a:prstGeom>
          <a:solidFill>
            <a:srgbClr val="E63F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20">
            <a:extLst>
              <a:ext uri="{FF2B5EF4-FFF2-40B4-BE49-F238E27FC236}">
                <a16:creationId xmlns:a16="http://schemas.microsoft.com/office/drawing/2014/main" id="{B56ED372-2A06-2B33-E63D-ADF2813CB8B2}"/>
              </a:ext>
            </a:extLst>
          </p:cNvPr>
          <p:cNvSpPr/>
          <p:nvPr userDrawn="1"/>
        </p:nvSpPr>
        <p:spPr>
          <a:xfrm>
            <a:off x="3631582" y="805982"/>
            <a:ext cx="814038" cy="85032"/>
          </a:xfrm>
          <a:prstGeom prst="rect">
            <a:avLst/>
          </a:prstGeom>
          <a:solidFill>
            <a:srgbClr val="36B0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 name="Image 3">
            <a:extLst>
              <a:ext uri="{FF2B5EF4-FFF2-40B4-BE49-F238E27FC236}">
                <a16:creationId xmlns:a16="http://schemas.microsoft.com/office/drawing/2014/main" id="{B8A07A6B-FD97-638E-B802-FD73A5634AE9}"/>
              </a:ext>
            </a:extLst>
          </p:cNvPr>
          <p:cNvPicPr>
            <a:picLocks noChangeAspect="1"/>
          </p:cNvPicPr>
          <p:nvPr userDrawn="1"/>
        </p:nvPicPr>
        <p:blipFill>
          <a:blip r:embed="rId7"/>
          <a:stretch>
            <a:fillRect/>
          </a:stretch>
        </p:blipFill>
        <p:spPr>
          <a:xfrm>
            <a:off x="10625327" y="434598"/>
            <a:ext cx="1286257" cy="253866"/>
          </a:xfrm>
          <a:prstGeom prst="rect">
            <a:avLst/>
          </a:prstGeom>
        </p:spPr>
      </p:pic>
    </p:spTree>
    <p:extLst>
      <p:ext uri="{BB962C8B-B14F-4D97-AF65-F5344CB8AC3E}">
        <p14:creationId xmlns:p14="http://schemas.microsoft.com/office/powerpoint/2010/main" val="1990155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u avec légende">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F113D1B-78F6-53B9-4AA1-4D642F1EC190}"/>
              </a:ext>
            </a:extLst>
          </p:cNvPr>
          <p:cNvSpPr>
            <a:spLocks noGrp="1"/>
          </p:cNvSpPr>
          <p:nvPr>
            <p:ph idx="1"/>
          </p:nvPr>
        </p:nvSpPr>
        <p:spPr>
          <a:xfrm>
            <a:off x="6095728" y="1219200"/>
            <a:ext cx="5259659" cy="4641850"/>
          </a:xfrm>
          <a:prstGeom prst="rect">
            <a:avLst/>
          </a:prstGeom>
        </p:spPr>
        <p:txBody>
          <a:bodyPr/>
          <a:lstStyle>
            <a:lvl1pPr>
              <a:defRPr sz="3200" b="0" i="0">
                <a:solidFill>
                  <a:schemeClr val="bg1"/>
                </a:solidFill>
                <a:latin typeface="Larsseit Medium" pitchFamily="2" charset="77"/>
              </a:defRPr>
            </a:lvl1pPr>
            <a:lvl2pPr>
              <a:defRPr sz="2800" b="0" i="0">
                <a:solidFill>
                  <a:schemeClr val="bg1"/>
                </a:solidFill>
                <a:latin typeface="Larsseit Light" pitchFamily="2" charset="77"/>
              </a:defRPr>
            </a:lvl2pPr>
            <a:lvl3pPr>
              <a:defRPr sz="2400" b="0" i="0">
                <a:solidFill>
                  <a:schemeClr val="bg1"/>
                </a:solidFill>
                <a:latin typeface="Larsseit Light" pitchFamily="2" charset="77"/>
              </a:defRPr>
            </a:lvl3pPr>
            <a:lvl4pPr>
              <a:defRPr sz="2000" b="0" i="0">
                <a:solidFill>
                  <a:schemeClr val="bg1"/>
                </a:solidFill>
                <a:latin typeface="Larsseit Light" pitchFamily="2" charset="77"/>
              </a:defRPr>
            </a:lvl4pPr>
            <a:lvl5pPr>
              <a:defRPr sz="2000" b="0" i="0">
                <a:solidFill>
                  <a:schemeClr val="bg1"/>
                </a:solidFill>
                <a:latin typeface="Larsseit Light" pitchFamily="2" charset="77"/>
              </a:defRPr>
            </a:lvl5pPr>
            <a:lvl6pPr>
              <a:defRPr sz="2000"/>
            </a:lvl6pPr>
            <a:lvl7pPr>
              <a:defRPr sz="2000"/>
            </a:lvl7pPr>
            <a:lvl8pPr>
              <a:defRPr sz="2000"/>
            </a:lvl8pPr>
            <a:lvl9pPr>
              <a:defRPr sz="2000"/>
            </a:lvl9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1" name="Titre 13">
            <a:extLst>
              <a:ext uri="{FF2B5EF4-FFF2-40B4-BE49-F238E27FC236}">
                <a16:creationId xmlns:a16="http://schemas.microsoft.com/office/drawing/2014/main" id="{4061ABA7-35EA-EE34-CBFC-0841FDA51D70}"/>
              </a:ext>
            </a:extLst>
          </p:cNvPr>
          <p:cNvSpPr>
            <a:spLocks noGrp="1"/>
          </p:cNvSpPr>
          <p:nvPr>
            <p:ph type="title"/>
          </p:nvPr>
        </p:nvSpPr>
        <p:spPr>
          <a:xfrm>
            <a:off x="73938" y="317081"/>
            <a:ext cx="10435035" cy="488901"/>
          </a:xfrm>
        </p:spPr>
        <p:txBody>
          <a:bodyPr>
            <a:noAutofit/>
          </a:bodyPr>
          <a:lstStyle>
            <a:lvl1pPr algn="l">
              <a:defRPr sz="2400" b="1" i="0">
                <a:solidFill>
                  <a:srgbClr val="282B2A"/>
                </a:solidFill>
                <a:latin typeface="Larsseit" pitchFamily="2" charset="77"/>
              </a:defRPr>
            </a:lvl1pPr>
          </a:lstStyle>
          <a:p>
            <a:r>
              <a:rPr lang="fr-FR" dirty="0"/>
              <a:t>Modifiez le style du titre</a:t>
            </a:r>
          </a:p>
        </p:txBody>
      </p:sp>
      <p:sp>
        <p:nvSpPr>
          <p:cNvPr id="16" name="Rectangle 15">
            <a:extLst>
              <a:ext uri="{FF2B5EF4-FFF2-40B4-BE49-F238E27FC236}">
                <a16:creationId xmlns:a16="http://schemas.microsoft.com/office/drawing/2014/main" id="{551366B5-83DD-65C8-6CB4-6E9060890D99}"/>
              </a:ext>
            </a:extLst>
          </p:cNvPr>
          <p:cNvSpPr/>
          <p:nvPr userDrawn="1"/>
        </p:nvSpPr>
        <p:spPr>
          <a:xfrm>
            <a:off x="1" y="809033"/>
            <a:ext cx="5259658" cy="81981"/>
          </a:xfrm>
          <a:prstGeom prst="rect">
            <a:avLst/>
          </a:prstGeom>
          <a:solidFill>
            <a:srgbClr val="282B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a:extLst>
              <a:ext uri="{FF2B5EF4-FFF2-40B4-BE49-F238E27FC236}">
                <a16:creationId xmlns:a16="http://schemas.microsoft.com/office/drawing/2014/main" id="{C0C71D1E-AFB4-15A8-7FFA-94CBEACAAEA3}"/>
              </a:ext>
            </a:extLst>
          </p:cNvPr>
          <p:cNvSpPr/>
          <p:nvPr userDrawn="1"/>
        </p:nvSpPr>
        <p:spPr>
          <a:xfrm>
            <a:off x="4445620" y="805982"/>
            <a:ext cx="814038" cy="85032"/>
          </a:xfrm>
          <a:prstGeom prst="rect">
            <a:avLst/>
          </a:prstGeom>
          <a:solidFill>
            <a:srgbClr val="E63F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a:extLst>
              <a:ext uri="{FF2B5EF4-FFF2-40B4-BE49-F238E27FC236}">
                <a16:creationId xmlns:a16="http://schemas.microsoft.com/office/drawing/2014/main" id="{E248C918-991B-5552-8ED7-DB73E025603D}"/>
              </a:ext>
            </a:extLst>
          </p:cNvPr>
          <p:cNvSpPr/>
          <p:nvPr userDrawn="1"/>
        </p:nvSpPr>
        <p:spPr>
          <a:xfrm>
            <a:off x="3631582" y="805982"/>
            <a:ext cx="814038" cy="85032"/>
          </a:xfrm>
          <a:prstGeom prst="rect">
            <a:avLst/>
          </a:prstGeom>
          <a:solidFill>
            <a:srgbClr val="36B0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Rectangle 21">
            <a:extLst>
              <a:ext uri="{FF2B5EF4-FFF2-40B4-BE49-F238E27FC236}">
                <a16:creationId xmlns:a16="http://schemas.microsoft.com/office/drawing/2014/main" id="{BD49C112-01E6-62BC-3B79-D0CA711D5E2C}"/>
              </a:ext>
            </a:extLst>
          </p:cNvPr>
          <p:cNvSpPr/>
          <p:nvPr userDrawn="1"/>
        </p:nvSpPr>
        <p:spPr>
          <a:xfrm>
            <a:off x="6932343" y="6615101"/>
            <a:ext cx="5259658" cy="81981"/>
          </a:xfrm>
          <a:prstGeom prst="rect">
            <a:avLst/>
          </a:prstGeom>
          <a:solidFill>
            <a:srgbClr val="282B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Rectangle 22">
            <a:extLst>
              <a:ext uri="{FF2B5EF4-FFF2-40B4-BE49-F238E27FC236}">
                <a16:creationId xmlns:a16="http://schemas.microsoft.com/office/drawing/2014/main" id="{BA07BB0F-F72A-1D0D-0DD9-85CA868F28F2}"/>
              </a:ext>
            </a:extLst>
          </p:cNvPr>
          <p:cNvSpPr/>
          <p:nvPr userDrawn="1"/>
        </p:nvSpPr>
        <p:spPr>
          <a:xfrm>
            <a:off x="6932343" y="6618061"/>
            <a:ext cx="814038" cy="85032"/>
          </a:xfrm>
          <a:prstGeom prst="rect">
            <a:avLst/>
          </a:prstGeom>
          <a:solidFill>
            <a:srgbClr val="E63F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Rectangle 23">
            <a:extLst>
              <a:ext uri="{FF2B5EF4-FFF2-40B4-BE49-F238E27FC236}">
                <a16:creationId xmlns:a16="http://schemas.microsoft.com/office/drawing/2014/main" id="{FF6181E8-C9E7-C406-9A8A-221D02D0427E}"/>
              </a:ext>
            </a:extLst>
          </p:cNvPr>
          <p:cNvSpPr/>
          <p:nvPr userDrawn="1"/>
        </p:nvSpPr>
        <p:spPr>
          <a:xfrm>
            <a:off x="7746381" y="6618061"/>
            <a:ext cx="814038" cy="85032"/>
          </a:xfrm>
          <a:prstGeom prst="rect">
            <a:avLst/>
          </a:prstGeom>
          <a:solidFill>
            <a:srgbClr val="36B0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Image 4">
            <a:extLst>
              <a:ext uri="{FF2B5EF4-FFF2-40B4-BE49-F238E27FC236}">
                <a16:creationId xmlns:a16="http://schemas.microsoft.com/office/drawing/2014/main" id="{BC27B9EB-AB29-6FC0-B64A-8AAE1ED2C3F1}"/>
              </a:ext>
            </a:extLst>
          </p:cNvPr>
          <p:cNvPicPr>
            <a:picLocks noChangeAspect="1"/>
          </p:cNvPicPr>
          <p:nvPr userDrawn="1"/>
        </p:nvPicPr>
        <p:blipFill>
          <a:blip r:embed="rId2"/>
          <a:stretch>
            <a:fillRect/>
          </a:stretch>
        </p:blipFill>
        <p:spPr>
          <a:xfrm>
            <a:off x="10625327" y="434598"/>
            <a:ext cx="1286257" cy="253866"/>
          </a:xfrm>
          <a:prstGeom prst="rect">
            <a:avLst/>
          </a:prstGeom>
        </p:spPr>
      </p:pic>
      <p:sp>
        <p:nvSpPr>
          <p:cNvPr id="6" name="Espace réservé du texte 12">
            <a:extLst>
              <a:ext uri="{FF2B5EF4-FFF2-40B4-BE49-F238E27FC236}">
                <a16:creationId xmlns:a16="http://schemas.microsoft.com/office/drawing/2014/main" id="{EEFD77EC-75F9-BBE9-1291-C675849A63BA}"/>
              </a:ext>
            </a:extLst>
          </p:cNvPr>
          <p:cNvSpPr>
            <a:spLocks noGrp="1"/>
          </p:cNvSpPr>
          <p:nvPr>
            <p:ph type="body" sz="quarter" idx="10"/>
          </p:nvPr>
        </p:nvSpPr>
        <p:spPr>
          <a:xfrm>
            <a:off x="536575" y="1179443"/>
            <a:ext cx="5413651" cy="4681607"/>
          </a:xfrm>
          <a:prstGeom prst="rect">
            <a:avLst/>
          </a:prstGeom>
        </p:spPr>
        <p:txBody>
          <a:bodyPr/>
          <a:lstStyle>
            <a:lvl1pPr marL="230400" indent="-457200" algn="l">
              <a:spcBef>
                <a:spcPts val="2000"/>
              </a:spcBef>
              <a:spcAft>
                <a:spcPts val="600"/>
              </a:spcAft>
              <a:buFontTx/>
              <a:buBlip>
                <a:blip r:embed="rId3"/>
              </a:buBlip>
              <a:defRPr b="0" i="0">
                <a:solidFill>
                  <a:schemeClr val="tx1"/>
                </a:solidFill>
                <a:latin typeface="Larsseit" pitchFamily="2" charset="77"/>
              </a:defRPr>
            </a:lvl1pPr>
            <a:lvl2pPr marL="685800" indent="-228600">
              <a:spcAft>
                <a:spcPts val="1000"/>
              </a:spcAft>
              <a:buFontTx/>
              <a:buBlip>
                <a:blip r:embed="rId4"/>
              </a:buBlip>
              <a:defRPr b="0" i="0">
                <a:solidFill>
                  <a:schemeClr val="tx1"/>
                </a:solidFill>
                <a:latin typeface="Larsseit Light" pitchFamily="2" charset="77"/>
              </a:defRPr>
            </a:lvl2pPr>
            <a:lvl3pPr marL="1143000" indent="-228600">
              <a:buFontTx/>
              <a:buBlip>
                <a:blip r:embed="rId5"/>
              </a:buBlip>
              <a:defRPr b="0" i="0">
                <a:solidFill>
                  <a:schemeClr val="tx1"/>
                </a:solidFill>
                <a:latin typeface="Larsseit Light" pitchFamily="2" charset="77"/>
              </a:defRPr>
            </a:lvl3pPr>
            <a:lvl4pPr marL="1600200" indent="-228600">
              <a:buFontTx/>
              <a:buBlip>
                <a:blip r:embed="rId6"/>
              </a:buBlip>
              <a:defRPr b="0" i="0">
                <a:solidFill>
                  <a:schemeClr val="tx1"/>
                </a:solidFill>
                <a:latin typeface="Larsseit Light" pitchFamily="2" charset="77"/>
              </a:defRPr>
            </a:lvl4pPr>
            <a:lvl5pPr marL="2057400" indent="-228600">
              <a:buFontTx/>
              <a:buBlip>
                <a:blip r:embed="rId6"/>
              </a:buBlip>
              <a:defRPr b="0" i="0">
                <a:solidFill>
                  <a:schemeClr val="tx1"/>
                </a:solidFill>
                <a:latin typeface="Larsseit Light" pitchFamily="2" charset="77"/>
              </a:defRPr>
            </a:lvl5pPr>
            <a:lvl6pPr marL="2571750" indent="-285750">
              <a:buFontTx/>
              <a:buBlip>
                <a:blip r:embed="rId7"/>
              </a:buBlip>
              <a:defRPr b="0" i="0">
                <a:latin typeface="Larsseit Light" pitchFamily="2" charset="77"/>
              </a:defRPr>
            </a:lvl6pPr>
            <a:lvl7pPr marL="2743200" indent="0">
              <a:buNone/>
              <a:defRPr/>
            </a:lvl7pPr>
            <a:lvl8pPr marL="3200400" indent="0">
              <a:buNone/>
              <a:defRPr/>
            </a:lvl8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a:p>
            <a:pPr lvl="5"/>
            <a:r>
              <a:rPr lang="fr-FR" dirty="0"/>
              <a:t>Sixième niveau</a:t>
            </a:r>
          </a:p>
        </p:txBody>
      </p:sp>
    </p:spTree>
    <p:extLst>
      <p:ext uri="{BB962C8B-B14F-4D97-AF65-F5344CB8AC3E}">
        <p14:creationId xmlns:p14="http://schemas.microsoft.com/office/powerpoint/2010/main" val="543649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5E984906-0C05-7AE6-409B-7B9EE78CEFFA}"/>
              </a:ext>
            </a:extLst>
          </p:cNvPr>
          <p:cNvSpPr>
            <a:spLocks noGrp="1"/>
          </p:cNvSpPr>
          <p:nvPr>
            <p:ph type="body" idx="1"/>
          </p:nvPr>
        </p:nvSpPr>
        <p:spPr>
          <a:xfrm>
            <a:off x="839788" y="1463453"/>
            <a:ext cx="5157787" cy="823912"/>
          </a:xfrm>
          <a:prstGeom prst="rect">
            <a:avLst/>
          </a:prstGeom>
        </p:spPr>
        <p:txBody>
          <a:bodyPr anchor="b"/>
          <a:lstStyle>
            <a:lvl1pPr marL="0" indent="0">
              <a:buNone/>
              <a:defRPr sz="2400" b="0" i="0">
                <a:solidFill>
                  <a:schemeClr val="bg1"/>
                </a:solidFill>
                <a:latin typeface="Larsseit" pitchFamily="2" charset="7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Cliquez pour modifier les styles du texte du masque</a:t>
            </a:r>
          </a:p>
        </p:txBody>
      </p:sp>
      <p:sp>
        <p:nvSpPr>
          <p:cNvPr id="4" name="Espace réservé du contenu 3">
            <a:extLst>
              <a:ext uri="{FF2B5EF4-FFF2-40B4-BE49-F238E27FC236}">
                <a16:creationId xmlns:a16="http://schemas.microsoft.com/office/drawing/2014/main" id="{B6FF3C02-DF20-DDF3-4F37-FBAA69062B93}"/>
              </a:ext>
            </a:extLst>
          </p:cNvPr>
          <p:cNvSpPr>
            <a:spLocks noGrp="1"/>
          </p:cNvSpPr>
          <p:nvPr>
            <p:ph sz="half" idx="2" hasCustomPrompt="1"/>
          </p:nvPr>
        </p:nvSpPr>
        <p:spPr>
          <a:xfrm>
            <a:off x="836612" y="2287365"/>
            <a:ext cx="5157787" cy="3684588"/>
          </a:xfrm>
          <a:prstGeom prst="rect">
            <a:avLst/>
          </a:prstGeom>
        </p:spPr>
        <p:txBody>
          <a:bodyPr/>
          <a:lstStyle>
            <a:lvl1pPr marL="228600" indent="-228600">
              <a:buFontTx/>
              <a:buBlip>
                <a:blip r:embed="rId2"/>
              </a:buBlip>
              <a:defRPr b="0" i="0">
                <a:solidFill>
                  <a:schemeClr val="bg1"/>
                </a:solidFill>
                <a:latin typeface="Larsseit Light" pitchFamily="2" charset="77"/>
              </a:defRPr>
            </a:lvl1pPr>
            <a:lvl2pPr>
              <a:defRPr b="0" i="0">
                <a:solidFill>
                  <a:schemeClr val="bg1"/>
                </a:solidFill>
                <a:latin typeface="Larsseit Light" pitchFamily="2" charset="77"/>
              </a:defRPr>
            </a:lvl2pPr>
            <a:lvl3pPr>
              <a:defRPr b="0" i="0">
                <a:solidFill>
                  <a:schemeClr val="bg1"/>
                </a:solidFill>
                <a:latin typeface="Larsseit Light" pitchFamily="2" charset="77"/>
              </a:defRPr>
            </a:lvl3pPr>
            <a:lvl4pPr>
              <a:defRPr b="0" i="0">
                <a:solidFill>
                  <a:schemeClr val="bg1"/>
                </a:solidFill>
                <a:latin typeface="Larsseit Light" pitchFamily="2" charset="77"/>
              </a:defRPr>
            </a:lvl4pPr>
            <a:lvl5pPr>
              <a:defRPr b="0" i="0">
                <a:solidFill>
                  <a:schemeClr val="bg1"/>
                </a:solidFill>
                <a:latin typeface="Larsseit Light" pitchFamily="2" charset="77"/>
              </a:defRPr>
            </a:lvl5pPr>
          </a:lstStyle>
          <a:p>
            <a:pPr lvl="0"/>
            <a:r>
              <a:rPr lang="fr-FR" dirty="0"/>
              <a:t> 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5" name="Espace réservé du texte 4">
            <a:extLst>
              <a:ext uri="{FF2B5EF4-FFF2-40B4-BE49-F238E27FC236}">
                <a16:creationId xmlns:a16="http://schemas.microsoft.com/office/drawing/2014/main" id="{C2D5AB1B-8787-ED4A-FE50-7BC005CDD37C}"/>
              </a:ext>
            </a:extLst>
          </p:cNvPr>
          <p:cNvSpPr>
            <a:spLocks noGrp="1"/>
          </p:cNvSpPr>
          <p:nvPr>
            <p:ph type="body" sz="quarter" idx="3"/>
          </p:nvPr>
        </p:nvSpPr>
        <p:spPr>
          <a:xfrm>
            <a:off x="6172200" y="1463453"/>
            <a:ext cx="5183188" cy="823912"/>
          </a:xfrm>
          <a:prstGeom prst="rect">
            <a:avLst/>
          </a:prstGeom>
        </p:spPr>
        <p:txBody>
          <a:bodyPr anchor="b"/>
          <a:lstStyle>
            <a:lvl1pPr marL="0" indent="0">
              <a:buNone/>
              <a:defRPr sz="2400" b="0" i="0">
                <a:solidFill>
                  <a:schemeClr val="bg1"/>
                </a:solidFill>
                <a:latin typeface="Larsseit" pitchFamily="2" charset="7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Cliquez pour modifier les styles du texte du masque</a:t>
            </a:r>
          </a:p>
        </p:txBody>
      </p:sp>
      <p:sp>
        <p:nvSpPr>
          <p:cNvPr id="6" name="Espace réservé du contenu 5">
            <a:extLst>
              <a:ext uri="{FF2B5EF4-FFF2-40B4-BE49-F238E27FC236}">
                <a16:creationId xmlns:a16="http://schemas.microsoft.com/office/drawing/2014/main" id="{75667B53-4493-71F5-A7FD-5EB3A1F5D256}"/>
              </a:ext>
            </a:extLst>
          </p:cNvPr>
          <p:cNvSpPr>
            <a:spLocks noGrp="1"/>
          </p:cNvSpPr>
          <p:nvPr>
            <p:ph sz="quarter" idx="4" hasCustomPrompt="1"/>
          </p:nvPr>
        </p:nvSpPr>
        <p:spPr>
          <a:xfrm>
            <a:off x="6172200" y="2287365"/>
            <a:ext cx="5183188" cy="3684588"/>
          </a:xfrm>
          <a:prstGeom prst="rect">
            <a:avLst/>
          </a:prstGeom>
        </p:spPr>
        <p:txBody>
          <a:bodyPr/>
          <a:lstStyle>
            <a:lvl1pPr marL="228600" indent="-228600">
              <a:buFontTx/>
              <a:buBlip>
                <a:blip r:embed="rId2"/>
              </a:buBlip>
              <a:defRPr b="0" i="0">
                <a:solidFill>
                  <a:schemeClr val="bg1"/>
                </a:solidFill>
                <a:latin typeface="Larsseit Light" pitchFamily="2" charset="77"/>
              </a:defRPr>
            </a:lvl1pPr>
            <a:lvl2pPr>
              <a:defRPr b="0" i="0">
                <a:solidFill>
                  <a:schemeClr val="bg1"/>
                </a:solidFill>
                <a:latin typeface="Larsseit Light" pitchFamily="2" charset="77"/>
              </a:defRPr>
            </a:lvl2pPr>
            <a:lvl3pPr>
              <a:defRPr b="0" i="0">
                <a:solidFill>
                  <a:schemeClr val="bg1"/>
                </a:solidFill>
                <a:latin typeface="Larsseit Light" pitchFamily="2" charset="77"/>
              </a:defRPr>
            </a:lvl3pPr>
            <a:lvl4pPr>
              <a:defRPr b="0" i="0">
                <a:solidFill>
                  <a:schemeClr val="bg1"/>
                </a:solidFill>
                <a:latin typeface="Larsseit Light" pitchFamily="2" charset="77"/>
              </a:defRPr>
            </a:lvl4pPr>
            <a:lvl5pPr>
              <a:defRPr b="0" i="0">
                <a:solidFill>
                  <a:schemeClr val="bg1"/>
                </a:solidFill>
                <a:latin typeface="Larsseit Light" pitchFamily="2" charset="77"/>
              </a:defRPr>
            </a:lvl5pPr>
          </a:lstStyle>
          <a:p>
            <a:pPr lvl="0"/>
            <a:r>
              <a:rPr lang="fr-FR" dirty="0"/>
              <a:t> 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4" name="Rectangle 13">
            <a:extLst>
              <a:ext uri="{FF2B5EF4-FFF2-40B4-BE49-F238E27FC236}">
                <a16:creationId xmlns:a16="http://schemas.microsoft.com/office/drawing/2014/main" id="{B27F0DFF-3684-9C35-12C6-43A1472CF05C}"/>
              </a:ext>
            </a:extLst>
          </p:cNvPr>
          <p:cNvSpPr/>
          <p:nvPr userDrawn="1"/>
        </p:nvSpPr>
        <p:spPr>
          <a:xfrm>
            <a:off x="6932343" y="6615101"/>
            <a:ext cx="5259658" cy="81981"/>
          </a:xfrm>
          <a:prstGeom prst="rect">
            <a:avLst/>
          </a:prstGeom>
          <a:solidFill>
            <a:srgbClr val="282B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a:extLst>
              <a:ext uri="{FF2B5EF4-FFF2-40B4-BE49-F238E27FC236}">
                <a16:creationId xmlns:a16="http://schemas.microsoft.com/office/drawing/2014/main" id="{73E912DE-8AD0-A6D6-7C17-F3E022B5D538}"/>
              </a:ext>
            </a:extLst>
          </p:cNvPr>
          <p:cNvSpPr/>
          <p:nvPr userDrawn="1"/>
        </p:nvSpPr>
        <p:spPr>
          <a:xfrm>
            <a:off x="6932343" y="6618061"/>
            <a:ext cx="814038" cy="85032"/>
          </a:xfrm>
          <a:prstGeom prst="rect">
            <a:avLst/>
          </a:prstGeom>
          <a:solidFill>
            <a:srgbClr val="E63F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a:extLst>
              <a:ext uri="{FF2B5EF4-FFF2-40B4-BE49-F238E27FC236}">
                <a16:creationId xmlns:a16="http://schemas.microsoft.com/office/drawing/2014/main" id="{015AD9A3-6D23-2372-65B4-246BBF60C0CC}"/>
              </a:ext>
            </a:extLst>
          </p:cNvPr>
          <p:cNvSpPr/>
          <p:nvPr userDrawn="1"/>
        </p:nvSpPr>
        <p:spPr>
          <a:xfrm>
            <a:off x="7746381" y="6618061"/>
            <a:ext cx="814038" cy="85032"/>
          </a:xfrm>
          <a:prstGeom prst="rect">
            <a:avLst/>
          </a:prstGeom>
          <a:solidFill>
            <a:srgbClr val="36B0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Titre 13">
            <a:extLst>
              <a:ext uri="{FF2B5EF4-FFF2-40B4-BE49-F238E27FC236}">
                <a16:creationId xmlns:a16="http://schemas.microsoft.com/office/drawing/2014/main" id="{1E567FB8-5F35-A724-A3D8-8548A9526D1B}"/>
              </a:ext>
            </a:extLst>
          </p:cNvPr>
          <p:cNvSpPr>
            <a:spLocks noGrp="1"/>
          </p:cNvSpPr>
          <p:nvPr>
            <p:ph type="title"/>
          </p:nvPr>
        </p:nvSpPr>
        <p:spPr>
          <a:xfrm>
            <a:off x="73939" y="317081"/>
            <a:ext cx="10395278" cy="488901"/>
          </a:xfrm>
        </p:spPr>
        <p:txBody>
          <a:bodyPr>
            <a:noAutofit/>
          </a:bodyPr>
          <a:lstStyle>
            <a:lvl1pPr algn="l">
              <a:defRPr sz="2400" b="1" i="0">
                <a:solidFill>
                  <a:srgbClr val="282B2A"/>
                </a:solidFill>
                <a:latin typeface="Larsseit" pitchFamily="2" charset="77"/>
              </a:defRPr>
            </a:lvl1pPr>
          </a:lstStyle>
          <a:p>
            <a:r>
              <a:rPr lang="fr-FR" dirty="0"/>
              <a:t>Modifiez le style du titre</a:t>
            </a:r>
          </a:p>
        </p:txBody>
      </p:sp>
      <p:sp>
        <p:nvSpPr>
          <p:cNvPr id="19" name="Rectangle 18">
            <a:extLst>
              <a:ext uri="{FF2B5EF4-FFF2-40B4-BE49-F238E27FC236}">
                <a16:creationId xmlns:a16="http://schemas.microsoft.com/office/drawing/2014/main" id="{9FAC8C56-4499-DFDC-DE02-F8BB9F65E3DE}"/>
              </a:ext>
            </a:extLst>
          </p:cNvPr>
          <p:cNvSpPr/>
          <p:nvPr userDrawn="1"/>
        </p:nvSpPr>
        <p:spPr>
          <a:xfrm>
            <a:off x="1" y="809033"/>
            <a:ext cx="5259658" cy="81981"/>
          </a:xfrm>
          <a:prstGeom prst="rect">
            <a:avLst/>
          </a:prstGeom>
          <a:solidFill>
            <a:srgbClr val="282B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19">
            <a:extLst>
              <a:ext uri="{FF2B5EF4-FFF2-40B4-BE49-F238E27FC236}">
                <a16:creationId xmlns:a16="http://schemas.microsoft.com/office/drawing/2014/main" id="{59C021B3-59A2-2847-459A-111F803DAC87}"/>
              </a:ext>
            </a:extLst>
          </p:cNvPr>
          <p:cNvSpPr/>
          <p:nvPr userDrawn="1"/>
        </p:nvSpPr>
        <p:spPr>
          <a:xfrm>
            <a:off x="4445620" y="805982"/>
            <a:ext cx="814038" cy="85032"/>
          </a:xfrm>
          <a:prstGeom prst="rect">
            <a:avLst/>
          </a:prstGeom>
          <a:solidFill>
            <a:srgbClr val="E63F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20">
            <a:extLst>
              <a:ext uri="{FF2B5EF4-FFF2-40B4-BE49-F238E27FC236}">
                <a16:creationId xmlns:a16="http://schemas.microsoft.com/office/drawing/2014/main" id="{773D6556-057D-43E7-A11D-E67E95461A9D}"/>
              </a:ext>
            </a:extLst>
          </p:cNvPr>
          <p:cNvSpPr/>
          <p:nvPr userDrawn="1"/>
        </p:nvSpPr>
        <p:spPr>
          <a:xfrm>
            <a:off x="3631582" y="805982"/>
            <a:ext cx="814038" cy="85032"/>
          </a:xfrm>
          <a:prstGeom prst="rect">
            <a:avLst/>
          </a:prstGeom>
          <a:solidFill>
            <a:srgbClr val="36B0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Image 7">
            <a:extLst>
              <a:ext uri="{FF2B5EF4-FFF2-40B4-BE49-F238E27FC236}">
                <a16:creationId xmlns:a16="http://schemas.microsoft.com/office/drawing/2014/main" id="{B1F0453E-8362-801A-E5B5-518434C50015}"/>
              </a:ext>
            </a:extLst>
          </p:cNvPr>
          <p:cNvPicPr>
            <a:picLocks noChangeAspect="1"/>
          </p:cNvPicPr>
          <p:nvPr userDrawn="1"/>
        </p:nvPicPr>
        <p:blipFill>
          <a:blip r:embed="rId3"/>
          <a:stretch>
            <a:fillRect/>
          </a:stretch>
        </p:blipFill>
        <p:spPr>
          <a:xfrm>
            <a:off x="10625327" y="434598"/>
            <a:ext cx="1286257" cy="253866"/>
          </a:xfrm>
          <a:prstGeom prst="rect">
            <a:avLst/>
          </a:prstGeom>
        </p:spPr>
      </p:pic>
    </p:spTree>
    <p:extLst>
      <p:ext uri="{BB962C8B-B14F-4D97-AF65-F5344CB8AC3E}">
        <p14:creationId xmlns:p14="http://schemas.microsoft.com/office/powerpoint/2010/main" val="2387412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avec légende">
    <p:spTree>
      <p:nvGrpSpPr>
        <p:cNvPr id="1" name=""/>
        <p:cNvGrpSpPr/>
        <p:nvPr/>
      </p:nvGrpSpPr>
      <p:grpSpPr>
        <a:xfrm>
          <a:off x="0" y="0"/>
          <a:ext cx="0" cy="0"/>
          <a:chOff x="0" y="0"/>
          <a:chExt cx="0" cy="0"/>
        </a:xfrm>
      </p:grpSpPr>
      <p:pic>
        <p:nvPicPr>
          <p:cNvPr id="10" name="Image 9" descr="Une image contenant golf, sport athlétique, sport, arts de la table&#10;&#10;Description générée automatiquement">
            <a:extLst>
              <a:ext uri="{FF2B5EF4-FFF2-40B4-BE49-F238E27FC236}">
                <a16:creationId xmlns:a16="http://schemas.microsoft.com/office/drawing/2014/main" id="{CEA25C9E-38E7-3002-AE51-B81B7DBFC9A3}"/>
              </a:ext>
            </a:extLst>
          </p:cNvPr>
          <p:cNvPicPr>
            <a:picLocks noChangeAspect="1"/>
          </p:cNvPicPr>
          <p:nvPr userDrawn="1"/>
        </p:nvPicPr>
        <p:blipFill>
          <a:blip r:embed="rId2">
            <a:alphaModFix amt="35000"/>
          </a:blip>
          <a:stretch>
            <a:fillRect/>
          </a:stretch>
        </p:blipFill>
        <p:spPr>
          <a:xfrm>
            <a:off x="79513" y="2340162"/>
            <a:ext cx="12192000" cy="3017520"/>
          </a:xfrm>
          <a:prstGeom prst="rect">
            <a:avLst/>
          </a:prstGeom>
        </p:spPr>
      </p:pic>
      <p:sp>
        <p:nvSpPr>
          <p:cNvPr id="3" name="Espace réservé pour une image  2">
            <a:extLst>
              <a:ext uri="{FF2B5EF4-FFF2-40B4-BE49-F238E27FC236}">
                <a16:creationId xmlns:a16="http://schemas.microsoft.com/office/drawing/2014/main" id="{BD780C14-75AF-93A4-F713-588743E75AB7}"/>
              </a:ext>
            </a:extLst>
          </p:cNvPr>
          <p:cNvSpPr>
            <a:spLocks noGrp="1"/>
          </p:cNvSpPr>
          <p:nvPr>
            <p:ph type="pic" idx="1"/>
          </p:nvPr>
        </p:nvSpPr>
        <p:spPr>
          <a:xfrm>
            <a:off x="6095999" y="1080575"/>
            <a:ext cx="5288417" cy="4873625"/>
          </a:xfrm>
          <a:prstGeom prst="rect">
            <a:avLst/>
          </a:prstGeom>
        </p:spPr>
        <p:txBody>
          <a:bodyPr/>
          <a:lstStyle>
            <a:lvl1pPr marL="0" indent="0">
              <a:buNone/>
              <a:defRPr sz="3200" b="0" i="0">
                <a:solidFill>
                  <a:schemeClr val="bg1"/>
                </a:solidFill>
                <a:latin typeface="Larsseit" pitchFamily="2" charset="77"/>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dirty="0"/>
          </a:p>
        </p:txBody>
      </p:sp>
      <p:sp>
        <p:nvSpPr>
          <p:cNvPr id="5" name="ZoneTexte 4">
            <a:extLst>
              <a:ext uri="{FF2B5EF4-FFF2-40B4-BE49-F238E27FC236}">
                <a16:creationId xmlns:a16="http://schemas.microsoft.com/office/drawing/2014/main" id="{84DBA01D-7A32-2EFF-00C2-8C3939A5FD3E}"/>
              </a:ext>
            </a:extLst>
          </p:cNvPr>
          <p:cNvSpPr txBox="1"/>
          <p:nvPr userDrawn="1"/>
        </p:nvSpPr>
        <p:spPr>
          <a:xfrm>
            <a:off x="428171" y="-740229"/>
            <a:ext cx="184731" cy="369332"/>
          </a:xfrm>
          <a:prstGeom prst="rect">
            <a:avLst/>
          </a:prstGeom>
          <a:noFill/>
        </p:spPr>
        <p:txBody>
          <a:bodyPr wrap="none" rtlCol="0">
            <a:spAutoFit/>
          </a:bodyPr>
          <a:lstStyle/>
          <a:p>
            <a:endParaRPr lang="fr-FR" dirty="0"/>
          </a:p>
        </p:txBody>
      </p:sp>
      <p:sp>
        <p:nvSpPr>
          <p:cNvPr id="16" name="Rectangle 15">
            <a:extLst>
              <a:ext uri="{FF2B5EF4-FFF2-40B4-BE49-F238E27FC236}">
                <a16:creationId xmlns:a16="http://schemas.microsoft.com/office/drawing/2014/main" id="{CD5DD599-EEA4-44A1-3F1C-B315D888A79B}"/>
              </a:ext>
            </a:extLst>
          </p:cNvPr>
          <p:cNvSpPr/>
          <p:nvPr userDrawn="1"/>
        </p:nvSpPr>
        <p:spPr>
          <a:xfrm>
            <a:off x="6932343" y="6615101"/>
            <a:ext cx="5259658" cy="81981"/>
          </a:xfrm>
          <a:prstGeom prst="rect">
            <a:avLst/>
          </a:prstGeom>
          <a:solidFill>
            <a:srgbClr val="282B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a:extLst>
              <a:ext uri="{FF2B5EF4-FFF2-40B4-BE49-F238E27FC236}">
                <a16:creationId xmlns:a16="http://schemas.microsoft.com/office/drawing/2014/main" id="{29B26751-AADC-A8C3-8737-B888F375CF9B}"/>
              </a:ext>
            </a:extLst>
          </p:cNvPr>
          <p:cNvSpPr/>
          <p:nvPr userDrawn="1"/>
        </p:nvSpPr>
        <p:spPr>
          <a:xfrm>
            <a:off x="6932343" y="6618061"/>
            <a:ext cx="814038" cy="85032"/>
          </a:xfrm>
          <a:prstGeom prst="rect">
            <a:avLst/>
          </a:prstGeom>
          <a:solidFill>
            <a:srgbClr val="E63F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a:extLst>
              <a:ext uri="{FF2B5EF4-FFF2-40B4-BE49-F238E27FC236}">
                <a16:creationId xmlns:a16="http://schemas.microsoft.com/office/drawing/2014/main" id="{93A74920-2AE7-94ED-3D57-765ADB5A626B}"/>
              </a:ext>
            </a:extLst>
          </p:cNvPr>
          <p:cNvSpPr/>
          <p:nvPr userDrawn="1"/>
        </p:nvSpPr>
        <p:spPr>
          <a:xfrm>
            <a:off x="7746381" y="6618061"/>
            <a:ext cx="814038" cy="85032"/>
          </a:xfrm>
          <a:prstGeom prst="rect">
            <a:avLst/>
          </a:prstGeom>
          <a:solidFill>
            <a:srgbClr val="36B0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Titre 13">
            <a:extLst>
              <a:ext uri="{FF2B5EF4-FFF2-40B4-BE49-F238E27FC236}">
                <a16:creationId xmlns:a16="http://schemas.microsoft.com/office/drawing/2014/main" id="{C22D09A2-D6B7-7C3B-1A8C-42258B463C2D}"/>
              </a:ext>
            </a:extLst>
          </p:cNvPr>
          <p:cNvSpPr>
            <a:spLocks noGrp="1"/>
          </p:cNvSpPr>
          <p:nvPr>
            <p:ph type="title"/>
          </p:nvPr>
        </p:nvSpPr>
        <p:spPr>
          <a:xfrm>
            <a:off x="73938" y="317081"/>
            <a:ext cx="10448287" cy="488901"/>
          </a:xfrm>
        </p:spPr>
        <p:txBody>
          <a:bodyPr>
            <a:noAutofit/>
          </a:bodyPr>
          <a:lstStyle>
            <a:lvl1pPr algn="l">
              <a:defRPr sz="2400" b="1" i="0">
                <a:solidFill>
                  <a:srgbClr val="282B2A"/>
                </a:solidFill>
                <a:latin typeface="Larsseit" pitchFamily="2" charset="77"/>
              </a:defRPr>
            </a:lvl1pPr>
          </a:lstStyle>
          <a:p>
            <a:r>
              <a:rPr lang="fr-FR" dirty="0"/>
              <a:t>Modifiez le style du titre</a:t>
            </a:r>
          </a:p>
        </p:txBody>
      </p:sp>
      <p:sp>
        <p:nvSpPr>
          <p:cNvPr id="20" name="Rectangle 19">
            <a:extLst>
              <a:ext uri="{FF2B5EF4-FFF2-40B4-BE49-F238E27FC236}">
                <a16:creationId xmlns:a16="http://schemas.microsoft.com/office/drawing/2014/main" id="{25A80E26-541C-48D3-A005-E8F6728B4BC9}"/>
              </a:ext>
            </a:extLst>
          </p:cNvPr>
          <p:cNvSpPr/>
          <p:nvPr userDrawn="1"/>
        </p:nvSpPr>
        <p:spPr>
          <a:xfrm>
            <a:off x="1" y="809033"/>
            <a:ext cx="5259658" cy="81981"/>
          </a:xfrm>
          <a:prstGeom prst="rect">
            <a:avLst/>
          </a:prstGeom>
          <a:solidFill>
            <a:srgbClr val="282B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20">
            <a:extLst>
              <a:ext uri="{FF2B5EF4-FFF2-40B4-BE49-F238E27FC236}">
                <a16:creationId xmlns:a16="http://schemas.microsoft.com/office/drawing/2014/main" id="{679E4250-43DB-A19F-7ED2-888649F77140}"/>
              </a:ext>
            </a:extLst>
          </p:cNvPr>
          <p:cNvSpPr/>
          <p:nvPr userDrawn="1"/>
        </p:nvSpPr>
        <p:spPr>
          <a:xfrm>
            <a:off x="4445620" y="805982"/>
            <a:ext cx="814038" cy="85032"/>
          </a:xfrm>
          <a:prstGeom prst="rect">
            <a:avLst/>
          </a:prstGeom>
          <a:solidFill>
            <a:srgbClr val="E63F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Rectangle 21">
            <a:extLst>
              <a:ext uri="{FF2B5EF4-FFF2-40B4-BE49-F238E27FC236}">
                <a16:creationId xmlns:a16="http://schemas.microsoft.com/office/drawing/2014/main" id="{22F98112-A978-1E0C-3775-15630538B701}"/>
              </a:ext>
            </a:extLst>
          </p:cNvPr>
          <p:cNvSpPr/>
          <p:nvPr userDrawn="1"/>
        </p:nvSpPr>
        <p:spPr>
          <a:xfrm>
            <a:off x="3631582" y="805982"/>
            <a:ext cx="814038" cy="85032"/>
          </a:xfrm>
          <a:prstGeom prst="rect">
            <a:avLst/>
          </a:prstGeom>
          <a:solidFill>
            <a:srgbClr val="36B0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03F5ECEA-3245-1DC8-98D3-64979FB4A966}"/>
              </a:ext>
            </a:extLst>
          </p:cNvPr>
          <p:cNvPicPr>
            <a:picLocks noChangeAspect="1"/>
          </p:cNvPicPr>
          <p:nvPr userDrawn="1"/>
        </p:nvPicPr>
        <p:blipFill>
          <a:blip r:embed="rId3"/>
          <a:stretch>
            <a:fillRect/>
          </a:stretch>
        </p:blipFill>
        <p:spPr>
          <a:xfrm>
            <a:off x="10625327" y="434598"/>
            <a:ext cx="1286257" cy="253866"/>
          </a:xfrm>
          <a:prstGeom prst="rect">
            <a:avLst/>
          </a:prstGeom>
        </p:spPr>
      </p:pic>
      <p:sp>
        <p:nvSpPr>
          <p:cNvPr id="7" name="Espace réservé du texte 12">
            <a:extLst>
              <a:ext uri="{FF2B5EF4-FFF2-40B4-BE49-F238E27FC236}">
                <a16:creationId xmlns:a16="http://schemas.microsoft.com/office/drawing/2014/main" id="{7430AE0B-E1D8-8883-3EE3-FAF19A4AACED}"/>
              </a:ext>
            </a:extLst>
          </p:cNvPr>
          <p:cNvSpPr>
            <a:spLocks noGrp="1"/>
          </p:cNvSpPr>
          <p:nvPr>
            <p:ph type="body" sz="quarter" idx="10"/>
          </p:nvPr>
        </p:nvSpPr>
        <p:spPr>
          <a:xfrm>
            <a:off x="536575" y="1073427"/>
            <a:ext cx="5453408" cy="4903304"/>
          </a:xfrm>
          <a:prstGeom prst="rect">
            <a:avLst/>
          </a:prstGeom>
        </p:spPr>
        <p:txBody>
          <a:bodyPr/>
          <a:lstStyle>
            <a:lvl1pPr marL="230400" indent="-457200">
              <a:spcBef>
                <a:spcPts val="2000"/>
              </a:spcBef>
              <a:spcAft>
                <a:spcPts val="600"/>
              </a:spcAft>
              <a:buFontTx/>
              <a:buBlip>
                <a:blip r:embed="rId4"/>
              </a:buBlip>
              <a:defRPr b="0" i="0">
                <a:solidFill>
                  <a:schemeClr val="tx1"/>
                </a:solidFill>
                <a:latin typeface="Larsseit" pitchFamily="2" charset="77"/>
              </a:defRPr>
            </a:lvl1pPr>
            <a:lvl2pPr marL="685800" indent="-228600">
              <a:spcAft>
                <a:spcPts val="1000"/>
              </a:spcAft>
              <a:buFontTx/>
              <a:buBlip>
                <a:blip r:embed="rId5"/>
              </a:buBlip>
              <a:defRPr b="0" i="0">
                <a:solidFill>
                  <a:schemeClr val="tx1"/>
                </a:solidFill>
                <a:latin typeface="Larsseit Light" pitchFamily="2" charset="77"/>
              </a:defRPr>
            </a:lvl2pPr>
            <a:lvl3pPr marL="1143000" indent="-228600">
              <a:buFontTx/>
              <a:buBlip>
                <a:blip r:embed="rId6"/>
              </a:buBlip>
              <a:defRPr b="0" i="0">
                <a:solidFill>
                  <a:schemeClr val="tx1"/>
                </a:solidFill>
                <a:latin typeface="Larsseit Light" pitchFamily="2" charset="77"/>
              </a:defRPr>
            </a:lvl3pPr>
            <a:lvl4pPr marL="1600200" indent="-228600">
              <a:buFontTx/>
              <a:buBlip>
                <a:blip r:embed="rId7"/>
              </a:buBlip>
              <a:defRPr b="0" i="0">
                <a:solidFill>
                  <a:schemeClr val="tx1"/>
                </a:solidFill>
                <a:latin typeface="Larsseit Light" pitchFamily="2" charset="77"/>
              </a:defRPr>
            </a:lvl4pPr>
            <a:lvl5pPr marL="2057400" indent="-228600">
              <a:buFontTx/>
              <a:buBlip>
                <a:blip r:embed="rId7"/>
              </a:buBlip>
              <a:defRPr b="0" i="0">
                <a:solidFill>
                  <a:schemeClr val="tx1"/>
                </a:solidFill>
                <a:latin typeface="Larsseit Light" pitchFamily="2" charset="77"/>
              </a:defRPr>
            </a:lvl5pPr>
            <a:lvl6pPr marL="2571750" indent="-285750">
              <a:buFontTx/>
              <a:buBlip>
                <a:blip r:embed="rId8"/>
              </a:buBlip>
              <a:defRPr b="0" i="0">
                <a:latin typeface="Larsseit Light" pitchFamily="2" charset="77"/>
              </a:defRPr>
            </a:lvl6pPr>
            <a:lvl7pPr marL="2743200" indent="0">
              <a:buNone/>
              <a:defRPr/>
            </a:lvl7pPr>
            <a:lvl8pPr marL="3200400" indent="0">
              <a:buNone/>
              <a:defRPr/>
            </a:lvl8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a:p>
            <a:pPr lvl="5"/>
            <a:r>
              <a:rPr lang="fr-FR" dirty="0"/>
              <a:t>Sixième niveau</a:t>
            </a:r>
          </a:p>
        </p:txBody>
      </p:sp>
    </p:spTree>
    <p:extLst>
      <p:ext uri="{BB962C8B-B14F-4D97-AF65-F5344CB8AC3E}">
        <p14:creationId xmlns:p14="http://schemas.microsoft.com/office/powerpoint/2010/main" val="20321295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Espace réservé du titre 8">
            <a:extLst>
              <a:ext uri="{FF2B5EF4-FFF2-40B4-BE49-F238E27FC236}">
                <a16:creationId xmlns:a16="http://schemas.microsoft.com/office/drawing/2014/main" id="{C019FBB8-4CD0-9B0E-D339-8CA2A9A55E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Tree>
    <p:extLst>
      <p:ext uri="{BB962C8B-B14F-4D97-AF65-F5344CB8AC3E}">
        <p14:creationId xmlns:p14="http://schemas.microsoft.com/office/powerpoint/2010/main" val="2715395517"/>
      </p:ext>
    </p:extLst>
  </p:cSld>
  <p:clrMap bg1="lt1" tx1="dk1" bg2="lt2" tx2="dk2" accent1="accent1" accent2="accent2" accent3="accent3" accent4="accent4" accent5="accent5" accent6="accent6" hlink="hlink" folHlink="folHlink"/>
  <p:sldLayoutIdLst>
    <p:sldLayoutId id="2147483649" r:id="rId1"/>
    <p:sldLayoutId id="2147483663" r:id="rId2"/>
    <p:sldLayoutId id="2147483661" r:id="rId3"/>
    <p:sldLayoutId id="2147483656" r:id="rId4"/>
    <p:sldLayoutId id="2147483653" r:id="rId5"/>
    <p:sldLayoutId id="2147483657" r:id="rId6"/>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hyperlink" Target="https://en.bem.info/methodology/"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localhost:6006/" TargetMode="External"/><Relationship Id="rId2" Type="http://schemas.openxmlformats.org/officeDocument/2006/relationships/hyperlink" Target="https://sites.google.com/carbon-it.com/intranet-carbon-n1/documents-chart%C3%A9s" TargetMode="External"/><Relationship Id="rId1" Type="http://schemas.openxmlformats.org/officeDocument/2006/relationships/slideLayout" Target="../slideLayouts/slideLayout3.xml"/><Relationship Id="rId4" Type="http://schemas.openxmlformats.org/officeDocument/2006/relationships/hyperlink" Target="https://zeroheight.com/359125f9b"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www.w3.org/WAI/" TargetMode="External"/><Relationship Id="rId3" Type="http://schemas.openxmlformats.org/officeDocument/2006/relationships/hyperlink" Target="https://en.bem.info/methodology/" TargetMode="External"/><Relationship Id="rId7" Type="http://schemas.openxmlformats.org/officeDocument/2006/relationships/hyperlink" Target="https://www.a11yproject.com/" TargetMode="External"/><Relationship Id="rId2" Type="http://schemas.openxmlformats.org/officeDocument/2006/relationships/hyperlink" Target="https://bradfrost.com/blog/post/atomic-web-design/" TargetMode="External"/><Relationship Id="rId1" Type="http://schemas.openxmlformats.org/officeDocument/2006/relationships/slideLayout" Target="../slideLayouts/slideLayout3.xml"/><Relationship Id="rId6" Type="http://schemas.openxmlformats.org/officeDocument/2006/relationships/hyperlink" Target="https://caniuse.com/" TargetMode="External"/><Relationship Id="rId5" Type="http://schemas.openxmlformats.org/officeDocument/2006/relationships/hyperlink" Target="https://storybook.js.org/" TargetMode="External"/><Relationship Id="rId4" Type="http://schemas.openxmlformats.org/officeDocument/2006/relationships/hyperlink" Target="https://zeroheight.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DEF599-73D9-6B52-39B9-6818B8DA41AE}"/>
              </a:ext>
            </a:extLst>
          </p:cNvPr>
          <p:cNvSpPr>
            <a:spLocks noGrp="1"/>
          </p:cNvSpPr>
          <p:nvPr>
            <p:ph type="title"/>
          </p:nvPr>
        </p:nvSpPr>
        <p:spPr/>
        <p:txBody>
          <a:bodyPr/>
          <a:lstStyle/>
          <a:p>
            <a:r>
              <a:rPr lang="fr-FR" dirty="0"/>
              <a:t>Design System: mise en pratique</a:t>
            </a:r>
          </a:p>
        </p:txBody>
      </p:sp>
      <p:pic>
        <p:nvPicPr>
          <p:cNvPr id="4" name="Image 3">
            <a:extLst>
              <a:ext uri="{FF2B5EF4-FFF2-40B4-BE49-F238E27FC236}">
                <a16:creationId xmlns:a16="http://schemas.microsoft.com/office/drawing/2014/main" id="{7C30A94F-DBAE-8FC6-4172-A280F8B0AD14}"/>
              </a:ext>
            </a:extLst>
          </p:cNvPr>
          <p:cNvPicPr>
            <a:picLocks noChangeAspect="1"/>
          </p:cNvPicPr>
          <p:nvPr/>
        </p:nvPicPr>
        <p:blipFill>
          <a:blip r:embed="rId2"/>
          <a:stretch>
            <a:fillRect/>
          </a:stretch>
        </p:blipFill>
        <p:spPr>
          <a:xfrm>
            <a:off x="9854649" y="4750905"/>
            <a:ext cx="2107095" cy="2107095"/>
          </a:xfrm>
          <a:prstGeom prst="rect">
            <a:avLst/>
          </a:prstGeom>
        </p:spPr>
      </p:pic>
    </p:spTree>
    <p:extLst>
      <p:ext uri="{BB962C8B-B14F-4D97-AF65-F5344CB8AC3E}">
        <p14:creationId xmlns:p14="http://schemas.microsoft.com/office/powerpoint/2010/main" val="3625404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6022A925-F743-528B-636B-DDD4F277FB2A}"/>
              </a:ext>
            </a:extLst>
          </p:cNvPr>
          <p:cNvSpPr>
            <a:spLocks noGrp="1"/>
          </p:cNvSpPr>
          <p:nvPr>
            <p:ph type="body" sz="quarter" idx="10"/>
          </p:nvPr>
        </p:nvSpPr>
        <p:spPr/>
        <p:txBody>
          <a:bodyPr/>
          <a:lstStyle/>
          <a:p>
            <a:r>
              <a:rPr lang="fr-FR" b="0" i="0" dirty="0">
                <a:solidFill>
                  <a:srgbClr val="24292F"/>
                </a:solidFill>
                <a:effectLst/>
                <a:latin typeface="Larsseit"/>
              </a:rPr>
              <a:t>Librairie graphique </a:t>
            </a:r>
            <a:r>
              <a:rPr lang="fr-FR" b="0" i="0" dirty="0">
                <a:solidFill>
                  <a:srgbClr val="24292F"/>
                </a:solidFill>
                <a:effectLst/>
                <a:latin typeface="Larsseit"/>
                <a:sym typeface="Wingdings" panose="05000000000000000000" pitchFamily="2" charset="2"/>
              </a:rPr>
              <a:t> </a:t>
            </a:r>
            <a:r>
              <a:rPr lang="fr-FR" b="1" i="0" dirty="0">
                <a:solidFill>
                  <a:srgbClr val="24292F"/>
                </a:solidFill>
                <a:effectLst/>
                <a:latin typeface="Larsseit"/>
              </a:rPr>
              <a:t>ensemble de composants UI</a:t>
            </a:r>
            <a:r>
              <a:rPr lang="fr-FR" b="0" i="0" dirty="0">
                <a:solidFill>
                  <a:srgbClr val="24292F"/>
                </a:solidFill>
                <a:effectLst/>
                <a:latin typeface="Larsseit"/>
              </a:rPr>
              <a:t>.</a:t>
            </a:r>
          </a:p>
          <a:p>
            <a:pPr marL="0" indent="0">
              <a:buNone/>
            </a:pPr>
            <a:r>
              <a:rPr lang="fr-FR" sz="2000" b="0" i="0" dirty="0">
                <a:solidFill>
                  <a:srgbClr val="24292F"/>
                </a:solidFill>
                <a:effectLst/>
                <a:latin typeface="-apple-system"/>
              </a:rPr>
              <a:t>❌</a:t>
            </a:r>
            <a:r>
              <a:rPr lang="fr-FR" b="0" i="0" dirty="0">
                <a:solidFill>
                  <a:srgbClr val="24292F"/>
                </a:solidFill>
                <a:effectLst/>
                <a:latin typeface="-apple-system"/>
              </a:rPr>
              <a:t> </a:t>
            </a:r>
            <a:r>
              <a:rPr lang="fr-FR" b="0" i="0" dirty="0">
                <a:solidFill>
                  <a:srgbClr val="24292F"/>
                </a:solidFill>
                <a:effectLst/>
                <a:latin typeface="Larsseit"/>
              </a:rPr>
              <a:t>Pas de règle explicite sur son utilisation (patterns, guidelines, etc.)</a:t>
            </a:r>
          </a:p>
          <a:p>
            <a:pPr marL="0" indent="0">
              <a:buNone/>
            </a:pPr>
            <a:r>
              <a:rPr lang="fr-FR" sz="2000" b="0" i="0" dirty="0">
                <a:solidFill>
                  <a:srgbClr val="24292F"/>
                </a:solidFill>
                <a:effectLst/>
                <a:latin typeface="Larsseit"/>
              </a:rPr>
              <a:t>❌</a:t>
            </a:r>
            <a:r>
              <a:rPr lang="fr-FR" b="0" i="0" dirty="0">
                <a:solidFill>
                  <a:srgbClr val="24292F"/>
                </a:solidFill>
                <a:effectLst/>
                <a:latin typeface="Larsseit"/>
              </a:rPr>
              <a:t> Pas d’image de marque</a:t>
            </a:r>
          </a:p>
          <a:p>
            <a:pPr marL="0" indent="0">
              <a:buNone/>
            </a:pPr>
            <a:r>
              <a:rPr lang="fr-FR" sz="2000" b="0" i="0" dirty="0">
                <a:solidFill>
                  <a:srgbClr val="24292F"/>
                </a:solidFill>
                <a:effectLst/>
                <a:latin typeface="Larsseit"/>
              </a:rPr>
              <a:t>❌</a:t>
            </a:r>
            <a:r>
              <a:rPr lang="fr-FR" b="0" i="0" dirty="0">
                <a:solidFill>
                  <a:srgbClr val="24292F"/>
                </a:solidFill>
                <a:effectLst/>
                <a:latin typeface="Larsseit"/>
              </a:rPr>
              <a:t> Pas utilisée à la même échelle </a:t>
            </a:r>
          </a:p>
          <a:p>
            <a:pPr marL="0" indent="0">
              <a:buNone/>
            </a:pPr>
            <a:r>
              <a:rPr lang="fr-FR" sz="2000" b="0" i="0" dirty="0">
                <a:solidFill>
                  <a:srgbClr val="24292F"/>
                </a:solidFill>
                <a:effectLst/>
                <a:latin typeface="Larsseit"/>
              </a:rPr>
              <a:t>❌</a:t>
            </a:r>
            <a:r>
              <a:rPr lang="fr-FR" b="0" i="0" dirty="0">
                <a:solidFill>
                  <a:srgbClr val="24292F"/>
                </a:solidFill>
                <a:effectLst/>
                <a:latin typeface="Larsseit"/>
              </a:rPr>
              <a:t> Pas un point de référence unique</a:t>
            </a:r>
            <a:endParaRPr lang="fr-FR" b="0" i="0" dirty="0">
              <a:solidFill>
                <a:srgbClr val="24292F"/>
              </a:solidFill>
              <a:effectLst/>
              <a:latin typeface="-apple-system"/>
            </a:endParaRPr>
          </a:p>
          <a:p>
            <a:pPr marL="0" indent="0">
              <a:buNone/>
            </a:pPr>
            <a:endParaRPr lang="fr-FR" dirty="0"/>
          </a:p>
        </p:txBody>
      </p:sp>
      <p:sp>
        <p:nvSpPr>
          <p:cNvPr id="3" name="Titre 2">
            <a:extLst>
              <a:ext uri="{FF2B5EF4-FFF2-40B4-BE49-F238E27FC236}">
                <a16:creationId xmlns:a16="http://schemas.microsoft.com/office/drawing/2014/main" id="{90C9273A-F16D-28A5-9394-E62BCA44E0B6}"/>
              </a:ext>
            </a:extLst>
          </p:cNvPr>
          <p:cNvSpPr>
            <a:spLocks noGrp="1"/>
          </p:cNvSpPr>
          <p:nvPr>
            <p:ph type="title"/>
          </p:nvPr>
        </p:nvSpPr>
        <p:spPr/>
        <p:txBody>
          <a:bodyPr/>
          <a:lstStyle/>
          <a:p>
            <a:r>
              <a:rPr lang="fr-FR" dirty="0"/>
              <a:t>2. En quoi est-ce différent d’une librairie graphique ?</a:t>
            </a:r>
          </a:p>
        </p:txBody>
      </p:sp>
    </p:spTree>
    <p:extLst>
      <p:ext uri="{BB962C8B-B14F-4D97-AF65-F5344CB8AC3E}">
        <p14:creationId xmlns:p14="http://schemas.microsoft.com/office/powerpoint/2010/main" val="3568646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325AFB7E-46DD-8DEF-3533-48E7DEFDEBD0}"/>
              </a:ext>
            </a:extLst>
          </p:cNvPr>
          <p:cNvSpPr>
            <a:spLocks noGrp="1"/>
          </p:cNvSpPr>
          <p:nvPr>
            <p:ph type="body" sz="quarter" idx="10"/>
          </p:nvPr>
        </p:nvSpPr>
        <p:spPr/>
        <p:txBody>
          <a:bodyPr/>
          <a:lstStyle/>
          <a:p>
            <a:pPr marL="287550" indent="-514350">
              <a:buFont typeface="+mj-lt"/>
              <a:buAutoNum type="arabicPeriod"/>
            </a:pPr>
            <a:r>
              <a:rPr lang="fr-FR" dirty="0"/>
              <a:t>Introduction</a:t>
            </a:r>
          </a:p>
          <a:p>
            <a:pPr marL="287550" indent="-514350">
              <a:buFont typeface="+mj-lt"/>
              <a:buAutoNum type="arabicPeriod"/>
            </a:pPr>
            <a:r>
              <a:rPr lang="fr-FR" dirty="0"/>
              <a:t>Qu’est-ce qu’un Design System ?</a:t>
            </a:r>
          </a:p>
          <a:p>
            <a:pPr marL="287550" indent="-514350">
              <a:buFont typeface="+mj-lt"/>
              <a:buAutoNum type="arabicPeriod"/>
            </a:pPr>
            <a:r>
              <a:rPr lang="fr-FR" b="1" dirty="0">
                <a:solidFill>
                  <a:srgbClr val="DD494E"/>
                </a:solidFill>
              </a:rPr>
              <a:t>Mise en place: Design et Développement</a:t>
            </a:r>
          </a:p>
          <a:p>
            <a:pPr marL="287550" indent="-514350">
              <a:buFont typeface="+mj-lt"/>
              <a:buAutoNum type="arabicPeriod"/>
            </a:pPr>
            <a:r>
              <a:rPr lang="fr-FR" dirty="0"/>
              <a:t>Retour d’expérience</a:t>
            </a:r>
          </a:p>
        </p:txBody>
      </p:sp>
      <p:sp>
        <p:nvSpPr>
          <p:cNvPr id="3" name="Titre 2">
            <a:extLst>
              <a:ext uri="{FF2B5EF4-FFF2-40B4-BE49-F238E27FC236}">
                <a16:creationId xmlns:a16="http://schemas.microsoft.com/office/drawing/2014/main" id="{2B012BDC-8BCC-C4E8-4E89-FAF8C86A1A0A}"/>
              </a:ext>
            </a:extLst>
          </p:cNvPr>
          <p:cNvSpPr>
            <a:spLocks noGrp="1"/>
          </p:cNvSpPr>
          <p:nvPr>
            <p:ph type="title"/>
          </p:nvPr>
        </p:nvSpPr>
        <p:spPr/>
        <p:txBody>
          <a:bodyPr/>
          <a:lstStyle/>
          <a:p>
            <a:r>
              <a:rPr lang="fr-FR" dirty="0"/>
              <a:t>Sommaire</a:t>
            </a:r>
          </a:p>
        </p:txBody>
      </p:sp>
    </p:spTree>
    <p:extLst>
      <p:ext uri="{BB962C8B-B14F-4D97-AF65-F5344CB8AC3E}">
        <p14:creationId xmlns:p14="http://schemas.microsoft.com/office/powerpoint/2010/main" val="2180029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6022A925-F743-528B-636B-DDD4F277FB2A}"/>
              </a:ext>
            </a:extLst>
          </p:cNvPr>
          <p:cNvSpPr>
            <a:spLocks noGrp="1"/>
          </p:cNvSpPr>
          <p:nvPr>
            <p:ph type="body" sz="quarter" idx="10"/>
          </p:nvPr>
        </p:nvSpPr>
        <p:spPr/>
        <p:txBody>
          <a:bodyPr/>
          <a:lstStyle/>
          <a:p>
            <a:pPr marL="285750" indent="0" algn="l">
              <a:buNone/>
            </a:pPr>
            <a:r>
              <a:rPr lang="en-US" sz="2400" i="1" dirty="0">
                <a:solidFill>
                  <a:srgbClr val="24292F"/>
                </a:solidFill>
                <a:effectLst/>
                <a:latin typeface="Larsseit"/>
              </a:rPr>
              <a:t>“We’re not designing pages, we’re designing systems of components” </a:t>
            </a:r>
            <a:r>
              <a:rPr lang="en-US" sz="2400" i="0" dirty="0">
                <a:solidFill>
                  <a:srgbClr val="24292F"/>
                </a:solidFill>
                <a:effectLst/>
                <a:latin typeface="Larsseit"/>
              </a:rPr>
              <a:t>- Stephen Hay</a:t>
            </a:r>
          </a:p>
          <a:p>
            <a:r>
              <a:rPr lang="fr-FR" dirty="0"/>
              <a:t>Atomic Design – Brad Frost</a:t>
            </a:r>
          </a:p>
          <a:p>
            <a:pPr marL="0" indent="0">
              <a:buNone/>
            </a:pPr>
            <a:endParaRPr lang="fr-FR" dirty="0"/>
          </a:p>
          <a:p>
            <a:pPr marL="0" indent="0">
              <a:buNone/>
            </a:pPr>
            <a:endParaRPr lang="fr-FR" dirty="0"/>
          </a:p>
        </p:txBody>
      </p:sp>
      <p:sp>
        <p:nvSpPr>
          <p:cNvPr id="3" name="Titre 2">
            <a:extLst>
              <a:ext uri="{FF2B5EF4-FFF2-40B4-BE49-F238E27FC236}">
                <a16:creationId xmlns:a16="http://schemas.microsoft.com/office/drawing/2014/main" id="{90C9273A-F16D-28A5-9394-E62BCA44E0B6}"/>
              </a:ext>
            </a:extLst>
          </p:cNvPr>
          <p:cNvSpPr>
            <a:spLocks noGrp="1"/>
          </p:cNvSpPr>
          <p:nvPr>
            <p:ph type="title"/>
          </p:nvPr>
        </p:nvSpPr>
        <p:spPr/>
        <p:txBody>
          <a:bodyPr/>
          <a:lstStyle/>
          <a:p>
            <a:r>
              <a:rPr lang="fr-FR" dirty="0"/>
              <a:t>3. Mise en place – Patterns de Design</a:t>
            </a:r>
          </a:p>
        </p:txBody>
      </p:sp>
      <p:pic>
        <p:nvPicPr>
          <p:cNvPr id="5" name="Image 4" descr="conception modulaire">
            <a:extLst>
              <a:ext uri="{FF2B5EF4-FFF2-40B4-BE49-F238E27FC236}">
                <a16:creationId xmlns:a16="http://schemas.microsoft.com/office/drawing/2014/main" id="{7F72CCC6-DE1D-B432-8126-327275BB6196}"/>
              </a:ext>
            </a:extLst>
          </p:cNvPr>
          <p:cNvPicPr>
            <a:picLocks noChangeAspect="1"/>
          </p:cNvPicPr>
          <p:nvPr/>
        </p:nvPicPr>
        <p:blipFill rotWithShape="1">
          <a:blip r:embed="rId2"/>
          <a:srcRect t="26873" b="21944"/>
          <a:stretch/>
        </p:blipFill>
        <p:spPr>
          <a:xfrm>
            <a:off x="1385929" y="2506990"/>
            <a:ext cx="9420141" cy="3615999"/>
          </a:xfrm>
          <a:prstGeom prst="rect">
            <a:avLst/>
          </a:prstGeom>
        </p:spPr>
      </p:pic>
    </p:spTree>
    <p:extLst>
      <p:ext uri="{BB962C8B-B14F-4D97-AF65-F5344CB8AC3E}">
        <p14:creationId xmlns:p14="http://schemas.microsoft.com/office/powerpoint/2010/main" val="589270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6022A925-F743-528B-636B-DDD4F277FB2A}"/>
              </a:ext>
            </a:extLst>
          </p:cNvPr>
          <p:cNvSpPr>
            <a:spLocks noGrp="1"/>
          </p:cNvSpPr>
          <p:nvPr>
            <p:ph type="body" sz="quarter" idx="10"/>
          </p:nvPr>
        </p:nvSpPr>
        <p:spPr/>
        <p:txBody>
          <a:bodyPr/>
          <a:lstStyle/>
          <a:p>
            <a:pPr marL="0" indent="0">
              <a:buNone/>
            </a:pPr>
            <a:endParaRPr lang="fr-FR" dirty="0"/>
          </a:p>
          <a:p>
            <a:pPr marL="0" indent="0">
              <a:buNone/>
            </a:pPr>
            <a:endParaRPr lang="fr-FR" dirty="0"/>
          </a:p>
        </p:txBody>
      </p:sp>
      <p:sp>
        <p:nvSpPr>
          <p:cNvPr id="3" name="Titre 2">
            <a:extLst>
              <a:ext uri="{FF2B5EF4-FFF2-40B4-BE49-F238E27FC236}">
                <a16:creationId xmlns:a16="http://schemas.microsoft.com/office/drawing/2014/main" id="{90C9273A-F16D-28A5-9394-E62BCA44E0B6}"/>
              </a:ext>
            </a:extLst>
          </p:cNvPr>
          <p:cNvSpPr>
            <a:spLocks noGrp="1"/>
          </p:cNvSpPr>
          <p:nvPr>
            <p:ph type="title"/>
          </p:nvPr>
        </p:nvSpPr>
        <p:spPr/>
        <p:txBody>
          <a:bodyPr/>
          <a:lstStyle/>
          <a:p>
            <a:r>
              <a:rPr lang="fr-FR" dirty="0"/>
              <a:t>3. Introduction à l’Atomic Design</a:t>
            </a:r>
          </a:p>
        </p:txBody>
      </p:sp>
      <p:pic>
        <p:nvPicPr>
          <p:cNvPr id="6" name="Image 5">
            <a:extLst>
              <a:ext uri="{FF2B5EF4-FFF2-40B4-BE49-F238E27FC236}">
                <a16:creationId xmlns:a16="http://schemas.microsoft.com/office/drawing/2014/main" id="{A499168E-1314-3251-69F0-A70EBC44BAC3}"/>
              </a:ext>
            </a:extLst>
          </p:cNvPr>
          <p:cNvPicPr>
            <a:picLocks noChangeAspect="1"/>
          </p:cNvPicPr>
          <p:nvPr/>
        </p:nvPicPr>
        <p:blipFill>
          <a:blip r:embed="rId2"/>
          <a:stretch>
            <a:fillRect/>
          </a:stretch>
        </p:blipFill>
        <p:spPr>
          <a:xfrm>
            <a:off x="1858782" y="983974"/>
            <a:ext cx="8474436" cy="5598590"/>
          </a:xfrm>
          <a:prstGeom prst="rect">
            <a:avLst/>
          </a:prstGeom>
        </p:spPr>
      </p:pic>
    </p:spTree>
    <p:extLst>
      <p:ext uri="{BB962C8B-B14F-4D97-AF65-F5344CB8AC3E}">
        <p14:creationId xmlns:p14="http://schemas.microsoft.com/office/powerpoint/2010/main" val="1355045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6022A925-F743-528B-636B-DDD4F277FB2A}"/>
              </a:ext>
            </a:extLst>
          </p:cNvPr>
          <p:cNvSpPr>
            <a:spLocks noGrp="1"/>
          </p:cNvSpPr>
          <p:nvPr>
            <p:ph type="body" sz="quarter" idx="10"/>
          </p:nvPr>
        </p:nvSpPr>
        <p:spPr/>
        <p:txBody>
          <a:bodyPr/>
          <a:lstStyle/>
          <a:p>
            <a:r>
              <a:rPr lang="fr-FR" b="0" i="0" dirty="0">
                <a:solidFill>
                  <a:srgbClr val="24292F"/>
                </a:solidFill>
                <a:effectLst/>
                <a:latin typeface="Larsseit"/>
              </a:rPr>
              <a:t>Pour les composants, il est important de suivre un </a:t>
            </a:r>
            <a:r>
              <a:rPr lang="fr-FR" b="1" i="0" dirty="0">
                <a:solidFill>
                  <a:srgbClr val="24292F"/>
                </a:solidFill>
                <a:effectLst/>
                <a:latin typeface="Larsseit"/>
              </a:rPr>
              <a:t>formalisme</a:t>
            </a:r>
            <a:r>
              <a:rPr lang="fr-FR" b="0" i="0" dirty="0">
                <a:solidFill>
                  <a:srgbClr val="24292F"/>
                </a:solidFill>
                <a:effectLst/>
                <a:latin typeface="Larsseit"/>
              </a:rPr>
              <a:t>. </a:t>
            </a:r>
          </a:p>
          <a:p>
            <a:r>
              <a:rPr lang="fr-FR" b="0" i="0" dirty="0">
                <a:solidFill>
                  <a:srgbClr val="24292F"/>
                </a:solidFill>
                <a:effectLst/>
                <a:latin typeface="Larsseit"/>
              </a:rPr>
              <a:t>La méthodologie BEM (</a:t>
            </a:r>
            <a:r>
              <a:rPr lang="fr-FR" b="0" i="0" u="none" strike="noStrike" dirty="0">
                <a:effectLst/>
                <a:latin typeface="Larsseit"/>
                <a:hlinkClick r:id="rId2"/>
              </a:rPr>
              <a:t>https://en.bem.info/methodology/</a:t>
            </a:r>
            <a:r>
              <a:rPr lang="fr-FR" b="0" i="0" dirty="0">
                <a:solidFill>
                  <a:srgbClr val="24292F"/>
                </a:solidFill>
                <a:effectLst/>
                <a:latin typeface="Larsseit"/>
              </a:rPr>
              <a:t>) – Block </a:t>
            </a:r>
            <a:r>
              <a:rPr lang="fr-FR" b="0" i="0" dirty="0" err="1">
                <a:solidFill>
                  <a:srgbClr val="24292F"/>
                </a:solidFill>
                <a:effectLst/>
                <a:latin typeface="Larsseit"/>
              </a:rPr>
              <a:t>Element</a:t>
            </a:r>
            <a:r>
              <a:rPr lang="fr-FR" b="0" i="0" dirty="0">
                <a:solidFill>
                  <a:srgbClr val="24292F"/>
                </a:solidFill>
                <a:effectLst/>
                <a:latin typeface="Larsseit"/>
              </a:rPr>
              <a:t> Modifier côté développement. </a:t>
            </a:r>
          </a:p>
          <a:p>
            <a:r>
              <a:rPr lang="fr-FR" b="0" i="0" dirty="0">
                <a:solidFill>
                  <a:srgbClr val="24292F"/>
                </a:solidFill>
                <a:effectLst/>
                <a:latin typeface="Larsseit"/>
              </a:rPr>
              <a:t>Complémentaire de l’Atomic Design car ces 2 méthodologies permettent une approche de développement orientée composant. </a:t>
            </a:r>
            <a:endParaRPr lang="fr-FR" dirty="0"/>
          </a:p>
          <a:p>
            <a:pPr marL="0" indent="0">
              <a:buNone/>
            </a:pPr>
            <a:endParaRPr lang="fr-FR" dirty="0"/>
          </a:p>
          <a:p>
            <a:pPr marL="0" indent="0">
              <a:buNone/>
            </a:pPr>
            <a:endParaRPr lang="fr-FR" dirty="0"/>
          </a:p>
        </p:txBody>
      </p:sp>
      <p:sp>
        <p:nvSpPr>
          <p:cNvPr id="3" name="Titre 2">
            <a:extLst>
              <a:ext uri="{FF2B5EF4-FFF2-40B4-BE49-F238E27FC236}">
                <a16:creationId xmlns:a16="http://schemas.microsoft.com/office/drawing/2014/main" id="{90C9273A-F16D-28A5-9394-E62BCA44E0B6}"/>
              </a:ext>
            </a:extLst>
          </p:cNvPr>
          <p:cNvSpPr>
            <a:spLocks noGrp="1"/>
          </p:cNvSpPr>
          <p:nvPr>
            <p:ph type="title"/>
          </p:nvPr>
        </p:nvSpPr>
        <p:spPr/>
        <p:txBody>
          <a:bodyPr/>
          <a:lstStyle/>
          <a:p>
            <a:r>
              <a:rPr lang="fr-FR" dirty="0"/>
              <a:t>3. Mise en place – Patterns de Développement</a:t>
            </a:r>
          </a:p>
        </p:txBody>
      </p:sp>
    </p:spTree>
    <p:extLst>
      <p:ext uri="{BB962C8B-B14F-4D97-AF65-F5344CB8AC3E}">
        <p14:creationId xmlns:p14="http://schemas.microsoft.com/office/powerpoint/2010/main" val="2345756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6022A925-F743-528B-636B-DDD4F277FB2A}"/>
              </a:ext>
            </a:extLst>
          </p:cNvPr>
          <p:cNvSpPr>
            <a:spLocks noGrp="1"/>
          </p:cNvSpPr>
          <p:nvPr>
            <p:ph type="body" sz="quarter" idx="10"/>
          </p:nvPr>
        </p:nvSpPr>
        <p:spPr/>
        <p:txBody>
          <a:bodyPr/>
          <a:lstStyle/>
          <a:p>
            <a:r>
              <a:rPr lang="fr-FR" b="0" i="0" dirty="0">
                <a:solidFill>
                  <a:srgbClr val="24292F"/>
                </a:solidFill>
                <a:effectLst/>
                <a:latin typeface="Larsseit"/>
              </a:rPr>
              <a:t>Prenons l’exemple d’un composant tag (étiquette) et voyons comment son style est construit.</a:t>
            </a:r>
          </a:p>
          <a:p>
            <a:pPr marL="0" indent="0">
              <a:buNone/>
            </a:pPr>
            <a:endParaRPr lang="fr-FR" b="0" i="0" dirty="0">
              <a:solidFill>
                <a:srgbClr val="24292F"/>
              </a:solidFill>
              <a:effectLst/>
              <a:latin typeface="Larsseit"/>
            </a:endParaRPr>
          </a:p>
          <a:p>
            <a:pPr marL="0" indent="0">
              <a:buNone/>
            </a:pPr>
            <a:endParaRPr lang="fr-FR" dirty="0"/>
          </a:p>
          <a:p>
            <a:pPr marL="0" indent="0">
              <a:buNone/>
            </a:pPr>
            <a:endParaRPr lang="fr-FR" dirty="0"/>
          </a:p>
          <a:p>
            <a:pPr marL="0" indent="0">
              <a:buNone/>
            </a:pPr>
            <a:endParaRPr lang="fr-FR" dirty="0"/>
          </a:p>
        </p:txBody>
      </p:sp>
      <p:sp>
        <p:nvSpPr>
          <p:cNvPr id="3" name="Titre 2">
            <a:extLst>
              <a:ext uri="{FF2B5EF4-FFF2-40B4-BE49-F238E27FC236}">
                <a16:creationId xmlns:a16="http://schemas.microsoft.com/office/drawing/2014/main" id="{90C9273A-F16D-28A5-9394-E62BCA44E0B6}"/>
              </a:ext>
            </a:extLst>
          </p:cNvPr>
          <p:cNvSpPr>
            <a:spLocks noGrp="1"/>
          </p:cNvSpPr>
          <p:nvPr>
            <p:ph type="title"/>
          </p:nvPr>
        </p:nvSpPr>
        <p:spPr/>
        <p:txBody>
          <a:bodyPr/>
          <a:lstStyle/>
          <a:p>
            <a:r>
              <a:rPr lang="fr-FR" dirty="0"/>
              <a:t>3. Introduction à BEM</a:t>
            </a:r>
          </a:p>
        </p:txBody>
      </p:sp>
      <p:pic>
        <p:nvPicPr>
          <p:cNvPr id="4" name="Image 3">
            <a:extLst>
              <a:ext uri="{FF2B5EF4-FFF2-40B4-BE49-F238E27FC236}">
                <a16:creationId xmlns:a16="http://schemas.microsoft.com/office/drawing/2014/main" id="{9B8BCC6B-AC0C-4585-363C-2DA38CA13037}"/>
              </a:ext>
            </a:extLst>
          </p:cNvPr>
          <p:cNvPicPr>
            <a:picLocks noChangeAspect="1"/>
          </p:cNvPicPr>
          <p:nvPr/>
        </p:nvPicPr>
        <p:blipFill>
          <a:blip r:embed="rId2"/>
          <a:stretch>
            <a:fillRect/>
          </a:stretch>
        </p:blipFill>
        <p:spPr>
          <a:xfrm>
            <a:off x="3911852" y="2160814"/>
            <a:ext cx="4368295" cy="1104676"/>
          </a:xfrm>
          <a:prstGeom prst="rect">
            <a:avLst/>
          </a:prstGeom>
        </p:spPr>
      </p:pic>
      <p:pic>
        <p:nvPicPr>
          <p:cNvPr id="8" name="Image 7">
            <a:extLst>
              <a:ext uri="{FF2B5EF4-FFF2-40B4-BE49-F238E27FC236}">
                <a16:creationId xmlns:a16="http://schemas.microsoft.com/office/drawing/2014/main" id="{BBAA2F3C-FA16-8168-41B9-E5635204DECD}"/>
              </a:ext>
            </a:extLst>
          </p:cNvPr>
          <p:cNvPicPr>
            <a:picLocks noChangeAspect="1"/>
          </p:cNvPicPr>
          <p:nvPr/>
        </p:nvPicPr>
        <p:blipFill>
          <a:blip r:embed="rId3"/>
          <a:stretch>
            <a:fillRect/>
          </a:stretch>
        </p:blipFill>
        <p:spPr>
          <a:xfrm>
            <a:off x="660400" y="3592511"/>
            <a:ext cx="10995025" cy="2616009"/>
          </a:xfrm>
          <a:prstGeom prst="rect">
            <a:avLst/>
          </a:prstGeom>
        </p:spPr>
      </p:pic>
    </p:spTree>
    <p:extLst>
      <p:ext uri="{BB962C8B-B14F-4D97-AF65-F5344CB8AC3E}">
        <p14:creationId xmlns:p14="http://schemas.microsoft.com/office/powerpoint/2010/main" val="389836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489FA57B-D2CD-7F33-6CB1-D4CEE922347B}"/>
              </a:ext>
            </a:extLst>
          </p:cNvPr>
          <p:cNvSpPr>
            <a:spLocks noGrp="1"/>
          </p:cNvSpPr>
          <p:nvPr>
            <p:ph type="body" sz="quarter" idx="10"/>
          </p:nvPr>
        </p:nvSpPr>
        <p:spPr/>
        <p:txBody>
          <a:bodyPr/>
          <a:lstStyle/>
          <a:p>
            <a:r>
              <a:rPr lang="fr-FR" dirty="0"/>
              <a:t>Point de départ: </a:t>
            </a:r>
            <a:r>
              <a:rPr lang="fr-FR" dirty="0">
                <a:hlinkClick r:id="rId2"/>
              </a:rPr>
              <a:t>la Charte Carbon</a:t>
            </a:r>
            <a:r>
              <a:rPr lang="fr-FR" dirty="0"/>
              <a:t> !</a:t>
            </a:r>
          </a:p>
          <a:p>
            <a:r>
              <a:rPr lang="fr-FR" dirty="0"/>
              <a:t>Sources projet: 2 fichiers disponibles sur un CDN</a:t>
            </a:r>
          </a:p>
          <a:p>
            <a:pPr lvl="1"/>
            <a:r>
              <a:rPr lang="fr-FR" dirty="0"/>
              <a:t>  style.min.css</a:t>
            </a:r>
          </a:p>
          <a:p>
            <a:pPr lvl="1"/>
            <a:r>
              <a:rPr lang="fr-FR" dirty="0"/>
              <a:t>  font.css</a:t>
            </a:r>
          </a:p>
          <a:p>
            <a:r>
              <a:rPr lang="fr-FR" dirty="0"/>
              <a:t>Cycle de développement avec </a:t>
            </a:r>
            <a:r>
              <a:rPr lang="fr-FR" b="0" i="0" u="none" strike="noStrike" dirty="0" err="1">
                <a:effectLst/>
                <a:latin typeface="-apple-system"/>
                <a:hlinkClick r:id="rId3"/>
              </a:rPr>
              <a:t>Storybook</a:t>
            </a:r>
            <a:endParaRPr lang="fr-FR" b="0" i="0" u="none" strike="noStrike" dirty="0">
              <a:effectLst/>
              <a:latin typeface="-apple-system"/>
            </a:endParaRPr>
          </a:p>
          <a:p>
            <a:r>
              <a:rPr lang="fr-FR" dirty="0">
                <a:latin typeface="-apple-system"/>
              </a:rPr>
              <a:t>Documentation avec </a:t>
            </a:r>
            <a:r>
              <a:rPr lang="fr-FR" b="0" i="0" u="sng" dirty="0" err="1">
                <a:effectLst/>
                <a:latin typeface="-apple-system"/>
                <a:hlinkClick r:id="rId4"/>
              </a:rPr>
              <a:t>ZeroHeight</a:t>
            </a:r>
            <a:endParaRPr lang="fr-FR" dirty="0"/>
          </a:p>
          <a:p>
            <a:endParaRPr lang="fr-FR" dirty="0"/>
          </a:p>
        </p:txBody>
      </p:sp>
      <p:sp>
        <p:nvSpPr>
          <p:cNvPr id="3" name="Titre 2">
            <a:extLst>
              <a:ext uri="{FF2B5EF4-FFF2-40B4-BE49-F238E27FC236}">
                <a16:creationId xmlns:a16="http://schemas.microsoft.com/office/drawing/2014/main" id="{BC0C44B1-A3E6-6A37-395B-F5BD01D8658F}"/>
              </a:ext>
            </a:extLst>
          </p:cNvPr>
          <p:cNvSpPr>
            <a:spLocks noGrp="1"/>
          </p:cNvSpPr>
          <p:nvPr>
            <p:ph type="title"/>
          </p:nvPr>
        </p:nvSpPr>
        <p:spPr/>
        <p:txBody>
          <a:bodyPr/>
          <a:lstStyle/>
          <a:p>
            <a:r>
              <a:rPr lang="fr-FR" dirty="0"/>
              <a:t>3. Mise en place: un Design System Carbon</a:t>
            </a:r>
          </a:p>
        </p:txBody>
      </p:sp>
    </p:spTree>
    <p:extLst>
      <p:ext uri="{BB962C8B-B14F-4D97-AF65-F5344CB8AC3E}">
        <p14:creationId xmlns:p14="http://schemas.microsoft.com/office/powerpoint/2010/main" val="2151867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489FA57B-D2CD-7F33-6CB1-D4CEE922347B}"/>
              </a:ext>
            </a:extLst>
          </p:cNvPr>
          <p:cNvSpPr>
            <a:spLocks noGrp="1"/>
          </p:cNvSpPr>
          <p:nvPr>
            <p:ph type="body" sz="quarter" idx="10"/>
          </p:nvPr>
        </p:nvSpPr>
        <p:spPr/>
        <p:txBody>
          <a:bodyPr/>
          <a:lstStyle/>
          <a:p>
            <a:r>
              <a:rPr lang="fr-FR" dirty="0"/>
              <a:t>Mon but: développer une page web rapide</a:t>
            </a:r>
          </a:p>
          <a:p>
            <a:r>
              <a:rPr lang="fr-FR" dirty="0"/>
              <a:t>Ressources CDN fournies par le Design System</a:t>
            </a:r>
          </a:p>
          <a:p>
            <a:r>
              <a:rPr lang="fr-FR" dirty="0"/>
              <a:t>Documentation Design System pour m’accompagner</a:t>
            </a:r>
          </a:p>
        </p:txBody>
      </p:sp>
      <p:sp>
        <p:nvSpPr>
          <p:cNvPr id="3" name="Titre 2">
            <a:extLst>
              <a:ext uri="{FF2B5EF4-FFF2-40B4-BE49-F238E27FC236}">
                <a16:creationId xmlns:a16="http://schemas.microsoft.com/office/drawing/2014/main" id="{BC0C44B1-A3E6-6A37-395B-F5BD01D8658F}"/>
              </a:ext>
            </a:extLst>
          </p:cNvPr>
          <p:cNvSpPr>
            <a:spLocks noGrp="1"/>
          </p:cNvSpPr>
          <p:nvPr>
            <p:ph type="title"/>
          </p:nvPr>
        </p:nvSpPr>
        <p:spPr/>
        <p:txBody>
          <a:bodyPr/>
          <a:lstStyle/>
          <a:p>
            <a:r>
              <a:rPr lang="fr-FR" dirty="0"/>
              <a:t>3. Mise en place: Ok tout ça c’est fun, mais comment je m’en sers ???</a:t>
            </a:r>
          </a:p>
        </p:txBody>
      </p:sp>
    </p:spTree>
    <p:extLst>
      <p:ext uri="{BB962C8B-B14F-4D97-AF65-F5344CB8AC3E}">
        <p14:creationId xmlns:p14="http://schemas.microsoft.com/office/powerpoint/2010/main" val="2284340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325AFB7E-46DD-8DEF-3533-48E7DEFDEBD0}"/>
              </a:ext>
            </a:extLst>
          </p:cNvPr>
          <p:cNvSpPr>
            <a:spLocks noGrp="1"/>
          </p:cNvSpPr>
          <p:nvPr>
            <p:ph type="body" sz="quarter" idx="10"/>
          </p:nvPr>
        </p:nvSpPr>
        <p:spPr/>
        <p:txBody>
          <a:bodyPr/>
          <a:lstStyle/>
          <a:p>
            <a:pPr marL="287550" indent="-514350">
              <a:buFont typeface="+mj-lt"/>
              <a:buAutoNum type="arabicPeriod"/>
            </a:pPr>
            <a:r>
              <a:rPr lang="fr-FR" dirty="0"/>
              <a:t>Introduction</a:t>
            </a:r>
          </a:p>
          <a:p>
            <a:pPr marL="287550" indent="-514350">
              <a:buFont typeface="+mj-lt"/>
              <a:buAutoNum type="arabicPeriod"/>
            </a:pPr>
            <a:r>
              <a:rPr lang="fr-FR" dirty="0"/>
              <a:t>Qu’est-ce qu’un Design System ?</a:t>
            </a:r>
          </a:p>
          <a:p>
            <a:pPr marL="287550" indent="-514350">
              <a:buFont typeface="+mj-lt"/>
              <a:buAutoNum type="arabicPeriod"/>
            </a:pPr>
            <a:r>
              <a:rPr lang="fr-FR" dirty="0"/>
              <a:t>Mise en place: Design et Développement</a:t>
            </a:r>
          </a:p>
          <a:p>
            <a:pPr marL="287550" indent="-514350">
              <a:buFont typeface="+mj-lt"/>
              <a:buAutoNum type="arabicPeriod"/>
            </a:pPr>
            <a:r>
              <a:rPr lang="fr-FR" b="1" dirty="0">
                <a:solidFill>
                  <a:srgbClr val="DD494E"/>
                </a:solidFill>
              </a:rPr>
              <a:t>Retour d’expérience</a:t>
            </a:r>
          </a:p>
        </p:txBody>
      </p:sp>
      <p:sp>
        <p:nvSpPr>
          <p:cNvPr id="3" name="Titre 2">
            <a:extLst>
              <a:ext uri="{FF2B5EF4-FFF2-40B4-BE49-F238E27FC236}">
                <a16:creationId xmlns:a16="http://schemas.microsoft.com/office/drawing/2014/main" id="{2B012BDC-8BCC-C4E8-4E89-FAF8C86A1A0A}"/>
              </a:ext>
            </a:extLst>
          </p:cNvPr>
          <p:cNvSpPr>
            <a:spLocks noGrp="1"/>
          </p:cNvSpPr>
          <p:nvPr>
            <p:ph type="title"/>
          </p:nvPr>
        </p:nvSpPr>
        <p:spPr/>
        <p:txBody>
          <a:bodyPr/>
          <a:lstStyle/>
          <a:p>
            <a:r>
              <a:rPr lang="fr-FR" dirty="0"/>
              <a:t>Sommaire</a:t>
            </a:r>
          </a:p>
        </p:txBody>
      </p:sp>
    </p:spTree>
    <p:extLst>
      <p:ext uri="{BB962C8B-B14F-4D97-AF65-F5344CB8AC3E}">
        <p14:creationId xmlns:p14="http://schemas.microsoft.com/office/powerpoint/2010/main" val="9411306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489FA57B-D2CD-7F33-6CB1-D4CEE922347B}"/>
              </a:ext>
            </a:extLst>
          </p:cNvPr>
          <p:cNvSpPr>
            <a:spLocks noGrp="1"/>
          </p:cNvSpPr>
          <p:nvPr>
            <p:ph type="body" sz="quarter" idx="10"/>
          </p:nvPr>
        </p:nvSpPr>
        <p:spPr/>
        <p:txBody>
          <a:bodyPr/>
          <a:lstStyle/>
          <a:p>
            <a:r>
              <a:rPr lang="fr-FR" dirty="0"/>
              <a:t>Accessibilité</a:t>
            </a:r>
          </a:p>
          <a:p>
            <a:r>
              <a:rPr lang="fr-FR" dirty="0"/>
              <a:t>Tests / Compatibilité navigateur</a:t>
            </a:r>
          </a:p>
          <a:p>
            <a:r>
              <a:rPr lang="fr-FR" dirty="0"/>
              <a:t>Limiter les </a:t>
            </a:r>
            <a:r>
              <a:rPr lang="fr-FR" dirty="0" err="1"/>
              <a:t>breaking</a:t>
            </a:r>
            <a:r>
              <a:rPr lang="fr-FR" dirty="0"/>
              <a:t> changes pour les utilisateurs</a:t>
            </a:r>
          </a:p>
          <a:p>
            <a:r>
              <a:rPr lang="fr-FR" dirty="0"/>
              <a:t>Adoption par les utilisateurs</a:t>
            </a:r>
          </a:p>
        </p:txBody>
      </p:sp>
      <p:sp>
        <p:nvSpPr>
          <p:cNvPr id="3" name="Titre 2">
            <a:extLst>
              <a:ext uri="{FF2B5EF4-FFF2-40B4-BE49-F238E27FC236}">
                <a16:creationId xmlns:a16="http://schemas.microsoft.com/office/drawing/2014/main" id="{BC0C44B1-A3E6-6A37-395B-F5BD01D8658F}"/>
              </a:ext>
            </a:extLst>
          </p:cNvPr>
          <p:cNvSpPr>
            <a:spLocks noGrp="1"/>
          </p:cNvSpPr>
          <p:nvPr>
            <p:ph type="title"/>
          </p:nvPr>
        </p:nvSpPr>
        <p:spPr/>
        <p:txBody>
          <a:bodyPr/>
          <a:lstStyle/>
          <a:p>
            <a:r>
              <a:rPr lang="fr-FR" dirty="0"/>
              <a:t>4. Retour d’expérience</a:t>
            </a:r>
          </a:p>
        </p:txBody>
      </p:sp>
    </p:spTree>
    <p:extLst>
      <p:ext uri="{BB962C8B-B14F-4D97-AF65-F5344CB8AC3E}">
        <p14:creationId xmlns:p14="http://schemas.microsoft.com/office/powerpoint/2010/main" val="1162090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325AFB7E-46DD-8DEF-3533-48E7DEFDEBD0}"/>
              </a:ext>
            </a:extLst>
          </p:cNvPr>
          <p:cNvSpPr>
            <a:spLocks noGrp="1"/>
          </p:cNvSpPr>
          <p:nvPr>
            <p:ph type="body" sz="quarter" idx="10"/>
          </p:nvPr>
        </p:nvSpPr>
        <p:spPr/>
        <p:txBody>
          <a:bodyPr/>
          <a:lstStyle/>
          <a:p>
            <a:pPr marL="287550" indent="-514350">
              <a:buFont typeface="+mj-lt"/>
              <a:buAutoNum type="arabicPeriod"/>
            </a:pPr>
            <a:endParaRPr lang="fr-FR" dirty="0"/>
          </a:p>
          <a:p>
            <a:pPr marL="287550" indent="-514350">
              <a:buFont typeface="+mj-lt"/>
              <a:buAutoNum type="arabicPeriod"/>
            </a:pPr>
            <a:r>
              <a:rPr lang="fr-FR" dirty="0"/>
              <a:t>Introduction</a:t>
            </a:r>
          </a:p>
          <a:p>
            <a:pPr marL="287550" indent="-514350">
              <a:buFont typeface="+mj-lt"/>
              <a:buAutoNum type="arabicPeriod"/>
            </a:pPr>
            <a:r>
              <a:rPr lang="fr-FR" dirty="0"/>
              <a:t>Qu’est-ce qu’un Design System ?</a:t>
            </a:r>
          </a:p>
          <a:p>
            <a:pPr marL="287550" indent="-514350">
              <a:buFont typeface="+mj-lt"/>
              <a:buAutoNum type="arabicPeriod"/>
            </a:pPr>
            <a:r>
              <a:rPr lang="fr-FR" dirty="0"/>
              <a:t>Mise en place: Design et Développement</a:t>
            </a:r>
          </a:p>
          <a:p>
            <a:pPr marL="287550" indent="-514350">
              <a:buFont typeface="+mj-lt"/>
              <a:buAutoNum type="arabicPeriod"/>
            </a:pPr>
            <a:r>
              <a:rPr lang="fr-FR" dirty="0"/>
              <a:t>Retour d’expérience</a:t>
            </a:r>
          </a:p>
        </p:txBody>
      </p:sp>
      <p:sp>
        <p:nvSpPr>
          <p:cNvPr id="3" name="Titre 2">
            <a:extLst>
              <a:ext uri="{FF2B5EF4-FFF2-40B4-BE49-F238E27FC236}">
                <a16:creationId xmlns:a16="http://schemas.microsoft.com/office/drawing/2014/main" id="{2B012BDC-8BCC-C4E8-4E89-FAF8C86A1A0A}"/>
              </a:ext>
            </a:extLst>
          </p:cNvPr>
          <p:cNvSpPr>
            <a:spLocks noGrp="1"/>
          </p:cNvSpPr>
          <p:nvPr>
            <p:ph type="title"/>
          </p:nvPr>
        </p:nvSpPr>
        <p:spPr/>
        <p:txBody>
          <a:bodyPr/>
          <a:lstStyle/>
          <a:p>
            <a:r>
              <a:rPr lang="fr-FR" dirty="0"/>
              <a:t>Sommaire</a:t>
            </a:r>
          </a:p>
        </p:txBody>
      </p:sp>
    </p:spTree>
    <p:extLst>
      <p:ext uri="{BB962C8B-B14F-4D97-AF65-F5344CB8AC3E}">
        <p14:creationId xmlns:p14="http://schemas.microsoft.com/office/powerpoint/2010/main" val="25790437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CBF3A949-87F3-7A9C-CF8C-66F5EA7EF9CC}"/>
              </a:ext>
            </a:extLst>
          </p:cNvPr>
          <p:cNvSpPr>
            <a:spLocks noGrp="1"/>
          </p:cNvSpPr>
          <p:nvPr>
            <p:ph type="title"/>
          </p:nvPr>
        </p:nvSpPr>
        <p:spPr>
          <a:xfrm>
            <a:off x="1013618" y="3671051"/>
            <a:ext cx="10164763" cy="2406727"/>
          </a:xfrm>
        </p:spPr>
        <p:txBody>
          <a:bodyPr>
            <a:normAutofit/>
          </a:bodyPr>
          <a:lstStyle/>
          <a:p>
            <a:r>
              <a:rPr lang="fr-FR" sz="7200" dirty="0"/>
              <a:t>Questions ? </a:t>
            </a:r>
            <a:br>
              <a:rPr lang="fr-FR" sz="5400" dirty="0"/>
            </a:br>
            <a:br>
              <a:rPr lang="fr-FR" sz="5400" dirty="0"/>
            </a:br>
            <a:r>
              <a:rPr lang="fr-FR" sz="3600" dirty="0"/>
              <a:t>Merci beaucoup pour votre attention !</a:t>
            </a:r>
            <a:endParaRPr lang="fr-FR" sz="5400" dirty="0"/>
          </a:p>
        </p:txBody>
      </p:sp>
      <p:pic>
        <p:nvPicPr>
          <p:cNvPr id="2" name="Image 1">
            <a:extLst>
              <a:ext uri="{FF2B5EF4-FFF2-40B4-BE49-F238E27FC236}">
                <a16:creationId xmlns:a16="http://schemas.microsoft.com/office/drawing/2014/main" id="{9FDFAE1E-F2DD-BDA1-0C19-EF5385ABA1A3}"/>
              </a:ext>
            </a:extLst>
          </p:cNvPr>
          <p:cNvPicPr>
            <a:picLocks noChangeAspect="1"/>
          </p:cNvPicPr>
          <p:nvPr/>
        </p:nvPicPr>
        <p:blipFill>
          <a:blip r:embed="rId2"/>
          <a:stretch>
            <a:fillRect/>
          </a:stretch>
        </p:blipFill>
        <p:spPr>
          <a:xfrm>
            <a:off x="9799983" y="3186949"/>
            <a:ext cx="2107095" cy="2107095"/>
          </a:xfrm>
          <a:prstGeom prst="rect">
            <a:avLst/>
          </a:prstGeom>
        </p:spPr>
      </p:pic>
    </p:spTree>
    <p:extLst>
      <p:ext uri="{BB962C8B-B14F-4D97-AF65-F5344CB8AC3E}">
        <p14:creationId xmlns:p14="http://schemas.microsoft.com/office/powerpoint/2010/main" val="3904578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73EAFDAF-648D-8A5D-5AF4-DE486FDA57F1}"/>
              </a:ext>
            </a:extLst>
          </p:cNvPr>
          <p:cNvSpPr>
            <a:spLocks noGrp="1"/>
          </p:cNvSpPr>
          <p:nvPr>
            <p:ph type="body" sz="quarter" idx="10"/>
          </p:nvPr>
        </p:nvSpPr>
        <p:spPr/>
        <p:txBody>
          <a:bodyPr/>
          <a:lstStyle/>
          <a:p>
            <a:r>
              <a:rPr lang="fr-FR" b="1" dirty="0">
                <a:latin typeface="Larsseit"/>
              </a:rPr>
              <a:t>Atomic Design: </a:t>
            </a:r>
            <a:r>
              <a:rPr lang="fr-FR" dirty="0">
                <a:latin typeface="Larsseit"/>
                <a:hlinkClick r:id="rId2"/>
              </a:rPr>
              <a:t>https://bradfrost.com/blog/post/atomic-web-design/</a:t>
            </a:r>
            <a:endParaRPr lang="fr-FR" dirty="0">
              <a:latin typeface="Larsseit"/>
            </a:endParaRPr>
          </a:p>
          <a:p>
            <a:r>
              <a:rPr lang="fr-FR" b="1" u="none" strike="noStrike" dirty="0">
                <a:solidFill>
                  <a:srgbClr val="24292F"/>
                </a:solidFill>
                <a:latin typeface="Larsseit"/>
              </a:rPr>
              <a:t>Méthodologie BEM: </a:t>
            </a:r>
            <a:r>
              <a:rPr lang="fr-FR" b="0" i="0" u="none" strike="noStrike" dirty="0">
                <a:effectLst/>
                <a:latin typeface="Larsseit"/>
                <a:hlinkClick r:id="rId3"/>
              </a:rPr>
              <a:t>https://en.bem.info/methodology/</a:t>
            </a:r>
            <a:endParaRPr lang="fr-FR" b="0" i="0" u="none" strike="noStrike" dirty="0">
              <a:effectLst/>
              <a:latin typeface="Larsseit"/>
            </a:endParaRPr>
          </a:p>
          <a:p>
            <a:r>
              <a:rPr lang="fr-FR" b="1" dirty="0" err="1">
                <a:latin typeface="Larsseit"/>
              </a:rPr>
              <a:t>ZeroHeight</a:t>
            </a:r>
            <a:r>
              <a:rPr lang="fr-FR" b="1" dirty="0">
                <a:latin typeface="Larsseit"/>
              </a:rPr>
              <a:t>: </a:t>
            </a:r>
            <a:r>
              <a:rPr lang="fr-FR" dirty="0">
                <a:latin typeface="Larsseit"/>
                <a:hlinkClick r:id="rId4"/>
              </a:rPr>
              <a:t>https://zeroheight.com/</a:t>
            </a:r>
            <a:endParaRPr lang="fr-FR" dirty="0">
              <a:latin typeface="Larsseit"/>
            </a:endParaRPr>
          </a:p>
          <a:p>
            <a:r>
              <a:rPr lang="fr-FR" b="1" dirty="0" err="1">
                <a:latin typeface="Larsseit"/>
              </a:rPr>
              <a:t>Storybook</a:t>
            </a:r>
            <a:r>
              <a:rPr lang="fr-FR" b="1" dirty="0">
                <a:latin typeface="Larsseit"/>
              </a:rPr>
              <a:t>: </a:t>
            </a:r>
            <a:r>
              <a:rPr lang="fr-FR" dirty="0">
                <a:latin typeface="Larsseit"/>
                <a:hlinkClick r:id="rId5"/>
              </a:rPr>
              <a:t>https://storybook.js.org/</a:t>
            </a:r>
            <a:endParaRPr lang="fr-FR" dirty="0">
              <a:latin typeface="Larsseit"/>
            </a:endParaRPr>
          </a:p>
          <a:p>
            <a:r>
              <a:rPr lang="fr-FR" b="1" dirty="0">
                <a:latin typeface="Larsseit"/>
              </a:rPr>
              <a:t>Compatibilité navigateur: </a:t>
            </a:r>
            <a:r>
              <a:rPr lang="fr-FR" dirty="0">
                <a:latin typeface="Larsseit"/>
                <a:hlinkClick r:id="rId6"/>
              </a:rPr>
              <a:t>https://caniuse.com/</a:t>
            </a:r>
            <a:endParaRPr lang="fr-FR" dirty="0">
              <a:latin typeface="Larsseit"/>
            </a:endParaRPr>
          </a:p>
          <a:p>
            <a:r>
              <a:rPr lang="fr-FR" b="1" dirty="0">
                <a:latin typeface="Larsseit"/>
              </a:rPr>
              <a:t>Accessibilité: </a:t>
            </a:r>
          </a:p>
          <a:p>
            <a:pPr lvl="2"/>
            <a:r>
              <a:rPr lang="fr-FR" dirty="0">
                <a:latin typeface="Larsseit"/>
                <a:hlinkClick r:id="rId7"/>
              </a:rPr>
              <a:t>https://www.a11yproject.com/</a:t>
            </a:r>
            <a:r>
              <a:rPr lang="fr-FR" dirty="0">
                <a:latin typeface="Larsseit"/>
              </a:rPr>
              <a:t>  </a:t>
            </a:r>
          </a:p>
          <a:p>
            <a:pPr lvl="2"/>
            <a:r>
              <a:rPr lang="fr-FR" dirty="0">
                <a:latin typeface="Larsseit"/>
                <a:hlinkClick r:id="rId8"/>
              </a:rPr>
              <a:t>https://www.w3.org/WAI/</a:t>
            </a:r>
            <a:endParaRPr lang="fr-FR" dirty="0">
              <a:latin typeface="Larsseit"/>
            </a:endParaRPr>
          </a:p>
          <a:p>
            <a:endParaRPr lang="fr-FR" dirty="0">
              <a:latin typeface="Larsseit"/>
            </a:endParaRPr>
          </a:p>
          <a:p>
            <a:endParaRPr lang="fr-FR" dirty="0">
              <a:latin typeface="Larsseit"/>
            </a:endParaRPr>
          </a:p>
          <a:p>
            <a:endParaRPr lang="fr-FR" dirty="0"/>
          </a:p>
        </p:txBody>
      </p:sp>
      <p:sp>
        <p:nvSpPr>
          <p:cNvPr id="3" name="Titre 2">
            <a:extLst>
              <a:ext uri="{FF2B5EF4-FFF2-40B4-BE49-F238E27FC236}">
                <a16:creationId xmlns:a16="http://schemas.microsoft.com/office/drawing/2014/main" id="{D23950CA-03E3-21AB-2C18-F21AC085FA56}"/>
              </a:ext>
            </a:extLst>
          </p:cNvPr>
          <p:cNvSpPr>
            <a:spLocks noGrp="1"/>
          </p:cNvSpPr>
          <p:nvPr>
            <p:ph type="title"/>
          </p:nvPr>
        </p:nvSpPr>
        <p:spPr/>
        <p:txBody>
          <a:bodyPr/>
          <a:lstStyle/>
          <a:p>
            <a:r>
              <a:rPr lang="fr-FR" dirty="0"/>
              <a:t>Ressources utiles – Aller plus loin</a:t>
            </a:r>
          </a:p>
        </p:txBody>
      </p:sp>
    </p:spTree>
    <p:extLst>
      <p:ext uri="{BB962C8B-B14F-4D97-AF65-F5344CB8AC3E}">
        <p14:creationId xmlns:p14="http://schemas.microsoft.com/office/powerpoint/2010/main" val="2588392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325AFB7E-46DD-8DEF-3533-48E7DEFDEBD0}"/>
              </a:ext>
            </a:extLst>
          </p:cNvPr>
          <p:cNvSpPr>
            <a:spLocks noGrp="1"/>
          </p:cNvSpPr>
          <p:nvPr>
            <p:ph type="body" sz="quarter" idx="10"/>
          </p:nvPr>
        </p:nvSpPr>
        <p:spPr/>
        <p:txBody>
          <a:bodyPr/>
          <a:lstStyle/>
          <a:p>
            <a:pPr marL="0" indent="0">
              <a:buNone/>
            </a:pPr>
            <a:endParaRPr lang="fr-FR" dirty="0"/>
          </a:p>
          <a:p>
            <a:pPr marL="287550" indent="-514350">
              <a:buFont typeface="+mj-lt"/>
              <a:buAutoNum type="arabicPeriod"/>
            </a:pPr>
            <a:r>
              <a:rPr lang="fr-FR" b="1" dirty="0">
                <a:solidFill>
                  <a:srgbClr val="DD494E"/>
                </a:solidFill>
              </a:rPr>
              <a:t>Introduction</a:t>
            </a:r>
            <a:endParaRPr lang="fr-FR" dirty="0"/>
          </a:p>
          <a:p>
            <a:pPr marL="287550" indent="-514350">
              <a:buFont typeface="+mj-lt"/>
              <a:buAutoNum type="arabicPeriod"/>
            </a:pPr>
            <a:r>
              <a:rPr lang="fr-FR" dirty="0"/>
              <a:t>Qu’est-ce qu’un Design System ?</a:t>
            </a:r>
          </a:p>
          <a:p>
            <a:pPr marL="287550" indent="-514350">
              <a:buFont typeface="+mj-lt"/>
              <a:buAutoNum type="arabicPeriod"/>
            </a:pPr>
            <a:r>
              <a:rPr lang="fr-FR" dirty="0"/>
              <a:t>Mise en place: Design et Développement</a:t>
            </a:r>
          </a:p>
          <a:p>
            <a:pPr marL="287550" indent="-514350">
              <a:buFont typeface="+mj-lt"/>
              <a:buAutoNum type="arabicPeriod"/>
            </a:pPr>
            <a:r>
              <a:rPr lang="fr-FR" dirty="0"/>
              <a:t>Retour d’expérience</a:t>
            </a:r>
          </a:p>
        </p:txBody>
      </p:sp>
      <p:sp>
        <p:nvSpPr>
          <p:cNvPr id="3" name="Titre 2">
            <a:extLst>
              <a:ext uri="{FF2B5EF4-FFF2-40B4-BE49-F238E27FC236}">
                <a16:creationId xmlns:a16="http://schemas.microsoft.com/office/drawing/2014/main" id="{2B012BDC-8BCC-C4E8-4E89-FAF8C86A1A0A}"/>
              </a:ext>
            </a:extLst>
          </p:cNvPr>
          <p:cNvSpPr>
            <a:spLocks noGrp="1"/>
          </p:cNvSpPr>
          <p:nvPr>
            <p:ph type="title"/>
          </p:nvPr>
        </p:nvSpPr>
        <p:spPr/>
        <p:txBody>
          <a:bodyPr/>
          <a:lstStyle/>
          <a:p>
            <a:r>
              <a:rPr lang="fr-FR" dirty="0"/>
              <a:t>Sommaire</a:t>
            </a:r>
          </a:p>
        </p:txBody>
      </p:sp>
    </p:spTree>
    <p:extLst>
      <p:ext uri="{BB962C8B-B14F-4D97-AF65-F5344CB8AC3E}">
        <p14:creationId xmlns:p14="http://schemas.microsoft.com/office/powerpoint/2010/main" val="630591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325AFB7E-46DD-8DEF-3533-48E7DEFDEBD0}"/>
              </a:ext>
            </a:extLst>
          </p:cNvPr>
          <p:cNvSpPr>
            <a:spLocks noGrp="1"/>
          </p:cNvSpPr>
          <p:nvPr>
            <p:ph type="body" sz="quarter" idx="10"/>
          </p:nvPr>
        </p:nvSpPr>
        <p:spPr/>
        <p:txBody>
          <a:bodyPr/>
          <a:lstStyle/>
          <a:p>
            <a:r>
              <a:rPr lang="fr-FR" dirty="0"/>
              <a:t>Missions</a:t>
            </a:r>
          </a:p>
          <a:p>
            <a:pPr marL="0" indent="0">
              <a:buNone/>
            </a:pPr>
            <a:endParaRPr lang="fr-FR" dirty="0"/>
          </a:p>
          <a:p>
            <a:pPr marL="0" indent="0">
              <a:buNone/>
            </a:pPr>
            <a:endParaRPr lang="fr-FR" dirty="0"/>
          </a:p>
          <a:p>
            <a:pPr marL="0" indent="0">
              <a:buNone/>
            </a:pPr>
            <a:endParaRPr lang="fr-FR" dirty="0"/>
          </a:p>
          <a:p>
            <a:r>
              <a:rPr lang="fr-FR" dirty="0"/>
              <a:t>Sujet Transverse</a:t>
            </a:r>
          </a:p>
        </p:txBody>
      </p:sp>
      <p:sp>
        <p:nvSpPr>
          <p:cNvPr id="3" name="Titre 2">
            <a:extLst>
              <a:ext uri="{FF2B5EF4-FFF2-40B4-BE49-F238E27FC236}">
                <a16:creationId xmlns:a16="http://schemas.microsoft.com/office/drawing/2014/main" id="{2B012BDC-8BCC-C4E8-4E89-FAF8C86A1A0A}"/>
              </a:ext>
            </a:extLst>
          </p:cNvPr>
          <p:cNvSpPr>
            <a:spLocks noGrp="1"/>
          </p:cNvSpPr>
          <p:nvPr>
            <p:ph type="title"/>
          </p:nvPr>
        </p:nvSpPr>
        <p:spPr/>
        <p:txBody>
          <a:bodyPr/>
          <a:lstStyle/>
          <a:p>
            <a:r>
              <a:rPr lang="fr-FR" dirty="0"/>
              <a:t>1. Introduction – Pourquoi ce sujet ?</a:t>
            </a:r>
          </a:p>
        </p:txBody>
      </p:sp>
      <p:pic>
        <p:nvPicPr>
          <p:cNvPr id="5" name="Image 4">
            <a:extLst>
              <a:ext uri="{FF2B5EF4-FFF2-40B4-BE49-F238E27FC236}">
                <a16:creationId xmlns:a16="http://schemas.microsoft.com/office/drawing/2014/main" id="{E83FB3EF-A9BE-CA46-F802-5D7DBAF6A26F}"/>
              </a:ext>
            </a:extLst>
          </p:cNvPr>
          <p:cNvPicPr>
            <a:picLocks noChangeAspect="1"/>
          </p:cNvPicPr>
          <p:nvPr/>
        </p:nvPicPr>
        <p:blipFill>
          <a:blip r:embed="rId2"/>
          <a:stretch>
            <a:fillRect/>
          </a:stretch>
        </p:blipFill>
        <p:spPr>
          <a:xfrm>
            <a:off x="3435772" y="1316507"/>
            <a:ext cx="5320455" cy="2329188"/>
          </a:xfrm>
          <a:prstGeom prst="rect">
            <a:avLst/>
          </a:prstGeom>
        </p:spPr>
      </p:pic>
      <p:pic>
        <p:nvPicPr>
          <p:cNvPr id="7" name="Image 6" descr="Une image contenant texte, jouet, poupée&#10;&#10;Description générée automatiquement">
            <a:extLst>
              <a:ext uri="{FF2B5EF4-FFF2-40B4-BE49-F238E27FC236}">
                <a16:creationId xmlns:a16="http://schemas.microsoft.com/office/drawing/2014/main" id="{A2F4EB89-2646-ACBA-0790-81C3AF57561C}"/>
              </a:ext>
            </a:extLst>
          </p:cNvPr>
          <p:cNvPicPr>
            <a:picLocks noChangeAspect="1"/>
          </p:cNvPicPr>
          <p:nvPr/>
        </p:nvPicPr>
        <p:blipFill>
          <a:blip r:embed="rId3"/>
          <a:stretch>
            <a:fillRect/>
          </a:stretch>
        </p:blipFill>
        <p:spPr>
          <a:xfrm>
            <a:off x="4176453" y="4541618"/>
            <a:ext cx="3715268" cy="1581371"/>
          </a:xfrm>
          <a:prstGeom prst="rect">
            <a:avLst/>
          </a:prstGeom>
        </p:spPr>
      </p:pic>
    </p:spTree>
    <p:extLst>
      <p:ext uri="{BB962C8B-B14F-4D97-AF65-F5344CB8AC3E}">
        <p14:creationId xmlns:p14="http://schemas.microsoft.com/office/powerpoint/2010/main" val="3355163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325AFB7E-46DD-8DEF-3533-48E7DEFDEBD0}"/>
              </a:ext>
            </a:extLst>
          </p:cNvPr>
          <p:cNvSpPr>
            <a:spLocks noGrp="1"/>
          </p:cNvSpPr>
          <p:nvPr>
            <p:ph type="body" sz="quarter" idx="10"/>
          </p:nvPr>
        </p:nvSpPr>
        <p:spPr/>
        <p:txBody>
          <a:bodyPr/>
          <a:lstStyle/>
          <a:p>
            <a:r>
              <a:rPr lang="fr-FR" dirty="0"/>
              <a:t>Outils &amp; pratiques</a:t>
            </a:r>
          </a:p>
          <a:p>
            <a:pPr marL="0" indent="0">
              <a:buNone/>
            </a:pPr>
            <a:endParaRPr lang="fr-FR" dirty="0"/>
          </a:p>
          <a:p>
            <a:pPr marL="0" indent="0">
              <a:buNone/>
            </a:pPr>
            <a:endParaRPr lang="fr-FR" dirty="0"/>
          </a:p>
          <a:p>
            <a:r>
              <a:rPr lang="fr-FR" dirty="0"/>
              <a:t>Intérêt</a:t>
            </a:r>
          </a:p>
        </p:txBody>
      </p:sp>
      <p:sp>
        <p:nvSpPr>
          <p:cNvPr id="3" name="Titre 2">
            <a:extLst>
              <a:ext uri="{FF2B5EF4-FFF2-40B4-BE49-F238E27FC236}">
                <a16:creationId xmlns:a16="http://schemas.microsoft.com/office/drawing/2014/main" id="{2B012BDC-8BCC-C4E8-4E89-FAF8C86A1A0A}"/>
              </a:ext>
            </a:extLst>
          </p:cNvPr>
          <p:cNvSpPr>
            <a:spLocks noGrp="1"/>
          </p:cNvSpPr>
          <p:nvPr>
            <p:ph type="title"/>
          </p:nvPr>
        </p:nvSpPr>
        <p:spPr/>
        <p:txBody>
          <a:bodyPr/>
          <a:lstStyle/>
          <a:p>
            <a:r>
              <a:rPr lang="fr-FR" dirty="0"/>
              <a:t>1. Introduction – Pourquoi ce sujet ?</a:t>
            </a:r>
          </a:p>
        </p:txBody>
      </p:sp>
      <p:pic>
        <p:nvPicPr>
          <p:cNvPr id="9" name="Image 8">
            <a:extLst>
              <a:ext uri="{FF2B5EF4-FFF2-40B4-BE49-F238E27FC236}">
                <a16:creationId xmlns:a16="http://schemas.microsoft.com/office/drawing/2014/main" id="{335BB9E5-B4B9-CAA4-B544-5CDB27AFA09F}"/>
              </a:ext>
            </a:extLst>
          </p:cNvPr>
          <p:cNvPicPr>
            <a:picLocks noChangeAspect="1"/>
          </p:cNvPicPr>
          <p:nvPr/>
        </p:nvPicPr>
        <p:blipFill>
          <a:blip r:embed="rId2"/>
          <a:stretch>
            <a:fillRect/>
          </a:stretch>
        </p:blipFill>
        <p:spPr>
          <a:xfrm>
            <a:off x="7009364" y="3841749"/>
            <a:ext cx="2466975" cy="1847850"/>
          </a:xfrm>
          <a:prstGeom prst="rect">
            <a:avLst/>
          </a:prstGeom>
        </p:spPr>
      </p:pic>
      <p:pic>
        <p:nvPicPr>
          <p:cNvPr id="11" name="Image 10">
            <a:extLst>
              <a:ext uri="{FF2B5EF4-FFF2-40B4-BE49-F238E27FC236}">
                <a16:creationId xmlns:a16="http://schemas.microsoft.com/office/drawing/2014/main" id="{B7C15AAB-0583-A04D-89E6-611802CD7734}"/>
              </a:ext>
            </a:extLst>
          </p:cNvPr>
          <p:cNvPicPr>
            <a:picLocks noChangeAspect="1"/>
          </p:cNvPicPr>
          <p:nvPr/>
        </p:nvPicPr>
        <p:blipFill>
          <a:blip r:embed="rId3"/>
          <a:stretch>
            <a:fillRect/>
          </a:stretch>
        </p:blipFill>
        <p:spPr>
          <a:xfrm>
            <a:off x="2815533" y="4040233"/>
            <a:ext cx="2327967" cy="1450881"/>
          </a:xfrm>
          <a:prstGeom prst="rect">
            <a:avLst/>
          </a:prstGeom>
        </p:spPr>
      </p:pic>
      <p:pic>
        <p:nvPicPr>
          <p:cNvPr id="15" name="Image 14" descr="Une image contenant texte&#10;&#10;Description générée automatiquement">
            <a:extLst>
              <a:ext uri="{FF2B5EF4-FFF2-40B4-BE49-F238E27FC236}">
                <a16:creationId xmlns:a16="http://schemas.microsoft.com/office/drawing/2014/main" id="{A4FEB817-546C-AA76-ACDE-0F232AC8DD65}"/>
              </a:ext>
            </a:extLst>
          </p:cNvPr>
          <p:cNvPicPr>
            <a:picLocks noChangeAspect="1"/>
          </p:cNvPicPr>
          <p:nvPr/>
        </p:nvPicPr>
        <p:blipFill>
          <a:blip r:embed="rId4"/>
          <a:stretch>
            <a:fillRect/>
          </a:stretch>
        </p:blipFill>
        <p:spPr>
          <a:xfrm>
            <a:off x="3483655" y="1747650"/>
            <a:ext cx="5224690" cy="1165613"/>
          </a:xfrm>
          <a:prstGeom prst="rect">
            <a:avLst/>
          </a:prstGeom>
        </p:spPr>
      </p:pic>
    </p:spTree>
    <p:extLst>
      <p:ext uri="{BB962C8B-B14F-4D97-AF65-F5344CB8AC3E}">
        <p14:creationId xmlns:p14="http://schemas.microsoft.com/office/powerpoint/2010/main" val="3652944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325AFB7E-46DD-8DEF-3533-48E7DEFDEBD0}"/>
              </a:ext>
            </a:extLst>
          </p:cNvPr>
          <p:cNvSpPr>
            <a:spLocks noGrp="1"/>
          </p:cNvSpPr>
          <p:nvPr>
            <p:ph type="body" sz="quarter" idx="10"/>
          </p:nvPr>
        </p:nvSpPr>
        <p:spPr/>
        <p:txBody>
          <a:bodyPr/>
          <a:lstStyle/>
          <a:p>
            <a:pPr marL="287550" indent="-514350">
              <a:buFont typeface="+mj-lt"/>
              <a:buAutoNum type="arabicPeriod"/>
            </a:pPr>
            <a:r>
              <a:rPr lang="fr-FR" dirty="0"/>
              <a:t>Introduction</a:t>
            </a:r>
          </a:p>
          <a:p>
            <a:pPr marL="287550" indent="-514350">
              <a:buFont typeface="+mj-lt"/>
              <a:buAutoNum type="arabicPeriod"/>
            </a:pPr>
            <a:r>
              <a:rPr lang="fr-FR" b="1" dirty="0">
                <a:solidFill>
                  <a:srgbClr val="DD494E"/>
                </a:solidFill>
              </a:rPr>
              <a:t>Qu’est-ce qu’un Design System ?</a:t>
            </a:r>
          </a:p>
          <a:p>
            <a:pPr marL="287550" indent="-514350">
              <a:buFont typeface="+mj-lt"/>
              <a:buAutoNum type="arabicPeriod"/>
            </a:pPr>
            <a:r>
              <a:rPr lang="fr-FR" dirty="0"/>
              <a:t>Mise en place: Design et Développement</a:t>
            </a:r>
          </a:p>
          <a:p>
            <a:pPr marL="287550" indent="-514350">
              <a:buFont typeface="+mj-lt"/>
              <a:buAutoNum type="arabicPeriod"/>
            </a:pPr>
            <a:r>
              <a:rPr lang="fr-FR" dirty="0"/>
              <a:t>Retour d’expérience</a:t>
            </a:r>
          </a:p>
        </p:txBody>
      </p:sp>
      <p:sp>
        <p:nvSpPr>
          <p:cNvPr id="3" name="Titre 2">
            <a:extLst>
              <a:ext uri="{FF2B5EF4-FFF2-40B4-BE49-F238E27FC236}">
                <a16:creationId xmlns:a16="http://schemas.microsoft.com/office/drawing/2014/main" id="{2B012BDC-8BCC-C4E8-4E89-FAF8C86A1A0A}"/>
              </a:ext>
            </a:extLst>
          </p:cNvPr>
          <p:cNvSpPr>
            <a:spLocks noGrp="1"/>
          </p:cNvSpPr>
          <p:nvPr>
            <p:ph type="title"/>
          </p:nvPr>
        </p:nvSpPr>
        <p:spPr/>
        <p:txBody>
          <a:bodyPr/>
          <a:lstStyle/>
          <a:p>
            <a:r>
              <a:rPr lang="fr-FR" dirty="0"/>
              <a:t>Sommaire</a:t>
            </a:r>
          </a:p>
        </p:txBody>
      </p:sp>
    </p:spTree>
    <p:extLst>
      <p:ext uri="{BB962C8B-B14F-4D97-AF65-F5344CB8AC3E}">
        <p14:creationId xmlns:p14="http://schemas.microsoft.com/office/powerpoint/2010/main" val="1500243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95183590-F07D-87AA-C79E-D1220628B1C3}"/>
              </a:ext>
            </a:extLst>
          </p:cNvPr>
          <p:cNvSpPr>
            <a:spLocks noGrp="1"/>
          </p:cNvSpPr>
          <p:nvPr>
            <p:ph type="body" sz="quarter" idx="10"/>
          </p:nvPr>
        </p:nvSpPr>
        <p:spPr/>
        <p:txBody>
          <a:bodyPr/>
          <a:lstStyle/>
          <a:p>
            <a:endParaRPr lang="fr-FR" i="1" dirty="0"/>
          </a:p>
          <a:p>
            <a:endParaRPr lang="fr-FR" i="1" dirty="0"/>
          </a:p>
          <a:p>
            <a:pPr marL="0" indent="0">
              <a:buNone/>
            </a:pPr>
            <a:r>
              <a:rPr lang="fr-FR" i="1" dirty="0"/>
              <a:t>Un Design System, c’est un point de contact unique qui regroupe tous les éléments qui vont permettre aux différents acteurs d’un projet de le concevoir, de le réaliser et de le faire évoluer.</a:t>
            </a:r>
          </a:p>
          <a:p>
            <a:endParaRPr lang="fr-FR" dirty="0"/>
          </a:p>
        </p:txBody>
      </p:sp>
      <p:sp>
        <p:nvSpPr>
          <p:cNvPr id="3" name="Titre 2">
            <a:extLst>
              <a:ext uri="{FF2B5EF4-FFF2-40B4-BE49-F238E27FC236}">
                <a16:creationId xmlns:a16="http://schemas.microsoft.com/office/drawing/2014/main" id="{0A27413B-B195-0515-D4DB-359AEE315D82}"/>
              </a:ext>
            </a:extLst>
          </p:cNvPr>
          <p:cNvSpPr>
            <a:spLocks noGrp="1"/>
          </p:cNvSpPr>
          <p:nvPr>
            <p:ph type="title"/>
          </p:nvPr>
        </p:nvSpPr>
        <p:spPr/>
        <p:txBody>
          <a:bodyPr/>
          <a:lstStyle/>
          <a:p>
            <a:r>
              <a:rPr lang="fr-FR" dirty="0"/>
              <a:t>2. Qu’est-ce qu’un Design System - Définition</a:t>
            </a:r>
          </a:p>
        </p:txBody>
      </p:sp>
    </p:spTree>
    <p:extLst>
      <p:ext uri="{BB962C8B-B14F-4D97-AF65-F5344CB8AC3E}">
        <p14:creationId xmlns:p14="http://schemas.microsoft.com/office/powerpoint/2010/main" val="747348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6022A925-F743-528B-636B-DDD4F277FB2A}"/>
              </a:ext>
            </a:extLst>
          </p:cNvPr>
          <p:cNvSpPr>
            <a:spLocks noGrp="1"/>
          </p:cNvSpPr>
          <p:nvPr>
            <p:ph type="body" sz="quarter" idx="10"/>
          </p:nvPr>
        </p:nvSpPr>
        <p:spPr/>
        <p:txBody>
          <a:bodyPr/>
          <a:lstStyle/>
          <a:p>
            <a:pPr marL="0" indent="0">
              <a:buNone/>
            </a:pPr>
            <a:endParaRPr lang="fr-FR" dirty="0"/>
          </a:p>
        </p:txBody>
      </p:sp>
      <p:sp>
        <p:nvSpPr>
          <p:cNvPr id="3" name="Titre 2">
            <a:extLst>
              <a:ext uri="{FF2B5EF4-FFF2-40B4-BE49-F238E27FC236}">
                <a16:creationId xmlns:a16="http://schemas.microsoft.com/office/drawing/2014/main" id="{90C9273A-F16D-28A5-9394-E62BCA44E0B6}"/>
              </a:ext>
            </a:extLst>
          </p:cNvPr>
          <p:cNvSpPr>
            <a:spLocks noGrp="1"/>
          </p:cNvSpPr>
          <p:nvPr>
            <p:ph type="title"/>
          </p:nvPr>
        </p:nvSpPr>
        <p:spPr/>
        <p:txBody>
          <a:bodyPr/>
          <a:lstStyle/>
          <a:p>
            <a:r>
              <a:rPr lang="fr-FR" dirty="0"/>
              <a:t>2. Qu’est-ce qu’un Design System - Contenu</a:t>
            </a:r>
          </a:p>
        </p:txBody>
      </p:sp>
      <p:pic>
        <p:nvPicPr>
          <p:cNvPr id="5" name="Image 4">
            <a:extLst>
              <a:ext uri="{FF2B5EF4-FFF2-40B4-BE49-F238E27FC236}">
                <a16:creationId xmlns:a16="http://schemas.microsoft.com/office/drawing/2014/main" id="{E4E0AF3B-B435-5AA9-28F9-048E17AD2CE8}"/>
              </a:ext>
            </a:extLst>
          </p:cNvPr>
          <p:cNvPicPr>
            <a:picLocks noChangeAspect="1"/>
          </p:cNvPicPr>
          <p:nvPr/>
        </p:nvPicPr>
        <p:blipFill rotWithShape="1">
          <a:blip r:embed="rId2"/>
          <a:srcRect t="2758" b="1707"/>
          <a:stretch/>
        </p:blipFill>
        <p:spPr>
          <a:xfrm>
            <a:off x="3862867" y="1093304"/>
            <a:ext cx="4151795" cy="5297555"/>
          </a:xfrm>
          <a:prstGeom prst="rect">
            <a:avLst/>
          </a:prstGeom>
        </p:spPr>
      </p:pic>
    </p:spTree>
    <p:extLst>
      <p:ext uri="{BB962C8B-B14F-4D97-AF65-F5344CB8AC3E}">
        <p14:creationId xmlns:p14="http://schemas.microsoft.com/office/powerpoint/2010/main" val="1128653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6022A925-F743-528B-636B-DDD4F277FB2A}"/>
              </a:ext>
            </a:extLst>
          </p:cNvPr>
          <p:cNvSpPr>
            <a:spLocks noGrp="1"/>
          </p:cNvSpPr>
          <p:nvPr>
            <p:ph type="body" sz="quarter" idx="10"/>
          </p:nvPr>
        </p:nvSpPr>
        <p:spPr/>
        <p:txBody>
          <a:bodyPr/>
          <a:lstStyle/>
          <a:p>
            <a:r>
              <a:rPr lang="fr-FR" dirty="0"/>
              <a:t>Méthodologie de travail commune</a:t>
            </a:r>
          </a:p>
          <a:p>
            <a:r>
              <a:rPr lang="fr-FR" dirty="0"/>
              <a:t>Gain de productivité </a:t>
            </a:r>
          </a:p>
          <a:p>
            <a:r>
              <a:rPr lang="fr-FR" dirty="0"/>
              <a:t>Expérience utilisateur unifiée</a:t>
            </a:r>
          </a:p>
          <a:p>
            <a:r>
              <a:rPr lang="fr-FR" dirty="0"/>
              <a:t>Image de marque</a:t>
            </a:r>
          </a:p>
        </p:txBody>
      </p:sp>
      <p:sp>
        <p:nvSpPr>
          <p:cNvPr id="3" name="Titre 2">
            <a:extLst>
              <a:ext uri="{FF2B5EF4-FFF2-40B4-BE49-F238E27FC236}">
                <a16:creationId xmlns:a16="http://schemas.microsoft.com/office/drawing/2014/main" id="{90C9273A-F16D-28A5-9394-E62BCA44E0B6}"/>
              </a:ext>
            </a:extLst>
          </p:cNvPr>
          <p:cNvSpPr>
            <a:spLocks noGrp="1"/>
          </p:cNvSpPr>
          <p:nvPr>
            <p:ph type="title"/>
          </p:nvPr>
        </p:nvSpPr>
        <p:spPr/>
        <p:txBody>
          <a:bodyPr/>
          <a:lstStyle/>
          <a:p>
            <a:r>
              <a:rPr lang="fr-FR" dirty="0"/>
              <a:t>2. Qu’est-ce qu’un Design System - Objectifs</a:t>
            </a:r>
          </a:p>
        </p:txBody>
      </p:sp>
    </p:spTree>
    <p:extLst>
      <p:ext uri="{BB962C8B-B14F-4D97-AF65-F5344CB8AC3E}">
        <p14:creationId xmlns:p14="http://schemas.microsoft.com/office/powerpoint/2010/main" val="1810584144"/>
      </p:ext>
    </p:extLst>
  </p:cSld>
  <p:clrMapOvr>
    <a:masterClrMapping/>
  </p:clrMapOvr>
</p:sld>
</file>

<file path=ppt/theme/theme1.xml><?xml version="1.0" encoding="utf-8"?>
<a:theme xmlns:a="http://schemas.openxmlformats.org/drawingml/2006/main" name="Thème Office">
  <a:themeElements>
    <a:clrScheme name="Personnalisé 1">
      <a:dk1>
        <a:srgbClr val="282B2A"/>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8651</TotalTime>
  <Words>542</Words>
  <Application>Microsoft Office PowerPoint</Application>
  <PresentationFormat>Grand écran</PresentationFormat>
  <Paragraphs>94</Paragraphs>
  <Slides>21</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21</vt:i4>
      </vt:variant>
    </vt:vector>
  </HeadingPairs>
  <TitlesOfParts>
    <vt:vector size="29" baseType="lpstr">
      <vt:lpstr>-apple-system</vt:lpstr>
      <vt:lpstr>Arial</vt:lpstr>
      <vt:lpstr>Calibri</vt:lpstr>
      <vt:lpstr>Calibri Light</vt:lpstr>
      <vt:lpstr>Larsseit</vt:lpstr>
      <vt:lpstr>Larsseit Light</vt:lpstr>
      <vt:lpstr>Larsseit Medium</vt:lpstr>
      <vt:lpstr>Thème Office</vt:lpstr>
      <vt:lpstr>Design System: mise en pratique</vt:lpstr>
      <vt:lpstr>Sommaire</vt:lpstr>
      <vt:lpstr>Sommaire</vt:lpstr>
      <vt:lpstr>1. Introduction – Pourquoi ce sujet ?</vt:lpstr>
      <vt:lpstr>1. Introduction – Pourquoi ce sujet ?</vt:lpstr>
      <vt:lpstr>Sommaire</vt:lpstr>
      <vt:lpstr>2. Qu’est-ce qu’un Design System - Définition</vt:lpstr>
      <vt:lpstr>2. Qu’est-ce qu’un Design System - Contenu</vt:lpstr>
      <vt:lpstr>2. Qu’est-ce qu’un Design System - Objectifs</vt:lpstr>
      <vt:lpstr>2. En quoi est-ce différent d’une librairie graphique ?</vt:lpstr>
      <vt:lpstr>Sommaire</vt:lpstr>
      <vt:lpstr>3. Mise en place – Patterns de Design</vt:lpstr>
      <vt:lpstr>3. Introduction à l’Atomic Design</vt:lpstr>
      <vt:lpstr>3. Mise en place – Patterns de Développement</vt:lpstr>
      <vt:lpstr>3. Introduction à BEM</vt:lpstr>
      <vt:lpstr>3. Mise en place: un Design System Carbon</vt:lpstr>
      <vt:lpstr>3. Mise en place: Ok tout ça c’est fun, mais comment je m’en sers ???</vt:lpstr>
      <vt:lpstr>Sommaire</vt:lpstr>
      <vt:lpstr>4. Retour d’expérience</vt:lpstr>
      <vt:lpstr>Questions ?   Merci beaucoup pour votre attention !</vt:lpstr>
      <vt:lpstr>Ressources utiles – Aller plus loin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Adrien LE GALL</dc:creator>
  <cp:lastModifiedBy>Nicolas Griere</cp:lastModifiedBy>
  <cp:revision>38</cp:revision>
  <dcterms:created xsi:type="dcterms:W3CDTF">2022-06-14T09:17:18Z</dcterms:created>
  <dcterms:modified xsi:type="dcterms:W3CDTF">2022-11-24T12:26:29Z</dcterms:modified>
</cp:coreProperties>
</file>