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3" r:id="rId3"/>
    <p:sldId id="272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145"/>
    <p:restoredTop sz="95946"/>
  </p:normalViewPr>
  <p:slideViewPr>
    <p:cSldViewPr snapToGrid="0" snapToObjects="1">
      <p:cViewPr varScale="1">
        <p:scale>
          <a:sx n="95" d="100"/>
          <a:sy n="95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2EB0C-2A89-F041-89F4-FDBA7387A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08F82-8381-4149-ADBD-3D60FD69B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AA09E-C18E-C841-AABE-861B2F22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2547-158B-D143-BB28-6D814F9A588F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F91A2-C74A-9D46-8112-64EFACFBC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810D1-33B6-8947-9969-C675D38AF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523EF-0CCE-7143-A77B-309E69F7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0DCC-388A-C440-86E2-986170E3D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0274D-1F79-7940-BAED-C5AE7EAEE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04836-A0F1-ED4D-9D60-4AF1EB3DD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2547-158B-D143-BB28-6D814F9A588F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6728B-52EC-4C47-BBBE-DF76D9E74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4D3F6-B800-AC48-B659-166E541E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523EF-0CCE-7143-A77B-309E69F7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8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D05D09-35EF-3647-BC10-2FCD3FB37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5D203-A55C-B645-8EF4-0C1E355D9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68180-98C8-2B46-80C6-2AC1AAB5C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2547-158B-D143-BB28-6D814F9A588F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C53EC-ED01-944B-9CBF-47095AB60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15A6A-22C2-744E-AEBC-D4755EFA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523EF-0CCE-7143-A77B-309E69F7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5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BD15-F71A-0548-8C74-7147DCD59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0EE16-2200-8C41-9796-D12E12761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0ED7B-AFC3-4049-A6E0-7F9EB7838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2547-158B-D143-BB28-6D814F9A588F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07305-DECC-954D-9270-3A52052C7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A2129-50B1-7A4F-AE0A-74D5BA1E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523EF-0CCE-7143-A77B-309E69F7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3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C4A12-DF4C-4A4C-9493-385DD7525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BEE43-912B-F846-8EC3-DB4174DFC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F5207-C5A3-0B48-8474-545AD742D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2547-158B-D143-BB28-6D814F9A588F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A0F9F-C2E6-A546-9796-576C9F36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18C4F-AF15-4F42-B0F1-2E9E30C88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523EF-0CCE-7143-A77B-309E69F7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69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51606-5642-844A-886B-26D78DC77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A3216-51C6-AE4F-B785-54874A3F5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AD994-4D37-3242-A95C-2F29F2DC2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411DB-10AA-5C46-A4CF-CAC0A6AB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2547-158B-D143-BB28-6D814F9A588F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D0655-F2A0-734F-A037-B6F7F9203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E23F5-0C65-7F46-BF21-837016254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523EF-0CCE-7143-A77B-309E69F7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1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A7BA-DBB7-964A-B67D-30E104A36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15CFC-256D-794D-BE02-030B4F5FF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DF576-2B1B-824E-A70B-1E121D71E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7CFA04-6537-1345-8EA9-B8C1029B8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3D476-7DE7-8A4E-B0A3-CAA040E17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5C1082-450D-AC47-B7FB-69672A66E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2547-158B-D143-BB28-6D814F9A588F}" type="datetimeFigureOut">
              <a:rPr lang="en-US" smtClean="0"/>
              <a:t>2/1/22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2F04B0-3C4C-1C4E-8B3E-5493DA6E5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F5AE0C-DFE5-8D43-A819-AA8B913BB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523EF-0CCE-7143-A77B-309E69F7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2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667F1-3EEF-CB45-9818-4042DB49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5BAE65-820C-9247-9648-96C82587F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2547-158B-D143-BB28-6D814F9A588F}" type="datetimeFigureOut">
              <a:rPr lang="en-US" smtClean="0"/>
              <a:t>2/1/22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CF42F-9DA4-9046-BB08-C3F9C2C27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AB1CB-EEC2-0340-BF1E-70736DD3B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523EF-0CCE-7143-A77B-309E69F7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9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FA6F5C-9EC3-234E-BDB4-903DD24C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2547-158B-D143-BB28-6D814F9A588F}" type="datetimeFigureOut">
              <a:rPr lang="en-US" smtClean="0"/>
              <a:t>2/1/22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FC4C4-A2C4-0E47-8A48-FAE00B2A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7C683-752E-4B49-AB8C-B12317C5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523EF-0CCE-7143-A77B-309E69F7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7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1E458-47A5-AE42-A901-30CA1F5B7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72984-E51B-FC41-BD89-0985C5D17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619D7-8380-7340-8F51-73BF3EC74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B52CC-62DD-8742-AAB4-D88882A42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2547-158B-D143-BB28-6D814F9A588F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11D63-BE39-A748-84AB-DC8BA328B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12649-A28B-F042-BD96-02BC516C0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523EF-0CCE-7143-A77B-309E69F7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06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D2B2D-86E7-8F4C-9B95-93645A53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5809D3-78A0-4744-989D-4549A68E0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BB7FE-7BF2-9C4B-8E6C-F5A027839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9EC25-C8CE-5044-B526-0D06AC1FE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2547-158B-D143-BB28-6D814F9A588F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ACA16-22F9-2940-BF72-12566D1D4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CD6E3-31B2-3940-A6CC-14F313427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523EF-0CCE-7143-A77B-309E69F7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3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000FC4-A83C-4B4C-BC80-263FA5F82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AB6A4-70AC-BA4F-A008-1C41B6451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5D987-C7DD-2B43-8903-FAEB73B29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B2547-158B-D143-BB28-6D814F9A588F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166A4-CD84-9546-ABE0-0A47E848F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309D0-A235-3C46-A8A6-696020449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523EF-0CCE-7143-A77B-309E69F7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64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378DBA-FFD4-F848-AAB3-40958B1AFB7F}"/>
              </a:ext>
            </a:extLst>
          </p:cNvPr>
          <p:cNvSpPr txBox="1"/>
          <p:nvPr/>
        </p:nvSpPr>
        <p:spPr>
          <a:xfrm>
            <a:off x="4140755" y="371074"/>
            <a:ext cx="3910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NIRPS Transmission</a:t>
            </a:r>
            <a:r>
              <a:rPr lang="en-US" sz="2400" dirty="0"/>
              <a:t>/Efficiency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C0736A-0F93-DB41-A036-305832F6F677}"/>
              </a:ext>
            </a:extLst>
          </p:cNvPr>
          <p:cNvSpPr txBox="1"/>
          <p:nvPr/>
        </p:nvSpPr>
        <p:spPr>
          <a:xfrm>
            <a:off x="259359" y="1371348"/>
            <a:ext cx="583664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Original:</a:t>
            </a:r>
          </a:p>
          <a:p>
            <a:r>
              <a:rPr lang="en-US" dirty="0" err="1"/>
              <a:t>effs.txt</a:t>
            </a:r>
            <a:r>
              <a:rPr lang="en-US" dirty="0"/>
              <a:t> – original file from Bruno Canto ETC</a:t>
            </a:r>
          </a:p>
          <a:p>
            <a:r>
              <a:rPr lang="en-CH" dirty="0"/>
              <a:t>(190740, 33) with columns:</a:t>
            </a:r>
          </a:p>
          <a:p>
            <a:endParaRPr lang="en-CH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Wavelength</a:t>
            </a:r>
            <a:endParaRPr lang="en-CH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Tel_clean</a:t>
            </a:r>
            <a:endParaRPr lang="en-CH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Fiber-end</a:t>
            </a:r>
            <a:endParaRPr lang="en-CH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Back-End</a:t>
            </a:r>
            <a:endParaRPr lang="en-CH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H4RG</a:t>
            </a:r>
            <a:endParaRPr lang="en-CH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HA (with different columns for seeing equal to 0.7, 0.9, 1.2 paired I equal to 9 through 12)</a:t>
            </a:r>
            <a:endParaRPr lang="en-CH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HE (with different columns for seeing equal to 0.7, 0.9, 1.2 paired I equal to 9 through 12)</a:t>
            </a:r>
            <a:endParaRPr lang="en-CH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Blaze </a:t>
            </a:r>
            <a:endParaRPr lang="en-CH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Order</a:t>
            </a:r>
            <a:endParaRPr lang="en-CH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303A24-7C26-DA4E-89B8-4EDBBD8B89EB}"/>
              </a:ext>
            </a:extLst>
          </p:cNvPr>
          <p:cNvSpPr txBox="1"/>
          <p:nvPr/>
        </p:nvSpPr>
        <p:spPr>
          <a:xfrm>
            <a:off x="6096000" y="1371348"/>
            <a:ext cx="595399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New: </a:t>
            </a:r>
          </a:p>
          <a:p>
            <a:r>
              <a:rPr lang="en-GB" dirty="0"/>
              <a:t>NIRPS-3000-GEN-RP-108_3.4_NIRPS_Transmission_Budget (up to date, "as built") by François </a:t>
            </a:r>
            <a:r>
              <a:rPr lang="en-GB" dirty="0" err="1"/>
              <a:t>Wildi</a:t>
            </a:r>
            <a:endParaRPr lang="en-GB" dirty="0"/>
          </a:p>
          <a:p>
            <a:r>
              <a:rPr lang="en-GB" dirty="0"/>
              <a:t>Excel File with tabs showing transmission for: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Atmospheric transmittance from TAPAS model (same as old ETC)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Telescope transmission (clean and dirty)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Front-end (with mirror and from FP1) – WFS wavelength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Fiber</a:t>
            </a:r>
            <a:r>
              <a:rPr lang="en-GB" sz="1400" dirty="0"/>
              <a:t> throughput HA </a:t>
            </a:r>
            <a:r>
              <a:rPr lang="en-GB" sz="1400" dirty="0" err="1"/>
              <a:t>fiber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Fiber</a:t>
            </a:r>
            <a:r>
              <a:rPr lang="en-GB" sz="1400" dirty="0"/>
              <a:t> throughput HE </a:t>
            </a:r>
            <a:r>
              <a:rPr lang="en-GB" sz="1400" dirty="0" err="1"/>
              <a:t>fiber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Backend (YJH spectrometer)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H4RG QE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DM241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Fiber</a:t>
            </a:r>
            <a:r>
              <a:rPr lang="en-GB" sz="1400" dirty="0"/>
              <a:t> coupling HA &amp; HE for </a:t>
            </a:r>
            <a:r>
              <a:rPr lang="en-GB" sz="1400" dirty="0" err="1"/>
              <a:t>Imag</a:t>
            </a:r>
            <a:r>
              <a:rPr lang="en-GB" sz="1400" dirty="0"/>
              <a:t> vs seeing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r>
              <a:rPr lang="en-GB" sz="1400" dirty="0"/>
              <a:t>Can use recent wave matrix </a:t>
            </a:r>
            <a:r>
              <a:rPr lang="en-GB" sz="1400" b="1" dirty="0" err="1"/>
              <a:t>NIRPS_WAVE_MATRIX_A.fits</a:t>
            </a:r>
            <a:r>
              <a:rPr lang="en-GB" sz="1400" b="1" dirty="0"/>
              <a:t> </a:t>
            </a:r>
            <a:r>
              <a:rPr lang="en-GB" sz="1400" dirty="0"/>
              <a:t>by Danuta for wavelengths of each order and /data/NIRPSDRS/DRS-2.2.11/reduced/2021-06-15/</a:t>
            </a:r>
            <a:r>
              <a:rPr lang="en-GB" sz="1400" b="1" dirty="0"/>
              <a:t>r.NIRPS_HA_FLAT166_0002_BLAZE_A.fits </a:t>
            </a:r>
            <a:r>
              <a:rPr lang="en-GB" sz="1400" dirty="0"/>
              <a:t>for blaze of each order / wavelength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7D9B6B-B078-9F44-BDF0-BF5233D8E228}"/>
              </a:ext>
            </a:extLst>
          </p:cNvPr>
          <p:cNvSpPr txBox="1"/>
          <p:nvPr/>
        </p:nvSpPr>
        <p:spPr>
          <a:xfrm>
            <a:off x="10824445" y="6334780"/>
            <a:ext cx="1367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Nolan Grieves</a:t>
            </a:r>
          </a:p>
          <a:p>
            <a:pPr algn="r"/>
            <a:r>
              <a:rPr lang="en-US" sz="1400" i="1" dirty="0"/>
              <a:t>1 February 2022</a:t>
            </a:r>
          </a:p>
        </p:txBody>
      </p:sp>
    </p:spTree>
    <p:extLst>
      <p:ext uri="{BB962C8B-B14F-4D97-AF65-F5344CB8AC3E}">
        <p14:creationId xmlns:p14="http://schemas.microsoft.com/office/powerpoint/2010/main" val="842735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AA06D8EE-A8FA-7E47-B622-859DE6370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82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988AC05B-48F9-5548-A1E8-5A963F177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59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1C5DCA-B66D-444C-9B75-04D77F6F11CE}"/>
              </a:ext>
            </a:extLst>
          </p:cNvPr>
          <p:cNvSpPr txBox="1"/>
          <p:nvPr/>
        </p:nvSpPr>
        <p:spPr>
          <a:xfrm>
            <a:off x="1683165" y="1000682"/>
            <a:ext cx="215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Total Spectral Range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8A2D9A-A24E-754B-973B-C77F3A6AEE6C}"/>
              </a:ext>
            </a:extLst>
          </p:cNvPr>
          <p:cNvSpPr txBox="1"/>
          <p:nvPr/>
        </p:nvSpPr>
        <p:spPr>
          <a:xfrm>
            <a:off x="8152548" y="982389"/>
            <a:ext cx="204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Free Spectral Range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9E548-D2A0-9847-8E72-338A6B1768D0}"/>
              </a:ext>
            </a:extLst>
          </p:cNvPr>
          <p:cNvSpPr txBox="1"/>
          <p:nvPr/>
        </p:nvSpPr>
        <p:spPr>
          <a:xfrm>
            <a:off x="1762395" y="6102844"/>
            <a:ext cx="8110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*rest of plots show values using TSR – can be switched to FSR in code </a:t>
            </a:r>
            <a:r>
              <a:rPr lang="en-US" dirty="0" err="1"/>
              <a:t>update_effs.py</a:t>
            </a:r>
            <a:endParaRPr 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96241BF-EAE8-6D4D-9FCE-F142B4C45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30" y="1556701"/>
            <a:ext cx="5616896" cy="3744597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28075959-05BD-0145-B768-05A2CA29D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594" y="1556701"/>
            <a:ext cx="5616896" cy="374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6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F8CAB448-FF5C-8540-83F7-196A7C60B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560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C07489BE-A4FF-6D42-85C0-2C9D77C1F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2D3854B5-214F-BF4E-970D-930A216F5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47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478FCDA9-D65A-5747-9EDF-F653E0EA8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0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5691F0D5-46E6-FE46-809F-5E29A246C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80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5FC53D59-986E-7244-8955-7282D27F6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49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8129F577-8445-9D44-BD1A-898DAEF84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64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2668</TotalTime>
  <Words>246</Words>
  <Application>Microsoft Macintosh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Nolan Grieves</dc:creator>
  <cp:lastModifiedBy>Nolan Grieves</cp:lastModifiedBy>
  <cp:revision>15</cp:revision>
  <dcterms:created xsi:type="dcterms:W3CDTF">2021-11-30T17:13:04Z</dcterms:created>
  <dcterms:modified xsi:type="dcterms:W3CDTF">2022-01-31T23:47:48Z</dcterms:modified>
</cp:coreProperties>
</file>