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77450" cy="75628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04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4059720"/>
            <a:ext cx="906804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0520" y="405972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3640" y="405972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04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04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89240" y="1768680"/>
            <a:ext cx="5496120" cy="43851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89240" y="1768680"/>
            <a:ext cx="5496120" cy="4385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769040"/>
            <a:ext cx="906804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04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732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3640" y="405972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520" y="405972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4059720"/>
            <a:ext cx="906804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32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040" cy="43851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Nicholas Grogg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503640" y="1769400"/>
            <a:ext cx="906732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CS151: Project 1: The Plan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Commands (Part 1)</a:t>
            </a:r>
            <a:endParaRPr/>
          </a:p>
        </p:txBody>
      </p:sp>
      <p:sp>
        <p:nvSpPr>
          <p:cNvPr id="55" name="CustomShape 2"/>
          <p:cNvSpPr/>
          <p:nvPr/>
        </p:nvSpPr>
        <p:spPr>
          <a:xfrm>
            <a:off x="503640" y="1769040"/>
            <a:ext cx="906804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Commands are two word, non case sensitive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Move forward, same result as Move Forward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Only first letter case sensitive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Move FoRWarD will not work...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Uses a string for storing user input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Commands (Part 2)</a:t>
            </a:r>
            <a:endParaRPr/>
          </a:p>
        </p:txBody>
      </p:sp>
      <p:sp>
        <p:nvSpPr>
          <p:cNvPr id="57" name="CustomShape 2"/>
          <p:cNvSpPr/>
          <p:nvPr/>
        </p:nvSpPr>
        <p:spPr>
          <a:xfrm>
            <a:off x="503640" y="1769040"/>
            <a:ext cx="906804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Help command, output commands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Accesses a text file with commands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Move command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Move forward, left, right, backwards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Score command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Out current score with accessor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Turns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Output turns remaining with accessor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Commands (Part 3)</a:t>
            </a:r>
            <a:endParaRPr/>
          </a:p>
        </p:txBody>
      </p:sp>
      <p:sp>
        <p:nvSpPr>
          <p:cNvPr id="59" name="CustomShape 2"/>
          <p:cNvSpPr/>
          <p:nvPr/>
        </p:nvSpPr>
        <p:spPr>
          <a:xfrm>
            <a:off x="503640" y="1769040"/>
            <a:ext cx="906804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Inventory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Output current inventory with bool accessor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Location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Output current xy coordinates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Get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Grab item (if possible)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Quit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Set bool quit state to true.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Functions used (Part 1)</a:t>
            </a:r>
            <a:endParaRPr/>
          </a:p>
        </p:txBody>
      </p:sp>
      <p:sp>
        <p:nvSpPr>
          <p:cNvPr id="61" name="CustomShape 2"/>
          <p:cNvSpPr/>
          <p:nvPr/>
        </p:nvSpPr>
        <p:spPr>
          <a:xfrm>
            <a:off x="503640" y="1769040"/>
            <a:ext cx="906804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Location Functions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Location constructor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Accessor for x, y and x&amp;y variables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Mutator  for x, y and x&amp;y variables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Accessor for 2d array[x][y] value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Mutator for 2d array[x][y] value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Mutator to set entire 2d array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Functions used (Part 2)</a:t>
            </a:r>
            <a:endParaRPr/>
          </a:p>
        </p:txBody>
      </p:sp>
      <p:sp>
        <p:nvSpPr>
          <p:cNvPr id="63" name="CustomShape 2"/>
          <p:cNvSpPr/>
          <p:nvPr/>
        </p:nvSpPr>
        <p:spPr>
          <a:xfrm>
            <a:off x="503640" y="1769040"/>
            <a:ext cx="906804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Character Functions (part 1):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Character constructor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Mutator for inventory bool variables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Accessor for inventory bool variables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Accessor for the string name variable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Mutator for the string name variable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roid Sans Fallback"/>
              </a:rPr>
              <a:t>Mutator for quit bool and victory bool variables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Functions Used (Part 3)</a:t>
            </a:r>
            <a:endParaRPr/>
          </a:p>
        </p:txBody>
      </p:sp>
      <p:sp>
        <p:nvSpPr>
          <p:cNvPr id="65" name="CustomShape 2"/>
          <p:cNvSpPr/>
          <p:nvPr/>
        </p:nvSpPr>
        <p:spPr>
          <a:xfrm>
            <a:off x="503640" y="1769040"/>
            <a:ext cx="906804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Character Functions (Part 2):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Accessor for quit bool and victory bool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Accessor for int turns remaining variable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Mutator for the turns remaining variable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Int functions to return location and location property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Function for the help file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Overview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503640" y="1769040"/>
            <a:ext cx="906804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Game executes in a while loop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Uses a 13x7 2d array for locations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3 .cpp files and 2 .h files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.cpp for main, character, and location files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.h for character and location files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Try to finish the game within turn limit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Objective</a:t>
            </a:r>
            <a:endParaRPr/>
          </a:p>
        </p:txBody>
      </p:sp>
      <p:sp>
        <p:nvSpPr>
          <p:cNvPr id="41" name="CustomShape 2"/>
          <p:cNvSpPr/>
          <p:nvPr/>
        </p:nvSpPr>
        <p:spPr>
          <a:xfrm>
            <a:off x="503640" y="1769040"/>
            <a:ext cx="906804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You're on a sinking ship, escape before it sinks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3 Difficulties for 3 time (turn) limits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Easy, Medium, and Hard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Escape by reaching the lifeboat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Need three keys for three doors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Collectibles give key locations and points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Points for item collection, and winning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Character (Part 1)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503640" y="1769040"/>
            <a:ext cx="906804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User enters character name at beginning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Character is a class, with variables for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Int score 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Int turns remaining (time limit)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Bool for victory and quit states 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Bool variables for inventory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String for player name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Character (Part 2)</a:t>
            </a:r>
            <a:endParaRPr/>
          </a:p>
        </p:txBody>
      </p:sp>
      <p:sp>
        <p:nvSpPr>
          <p:cNvPr id="45" name="CustomShape 2"/>
          <p:cNvSpPr/>
          <p:nvPr/>
        </p:nvSpPr>
        <p:spPr>
          <a:xfrm>
            <a:off x="503640" y="1769040"/>
            <a:ext cx="906804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Character will have functions: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Mutator for exit/quit state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Mutators and accessors for: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Inventory Bool variables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String name variable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Int turns remaining variable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Map (Part 1)</a:t>
            </a:r>
            <a:endParaRPr/>
          </a:p>
        </p:txBody>
      </p:sp>
      <p:sp>
        <p:nvSpPr>
          <p:cNvPr id="47" name="CustomShape 2"/>
          <p:cNvSpPr/>
          <p:nvPr/>
        </p:nvSpPr>
        <p:spPr>
          <a:xfrm>
            <a:off x="503640" y="1769040"/>
            <a:ext cx="906804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Map is on 13x7 2d array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Location[x location][y location]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12 different properties for map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Keys, accessible terrain, locked doors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Inaccessible terrain, collectibles and the exit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Stored on Location.cpp and .h files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Map (Part 2)</a:t>
            </a: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503640" y="1769040"/>
            <a:ext cx="906804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Variables for Location class: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Int for 2d array x value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Int for 2d array y value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Property value for each array coordinate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2d array itself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Map (Part 3)</a:t>
            </a:r>
            <a:endParaRPr/>
          </a:p>
        </p:txBody>
      </p:sp>
      <p:sp>
        <p:nvSpPr>
          <p:cNvPr id="51" name="CustomShape 2"/>
          <p:cNvSpPr/>
          <p:nvPr/>
        </p:nvSpPr>
        <p:spPr>
          <a:xfrm>
            <a:off x="503640" y="1769040"/>
            <a:ext cx="906804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Functions include: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Mutator/Accessor location function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View current player location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Set player location (when moving)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Mutator/Accessor location property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See current location property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Change location property upon item pick up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Mutator function to set all locations to neutral property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Used for default constructor.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Items</a:t>
            </a:r>
            <a:endParaRPr/>
          </a:p>
        </p:txBody>
      </p:sp>
      <p:sp>
        <p:nvSpPr>
          <p:cNvPr id="53" name="CustomShape 2"/>
          <p:cNvSpPr/>
          <p:nvPr/>
        </p:nvSpPr>
        <p:spPr>
          <a:xfrm>
            <a:off x="503640" y="1769040"/>
            <a:ext cx="906804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Items in game and point worth: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Keys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Gold Key (30 points)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Silver Key (20 points)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Bronze Key (10 points)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Single use collectibles: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Locations for each key (15 points each)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Victory (1 point)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