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5E8A746-2655-4E37-8365-01C8C66E63C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Nicholas Grogg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Project 2: Part 2: The Plan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Program Objective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Calculate results of a ballot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Two text files plus user entered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 a dynamic array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Because I still don't like vectors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Class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Voter class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Will use multiple constructors for each voter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Struct for overloaded = operator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Variables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Constructor will have these variables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Voter ID variable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Int, User array will be 1701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Dynamic array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Either char or string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Int for array size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Functions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Constructor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Copy Constructor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Overloaded Operator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Destructor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Mutator for array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Accessor for array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Functions (cont.)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Accessor for array size variable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Mutator for array size variable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Mutator for voter id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Accessor for voter id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Function to calculate election result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Function to output election result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Program process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Read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ballot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constructors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User enters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Results are calculated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Results are outputted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Destructor is called</a:t>
            </a: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 rot="16200000">
            <a:off x="8086320" y="1766160"/>
            <a:ext cx="694800" cy="3996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 rot="16200000">
            <a:off x="8086320" y="2561760"/>
            <a:ext cx="694800" cy="3996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 rot="16200000">
            <a:off x="8082000" y="3384720"/>
            <a:ext cx="694800" cy="3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