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4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17.gif" ContentType="image/gif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89600" y="1769040"/>
            <a:ext cx="5496840" cy="438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0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0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Nicholas Grogg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Project 3: Part 2: The Plan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640080" y="-91440"/>
            <a:ext cx="11790000" cy="859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X number of players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Phrase of Y length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Players take turns saying a single word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Whoever says the last word is out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Goes on until one player is left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2 &lt; X &lt; 10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1 &lt; Y &lt; 10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Graphic example on next slide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1680" y="95040"/>
            <a:ext cx="6857280" cy="7204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3566160" y="1000800"/>
            <a:ext cx="10075680" cy="56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858000" y="3383280"/>
            <a:ext cx="2971080" cy="38944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Extension of Linked List Lab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Circular linked 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Program in a while loop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User decides phrase length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User decides number of players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Both use while loop verification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Struct linked 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Struct in a class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Progression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User enters # of players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User enters # of words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User enters words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Program finds last player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Ask if user wants to play again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858000" y="3529440"/>
            <a:ext cx="2742480" cy="360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Files and Classes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Class for Linked List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Struct for nodes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3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Main.cpp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Class.cpp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Class.h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Will try to avoid arrays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040880" y="3566160"/>
            <a:ext cx="2742480" cy="38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Variables (Main)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Int playercount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Int wordcount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Bool Keepplaying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True by default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Array if primary plan fails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Backup plan, shouldn't need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949440" y="3474720"/>
            <a:ext cx="2742480" cy="38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Variables (Class)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ListNode *head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String name for node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Int node, for keeping track of nodes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String nodeword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Holds a word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Will have many of these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132320" y="3712320"/>
            <a:ext cx="2742480" cy="360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301320"/>
            <a:ext cx="90680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Functions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503640" y="1769400"/>
            <a:ext cx="906804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Constructor, Destructor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Void Add/Remove Node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Void AddWord, add word to node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Void OutputNode, output nodes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Array2Node if plan fails (backup)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260920" y="4985280"/>
            <a:ext cx="1086120" cy="10861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 rot="20961600">
            <a:off x="7953840" y="5680080"/>
            <a:ext cx="1086120" cy="10861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7223760" y="5954040"/>
            <a:ext cx="1086120" cy="10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