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2.xml" ContentType="application/vnd.openxmlformats-officedocument.presentationml.comment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17-11-13T11:20:40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A84AB52-E8EA-4847-AC40-914CF8B7573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Nicholas Grogg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Program 4 Plan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Program based on previous 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Linked List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Program 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Inheritance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Dynamic and flexible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Classes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Employee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Hourly employee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Salaried employee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Temp slave employee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Executive class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Classes (visualized)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77440" y="1371600"/>
            <a:ext cx="5311440" cy="54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 format (part 1)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class will have a linked 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Created at runtime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Empty list by default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 can use menu to manipulate program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Add, remove, edit, output employees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Won't need unusual functions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 format (part 2)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Menu will be based on program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numbers and if statements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1 Add an employee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Input data, create a node in correct list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42 Not a command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Output invalid command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Menu commands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1, Add employee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2, Modify employee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3, Output employee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4, Delete an employee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5, Output payroll to console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6, Output payroll to text 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7, quit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functions from HRM.cpp program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Linked list functions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Add item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Search for item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Output list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Remove item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Overloaded &gt;&gt; and &lt;&lt; operators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Variables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variables from HRM.cpp program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Ints for menu program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Variables for Executive and Temp-Slave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Variable for Salaried employee grade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Bool for program while loop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